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71" r:id="rId8"/>
    <p:sldId id="272" r:id="rId9"/>
    <p:sldId id="273" r:id="rId10"/>
    <p:sldId id="274" r:id="rId11"/>
    <p:sldId id="261" r:id="rId12"/>
    <p:sldId id="266" r:id="rId13"/>
    <p:sldId id="265" r:id="rId14"/>
    <p:sldId id="269" r:id="rId15"/>
    <p:sldId id="270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465F4-C67A-4E7A-AF02-4B6BCF095E4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8162A-DFBF-48AE-BAAB-73B0EA054F18}">
      <dgm:prSet custT="1"/>
      <dgm:spPr/>
      <dgm:t>
        <a:bodyPr/>
        <a:lstStyle/>
        <a:p>
          <a:r>
            <a:rPr lang="en-US" sz="1800" b="1" dirty="0"/>
            <a:t># of triangles </a:t>
          </a:r>
        </a:p>
        <a:p>
          <a:r>
            <a:rPr lang="en-US" sz="1800" b="1" dirty="0"/>
            <a:t>approximation</a:t>
          </a:r>
        </a:p>
      </dgm:t>
    </dgm:pt>
    <dgm:pt modelId="{814A2E6B-01B8-4D05-BF5E-D305BC81B728}" type="parTrans" cxnId="{0CCB714F-C30F-493F-BDDA-786E0DD84CD4}">
      <dgm:prSet/>
      <dgm:spPr/>
      <dgm:t>
        <a:bodyPr/>
        <a:lstStyle/>
        <a:p>
          <a:endParaRPr lang="en-US" sz="1800" b="1"/>
        </a:p>
      </dgm:t>
    </dgm:pt>
    <dgm:pt modelId="{E6A0E81C-6D19-4DC5-A4A2-1749724164EB}" type="sibTrans" cxnId="{0CCB714F-C30F-493F-BDDA-786E0DD84CD4}">
      <dgm:prSet/>
      <dgm:spPr/>
      <dgm:t>
        <a:bodyPr/>
        <a:lstStyle/>
        <a:p>
          <a:endParaRPr lang="en-US" sz="1800" b="1"/>
        </a:p>
      </dgm:t>
    </dgm:pt>
    <mc:AlternateContent xmlns:mc="http://schemas.openxmlformats.org/markup-compatibility/2006">
      <mc:Choice xmlns:a14="http://schemas.microsoft.com/office/drawing/2010/main" Requires="a14">
        <dgm:pt modelId="{006115DD-5281-4A61-A0D7-ED78F2CDF2B0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1800" b="1" i="1" smtClean="0"/>
                    <m:t>(</m:t>
                  </m:r>
                  <m:r>
                    <a:rPr lang="en-US" sz="1800" b="1" i="1" smtClean="0"/>
                    <m:t>𝝐</m:t>
                  </m:r>
                  <m:r>
                    <a:rPr lang="en-US" sz="1800" b="1" i="1" smtClean="0"/>
                    <m:t>,</m:t>
                  </m:r>
                  <m:r>
                    <a:rPr lang="en-US" sz="1800" b="1" i="1" smtClean="0"/>
                    <m:t>𝜹</m:t>
                  </m:r>
                  <m:r>
                    <a:rPr lang="en-US" sz="1800" b="1" i="1" smtClean="0"/>
                    <m:t>)</m:t>
                  </m:r>
                </m:oMath>
              </a14:m>
              <a:r>
                <a:rPr lang="en-US" sz="1800" b="1"/>
                <a:t> approximation</a:t>
              </a:r>
            </a:p>
          </dgm:t>
        </dgm:pt>
      </mc:Choice>
      <mc:Fallback>
        <dgm:pt modelId="{006115DD-5281-4A61-A0D7-ED78F2CDF2B0}">
          <dgm:prSet custT="1"/>
          <dgm:spPr/>
          <dgm:t>
            <a:bodyPr/>
            <a:lstStyle/>
            <a:p>
              <a:r>
                <a:rPr lang="en-US" sz="1800" b="1" i="0"/>
                <a:t>(𝝐,𝜹)</a:t>
              </a:r>
              <a:r>
                <a:rPr lang="en-US" sz="1800" b="1"/>
                <a:t> approximation</a:t>
              </a:r>
            </a:p>
          </dgm:t>
        </dgm:pt>
      </mc:Fallback>
    </mc:AlternateContent>
    <dgm:pt modelId="{0B04DE9F-C054-4159-8E94-AB1386F88C2D}" type="parTrans" cxnId="{668C5BF8-68A8-4E66-A0CE-64D8DBB92623}">
      <dgm:prSet/>
      <dgm:spPr/>
      <dgm:t>
        <a:bodyPr/>
        <a:lstStyle/>
        <a:p>
          <a:endParaRPr lang="en-US" sz="1800" b="1"/>
        </a:p>
      </dgm:t>
    </dgm:pt>
    <dgm:pt modelId="{52D97310-5F4E-43E7-A8EB-E1CC0F1EAD53}" type="sibTrans" cxnId="{668C5BF8-68A8-4E66-A0CE-64D8DBB92623}">
      <dgm:prSet/>
      <dgm:spPr/>
      <dgm:t>
        <a:bodyPr/>
        <a:lstStyle/>
        <a:p>
          <a:endParaRPr lang="en-US" sz="1800" b="1"/>
        </a:p>
      </dgm:t>
    </dgm:pt>
    <mc:AlternateContent xmlns:mc="http://schemas.openxmlformats.org/markup-compatibility/2006">
      <mc:Choice xmlns:a14="http://schemas.microsoft.com/office/drawing/2010/main" Requires="a14">
        <dgm:pt modelId="{29C25286-3A6E-4A80-AB60-76D57ECAFBC5}">
          <dgm:prSet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1" i="1" smtClean="0"/>
                      <m:t>𝑶</m:t>
                    </m:r>
                    <m:d>
                      <m:dPr>
                        <m:ctrlPr>
                          <a:rPr lang="en-US" sz="1800" b="1" i="1"/>
                        </m:ctrlPr>
                      </m:dPr>
                      <m:e>
                        <m:f>
                          <m:fPr>
                            <m:ctrlPr>
                              <a:rPr lang="en-US" sz="1800" b="1" i="1"/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1" i="1"/>
                                </m:ctrlPr>
                              </m:funcPr>
                              <m:fName>
                                <m:r>
                                  <a:rPr lang="en-US" sz="1800" b="1" i="0"/>
                                  <m:t>𝐥𝐨𝐠</m:t>
                                </m:r>
                              </m:fName>
                              <m:e>
                                <m:r>
                                  <a:rPr lang="en-US" sz="1800" b="1" i="1"/>
                                  <m:t>𝒏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b="1" i="1"/>
                                </m:ctrlPr>
                              </m:sSupPr>
                              <m:e>
                                <m:r>
                                  <a:rPr lang="en-US" sz="1800" b="1" i="1"/>
                                  <m:t>𝝐</m:t>
                                </m:r>
                              </m:e>
                              <m:sup>
                                <m:r>
                                  <a:rPr lang="en-US" sz="1800" b="1" i="1"/>
                                  <m:t>𝟐</m:t>
                                </m:r>
                              </m:sup>
                            </m:sSup>
                            <m:r>
                              <a:rPr lang="en-US" sz="1800" b="1" i="1"/>
                              <m:t>𝜶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1" i="1"/>
                            </m:ctrlPr>
                          </m:funcPr>
                          <m:fName>
                            <m:r>
                              <a:rPr lang="en-US" sz="1800" b="1" i="0"/>
                              <m:t>𝐥𝐨𝐠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800" b="1" i="1"/>
                                </m:ctrlPr>
                              </m:fPr>
                              <m:num>
                                <m:r>
                                  <a:rPr lang="en-US" sz="1800" b="1" i="1"/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/>
                                  <m:t>𝜹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m:oMathPara>
              </a14:m>
              <a:endParaRPr lang="en-US" sz="1800" b="1" i="1" dirty="0"/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1" i="1"/>
                      <m:t>𝒆𝒙𝒑𝒆𝒄𝒕𝒆𝒅</m:t>
                    </m:r>
                    <m:r>
                      <a:rPr lang="en-US" sz="1800" b="1" i="1"/>
                      <m:t> </m:t>
                    </m:r>
                    <m:r>
                      <a:rPr lang="en-US" sz="1800" b="1" i="1"/>
                      <m:t>𝒕𝒊𝒎𝒆</m:t>
                    </m:r>
                  </m:oMath>
                </m:oMathPara>
              </a14:m>
              <a:endParaRPr lang="en-US" sz="1800" b="1" dirty="0"/>
            </a:p>
          </dgm:t>
        </dgm:pt>
      </mc:Choice>
      <mc:Fallback>
        <dgm:pt modelId="{29C25286-3A6E-4A80-AB60-76D57ECAFBC5}">
          <dgm:prSet custT="1"/>
          <dgm:spPr/>
          <dgm:t>
            <a:bodyPr/>
            <a:lstStyle/>
            <a:p>
              <a:r>
                <a:rPr lang="en-US" sz="1800" b="1" i="0"/>
                <a:t>𝑶(𝐥𝐨𝐠⁡𝒏/(𝝐^𝟐 𝜶)  𝐥𝐨𝐠⁡〖𝟏/𝜹〗 )</a:t>
              </a:r>
              <a:endParaRPr lang="en-US" sz="1800" b="1" i="1" dirty="0"/>
            </a:p>
            <a:p>
              <a:r>
                <a:rPr lang="en-US" sz="1800" b="1" i="0"/>
                <a:t>𝒆𝒙𝒑𝒆𝒄𝒕𝒆𝒅 𝒕𝒊𝒎𝒆</a:t>
              </a:r>
              <a:endParaRPr lang="en-US" sz="1800" b="1" dirty="0"/>
            </a:p>
          </dgm:t>
        </dgm:pt>
      </mc:Fallback>
    </mc:AlternateContent>
    <dgm:pt modelId="{0C549B7A-A3C5-4114-A36C-EAAA89F3A1C1}" type="parTrans" cxnId="{FE1FB2A9-49AE-4CB0-98B0-BE4ECE3E3AD2}">
      <dgm:prSet/>
      <dgm:spPr/>
      <dgm:t>
        <a:bodyPr/>
        <a:lstStyle/>
        <a:p>
          <a:endParaRPr lang="en-US" sz="1800" b="1"/>
        </a:p>
      </dgm:t>
    </dgm:pt>
    <dgm:pt modelId="{E7BBA9D8-3067-43EE-B1D0-4FA6EEEF7A5C}" type="sibTrans" cxnId="{FE1FB2A9-49AE-4CB0-98B0-BE4ECE3E3AD2}">
      <dgm:prSet/>
      <dgm:spPr/>
      <dgm:t>
        <a:bodyPr/>
        <a:lstStyle/>
        <a:p>
          <a:endParaRPr lang="en-US" sz="1800" b="1"/>
        </a:p>
      </dgm:t>
    </dgm:pt>
    <mc:AlternateContent xmlns:mc="http://schemas.openxmlformats.org/markup-compatibility/2006">
      <mc:Choice xmlns:a14="http://schemas.microsoft.com/office/drawing/2010/main" Requires="a14">
        <dgm:pt modelId="{A1C0DCEC-F470-4D9D-926C-28B7421E9A43}">
          <dgm:prSet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1" i="1" smtClean="0"/>
                      <m:t>𝑶</m:t>
                    </m:r>
                    <m:d>
                      <m:dPr>
                        <m:ctrlPr>
                          <a:rPr lang="en-US" sz="1800" b="1" i="1"/>
                        </m:ctrlPr>
                      </m:dPr>
                      <m:e>
                        <m:f>
                          <m:fPr>
                            <m:ctrlPr>
                              <a:rPr lang="en-US" sz="1800" b="1" i="1"/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1" i="1"/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1800" b="1" i="1"/>
                                    </m:ctrlPr>
                                  </m:sSupPr>
                                  <m:e>
                                    <m:r>
                                      <a:rPr lang="en-US" sz="1800" b="1" i="0"/>
                                      <m:t>𝐥𝐨𝐠</m:t>
                                    </m:r>
                                  </m:e>
                                  <m:sup>
                                    <m:r>
                                      <a:rPr lang="en-US" sz="1800" b="1" i="1"/>
                                      <m:t>𝟐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1800" b="1" i="1"/>
                                  <m:t>𝒏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1800" b="1" i="1"/>
                                </m:ctrlPr>
                              </m:sSupPr>
                              <m:e>
                                <m:r>
                                  <a:rPr lang="en-US" sz="1800" b="1" i="1"/>
                                  <m:t>𝝐</m:t>
                                </m:r>
                              </m:e>
                              <m:sup>
                                <m:r>
                                  <a:rPr lang="en-US" sz="1800" b="1" i="1"/>
                                  <m:t>𝟐</m:t>
                                </m:r>
                              </m:sup>
                            </m:sSup>
                            <m:r>
                              <a:rPr lang="en-US" sz="1800" b="1" i="1"/>
                              <m:t>𝜶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1" i="1"/>
                            </m:ctrlPr>
                          </m:funcPr>
                          <m:fName>
                            <m:r>
                              <a:rPr lang="en-US" sz="1800" b="1" i="0"/>
                              <m:t>𝐥𝐨𝐠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800" b="1" i="1"/>
                                </m:ctrlPr>
                              </m:fPr>
                              <m:num>
                                <m:r>
                                  <a:rPr lang="en-US" sz="1800" b="1" i="1"/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/>
                                  <m:t>𝜹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m:oMathPara>
              </a14:m>
              <a:endParaRPr lang="en-US" sz="1800" b="1" i="1" dirty="0"/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1" i="1"/>
                      <m:t>𝒘𝒐𝒓𝒔𝒕</m:t>
                    </m:r>
                    <m:r>
                      <a:rPr lang="en-US" sz="1800" b="1" i="1"/>
                      <m:t> </m:t>
                    </m:r>
                    <m:r>
                      <a:rPr lang="en-US" sz="1800" b="1" i="1"/>
                      <m:t>𝒄𝒂𝒔𝒆</m:t>
                    </m:r>
                    <m:r>
                      <a:rPr lang="en-US" sz="1800" b="1" i="1"/>
                      <m:t> </m:t>
                    </m:r>
                    <m:r>
                      <a:rPr lang="en-US" sz="1800" b="1" i="1"/>
                      <m:t>𝒕𝒊𝒎𝒆</m:t>
                    </m:r>
                  </m:oMath>
                </m:oMathPara>
              </a14:m>
              <a:endParaRPr lang="en-US" sz="1800" b="1" dirty="0"/>
            </a:p>
          </dgm:t>
        </dgm:pt>
      </mc:Choice>
      <mc:Fallback>
        <dgm:pt modelId="{A1C0DCEC-F470-4D9D-926C-28B7421E9A43}">
          <dgm:prSet custT="1"/>
          <dgm:spPr/>
          <dgm:t>
            <a:bodyPr/>
            <a:lstStyle/>
            <a:p>
              <a:r>
                <a:rPr lang="en-US" sz="1800" b="1" i="0"/>
                <a:t>𝑶(〖𝐥𝐨𝐠〗^𝟐⁡𝒏/(𝝐^𝟐 𝜶)  𝐥𝐨𝐠⁡〖𝟏/𝜹〗 )</a:t>
              </a:r>
              <a:endParaRPr lang="en-US" sz="1800" b="1" i="1" dirty="0"/>
            </a:p>
            <a:p>
              <a:r>
                <a:rPr lang="en-US" sz="1800" b="1" i="0"/>
                <a:t>𝒘𝒐𝒓𝒔𝒕 𝒄𝒂𝒔𝒆 𝒕𝒊𝒎𝒆</a:t>
              </a:r>
              <a:endParaRPr lang="en-US" sz="1800" b="1" dirty="0"/>
            </a:p>
          </dgm:t>
        </dgm:pt>
      </mc:Fallback>
    </mc:AlternateContent>
    <dgm:pt modelId="{139FAD3B-D7A5-4116-9136-E62EE87063A9}" type="parTrans" cxnId="{A104E2A0-7F16-440E-BA7A-93B396BC9423}">
      <dgm:prSet/>
      <dgm:spPr/>
      <dgm:t>
        <a:bodyPr/>
        <a:lstStyle/>
        <a:p>
          <a:endParaRPr lang="en-US" sz="1800" b="1"/>
        </a:p>
      </dgm:t>
    </dgm:pt>
    <dgm:pt modelId="{D5FDEF5E-F4B7-4379-B7B6-F3C82D9B5292}" type="sibTrans" cxnId="{A104E2A0-7F16-440E-BA7A-93B396BC9423}">
      <dgm:prSet/>
      <dgm:spPr/>
      <dgm:t>
        <a:bodyPr/>
        <a:lstStyle/>
        <a:p>
          <a:endParaRPr lang="en-US" sz="1800" b="1"/>
        </a:p>
      </dgm:t>
    </dgm:pt>
    <dgm:pt modelId="{FCAB651C-71A5-42A8-BDAE-765162FC566D}" type="pres">
      <dgm:prSet presAssocID="{8D5465F4-C67A-4E7A-AF02-4B6BCF095E40}" presName="matrix" presStyleCnt="0">
        <dgm:presLayoutVars>
          <dgm:chMax val="1"/>
          <dgm:dir/>
          <dgm:resizeHandles val="exact"/>
        </dgm:presLayoutVars>
      </dgm:prSet>
      <dgm:spPr/>
    </dgm:pt>
    <dgm:pt modelId="{BC7DD4AE-4396-454B-AE0E-88E8E881CD19}" type="pres">
      <dgm:prSet presAssocID="{8D5465F4-C67A-4E7A-AF02-4B6BCF095E40}" presName="diamond" presStyleLbl="bgShp" presStyleIdx="0" presStyleCnt="1"/>
      <dgm:spPr/>
    </dgm:pt>
    <dgm:pt modelId="{5126CB96-4F26-4937-B93B-BB92B892E8EB}" type="pres">
      <dgm:prSet presAssocID="{8D5465F4-C67A-4E7A-AF02-4B6BCF095E4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8FD5DD-8370-4BEA-AFBD-A362CD82719D}" type="pres">
      <dgm:prSet presAssocID="{8D5465F4-C67A-4E7A-AF02-4B6BCF095E4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E49F0D-E133-4DD4-A019-31615E320AE3}" type="pres">
      <dgm:prSet presAssocID="{8D5465F4-C67A-4E7A-AF02-4B6BCF095E4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9B30EC-B636-4127-835E-E4F0D651F320}" type="pres">
      <dgm:prSet presAssocID="{8D5465F4-C67A-4E7A-AF02-4B6BCF095E4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DED916-7017-4B70-A0E8-944D4CDEA6A0}" type="presOf" srcId="{8D5465F4-C67A-4E7A-AF02-4B6BCF095E40}" destId="{FCAB651C-71A5-42A8-BDAE-765162FC566D}" srcOrd="0" destOrd="0" presId="urn:microsoft.com/office/officeart/2005/8/layout/matrix3"/>
    <dgm:cxn modelId="{F5EC5C37-122C-4AA5-9CC7-F94A788969BC}" type="presOf" srcId="{006115DD-5281-4A61-A0D7-ED78F2CDF2B0}" destId="{1B8FD5DD-8370-4BEA-AFBD-A362CD82719D}" srcOrd="0" destOrd="0" presId="urn:microsoft.com/office/officeart/2005/8/layout/matrix3"/>
    <dgm:cxn modelId="{F6E28746-D67A-4BF3-8216-F53063BD9C52}" type="presOf" srcId="{29C25286-3A6E-4A80-AB60-76D57ECAFBC5}" destId="{6EE49F0D-E133-4DD4-A019-31615E320AE3}" srcOrd="0" destOrd="0" presId="urn:microsoft.com/office/officeart/2005/8/layout/matrix3"/>
    <dgm:cxn modelId="{0CCB714F-C30F-493F-BDDA-786E0DD84CD4}" srcId="{8D5465F4-C67A-4E7A-AF02-4B6BCF095E40}" destId="{CB18162A-DFBF-48AE-BAAB-73B0EA054F18}" srcOrd="0" destOrd="0" parTransId="{814A2E6B-01B8-4D05-BF5E-D305BC81B728}" sibTransId="{E6A0E81C-6D19-4DC5-A4A2-1749724164EB}"/>
    <dgm:cxn modelId="{A104E2A0-7F16-440E-BA7A-93B396BC9423}" srcId="{8D5465F4-C67A-4E7A-AF02-4B6BCF095E40}" destId="{A1C0DCEC-F470-4D9D-926C-28B7421E9A43}" srcOrd="3" destOrd="0" parTransId="{139FAD3B-D7A5-4116-9136-E62EE87063A9}" sibTransId="{D5FDEF5E-F4B7-4379-B7B6-F3C82D9B5292}"/>
    <dgm:cxn modelId="{FE1FB2A9-49AE-4CB0-98B0-BE4ECE3E3AD2}" srcId="{8D5465F4-C67A-4E7A-AF02-4B6BCF095E40}" destId="{29C25286-3A6E-4A80-AB60-76D57ECAFBC5}" srcOrd="2" destOrd="0" parTransId="{0C549B7A-A3C5-4114-A36C-EAAA89F3A1C1}" sibTransId="{E7BBA9D8-3067-43EE-B1D0-4FA6EEEF7A5C}"/>
    <dgm:cxn modelId="{8E55F2EA-663E-42AD-9F19-19B5E779FC96}" type="presOf" srcId="{A1C0DCEC-F470-4D9D-926C-28B7421E9A43}" destId="{009B30EC-B636-4127-835E-E4F0D651F320}" srcOrd="0" destOrd="0" presId="urn:microsoft.com/office/officeart/2005/8/layout/matrix3"/>
    <dgm:cxn modelId="{668C5BF8-68A8-4E66-A0CE-64D8DBB92623}" srcId="{8D5465F4-C67A-4E7A-AF02-4B6BCF095E40}" destId="{006115DD-5281-4A61-A0D7-ED78F2CDF2B0}" srcOrd="1" destOrd="0" parTransId="{0B04DE9F-C054-4159-8E94-AB1386F88C2D}" sibTransId="{52D97310-5F4E-43E7-A8EB-E1CC0F1EAD53}"/>
    <dgm:cxn modelId="{BAE31DF9-F9D4-4E0E-BAD9-3D16A5E0FB1D}" type="presOf" srcId="{CB18162A-DFBF-48AE-BAAB-73B0EA054F18}" destId="{5126CB96-4F26-4937-B93B-BB92B892E8EB}" srcOrd="0" destOrd="0" presId="urn:microsoft.com/office/officeart/2005/8/layout/matrix3"/>
    <dgm:cxn modelId="{D7F7F37C-7943-4F67-AF32-B982F89742C8}" type="presParOf" srcId="{FCAB651C-71A5-42A8-BDAE-765162FC566D}" destId="{BC7DD4AE-4396-454B-AE0E-88E8E881CD19}" srcOrd="0" destOrd="0" presId="urn:microsoft.com/office/officeart/2005/8/layout/matrix3"/>
    <dgm:cxn modelId="{BC8CA6AB-4AB8-44F3-B3D1-EA56221ED10F}" type="presParOf" srcId="{FCAB651C-71A5-42A8-BDAE-765162FC566D}" destId="{5126CB96-4F26-4937-B93B-BB92B892E8EB}" srcOrd="1" destOrd="0" presId="urn:microsoft.com/office/officeart/2005/8/layout/matrix3"/>
    <dgm:cxn modelId="{88BC671D-E2DE-4D9B-948E-8FCA64083683}" type="presParOf" srcId="{FCAB651C-71A5-42A8-BDAE-765162FC566D}" destId="{1B8FD5DD-8370-4BEA-AFBD-A362CD82719D}" srcOrd="2" destOrd="0" presId="urn:microsoft.com/office/officeart/2005/8/layout/matrix3"/>
    <dgm:cxn modelId="{52053B14-0F0C-49FD-BD06-7A759F28ABFA}" type="presParOf" srcId="{FCAB651C-71A5-42A8-BDAE-765162FC566D}" destId="{6EE49F0D-E133-4DD4-A019-31615E320AE3}" srcOrd="3" destOrd="0" presId="urn:microsoft.com/office/officeart/2005/8/layout/matrix3"/>
    <dgm:cxn modelId="{D3403F53-3D73-4C75-B8AE-B7B43E009EE7}" type="presParOf" srcId="{FCAB651C-71A5-42A8-BDAE-765162FC566D}" destId="{009B30EC-B636-4127-835E-E4F0D651F3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465F4-C67A-4E7A-AF02-4B6BCF095E4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8162A-DFBF-48AE-BAAB-73B0EA054F18}">
      <dgm:prSet custT="1"/>
      <dgm:spPr/>
      <dgm:t>
        <a:bodyPr/>
        <a:lstStyle/>
        <a:p>
          <a:r>
            <a:rPr lang="en-US" sz="1800" b="1" dirty="0"/>
            <a:t># of triangles </a:t>
          </a:r>
        </a:p>
        <a:p>
          <a:r>
            <a:rPr lang="en-US" sz="1800" b="1" dirty="0"/>
            <a:t>approximation</a:t>
          </a:r>
        </a:p>
      </dgm:t>
    </dgm:pt>
    <dgm:pt modelId="{814A2E6B-01B8-4D05-BF5E-D305BC81B728}" type="parTrans" cxnId="{0CCB714F-C30F-493F-BDDA-786E0DD84CD4}">
      <dgm:prSet/>
      <dgm:spPr/>
      <dgm:t>
        <a:bodyPr/>
        <a:lstStyle/>
        <a:p>
          <a:endParaRPr lang="en-US" sz="1800" b="1"/>
        </a:p>
      </dgm:t>
    </dgm:pt>
    <dgm:pt modelId="{E6A0E81C-6D19-4DC5-A4A2-1749724164EB}" type="sibTrans" cxnId="{0CCB714F-C30F-493F-BDDA-786E0DD84CD4}">
      <dgm:prSet/>
      <dgm:spPr/>
      <dgm:t>
        <a:bodyPr/>
        <a:lstStyle/>
        <a:p>
          <a:endParaRPr lang="en-US" sz="1800" b="1"/>
        </a:p>
      </dgm:t>
    </dgm:pt>
    <dgm:pt modelId="{006115DD-5281-4A61-A0D7-ED78F2CDF2B0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B04DE9F-C054-4159-8E94-AB1386F88C2D}" type="parTrans" cxnId="{668C5BF8-68A8-4E66-A0CE-64D8DBB92623}">
      <dgm:prSet/>
      <dgm:spPr/>
      <dgm:t>
        <a:bodyPr/>
        <a:lstStyle/>
        <a:p>
          <a:endParaRPr lang="en-US" sz="1800" b="1"/>
        </a:p>
      </dgm:t>
    </dgm:pt>
    <dgm:pt modelId="{52D97310-5F4E-43E7-A8EB-E1CC0F1EAD53}" type="sibTrans" cxnId="{668C5BF8-68A8-4E66-A0CE-64D8DBB92623}">
      <dgm:prSet/>
      <dgm:spPr/>
      <dgm:t>
        <a:bodyPr/>
        <a:lstStyle/>
        <a:p>
          <a:endParaRPr lang="en-US" sz="1800" b="1"/>
        </a:p>
      </dgm:t>
    </dgm:pt>
    <dgm:pt modelId="{29C25286-3A6E-4A80-AB60-76D57ECAFBC5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C549B7A-A3C5-4114-A36C-EAAA89F3A1C1}" type="parTrans" cxnId="{FE1FB2A9-49AE-4CB0-98B0-BE4ECE3E3AD2}">
      <dgm:prSet/>
      <dgm:spPr/>
      <dgm:t>
        <a:bodyPr/>
        <a:lstStyle/>
        <a:p>
          <a:endParaRPr lang="en-US" sz="1800" b="1"/>
        </a:p>
      </dgm:t>
    </dgm:pt>
    <dgm:pt modelId="{E7BBA9D8-3067-43EE-B1D0-4FA6EEEF7A5C}" type="sibTrans" cxnId="{FE1FB2A9-49AE-4CB0-98B0-BE4ECE3E3AD2}">
      <dgm:prSet/>
      <dgm:spPr/>
      <dgm:t>
        <a:bodyPr/>
        <a:lstStyle/>
        <a:p>
          <a:endParaRPr lang="en-US" sz="1800" b="1"/>
        </a:p>
      </dgm:t>
    </dgm:pt>
    <dgm:pt modelId="{A1C0DCEC-F470-4D9D-926C-28B7421E9A43}">
      <dgm:prSet custT="1"/>
      <dgm:spPr>
        <a:blipFill>
          <a:blip xmlns:r="http://schemas.openxmlformats.org/officeDocument/2006/relationships" r:embed="rId3"/>
          <a:stretch>
            <a:fillRect l="-94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39FAD3B-D7A5-4116-9136-E62EE87063A9}" type="parTrans" cxnId="{A104E2A0-7F16-440E-BA7A-93B396BC9423}">
      <dgm:prSet/>
      <dgm:spPr/>
      <dgm:t>
        <a:bodyPr/>
        <a:lstStyle/>
        <a:p>
          <a:endParaRPr lang="en-US" sz="1800" b="1"/>
        </a:p>
      </dgm:t>
    </dgm:pt>
    <dgm:pt modelId="{D5FDEF5E-F4B7-4379-B7B6-F3C82D9B5292}" type="sibTrans" cxnId="{A104E2A0-7F16-440E-BA7A-93B396BC9423}">
      <dgm:prSet/>
      <dgm:spPr/>
      <dgm:t>
        <a:bodyPr/>
        <a:lstStyle/>
        <a:p>
          <a:endParaRPr lang="en-US" sz="1800" b="1"/>
        </a:p>
      </dgm:t>
    </dgm:pt>
    <dgm:pt modelId="{FCAB651C-71A5-42A8-BDAE-765162FC566D}" type="pres">
      <dgm:prSet presAssocID="{8D5465F4-C67A-4E7A-AF02-4B6BCF095E40}" presName="matrix" presStyleCnt="0">
        <dgm:presLayoutVars>
          <dgm:chMax val="1"/>
          <dgm:dir/>
          <dgm:resizeHandles val="exact"/>
        </dgm:presLayoutVars>
      </dgm:prSet>
      <dgm:spPr/>
    </dgm:pt>
    <dgm:pt modelId="{BC7DD4AE-4396-454B-AE0E-88E8E881CD19}" type="pres">
      <dgm:prSet presAssocID="{8D5465F4-C67A-4E7A-AF02-4B6BCF095E40}" presName="diamond" presStyleLbl="bgShp" presStyleIdx="0" presStyleCnt="1"/>
      <dgm:spPr/>
    </dgm:pt>
    <dgm:pt modelId="{5126CB96-4F26-4937-B93B-BB92B892E8EB}" type="pres">
      <dgm:prSet presAssocID="{8D5465F4-C67A-4E7A-AF02-4B6BCF095E4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8FD5DD-8370-4BEA-AFBD-A362CD82719D}" type="pres">
      <dgm:prSet presAssocID="{8D5465F4-C67A-4E7A-AF02-4B6BCF095E4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E49F0D-E133-4DD4-A019-31615E320AE3}" type="pres">
      <dgm:prSet presAssocID="{8D5465F4-C67A-4E7A-AF02-4B6BCF095E4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9B30EC-B636-4127-835E-E4F0D651F320}" type="pres">
      <dgm:prSet presAssocID="{8D5465F4-C67A-4E7A-AF02-4B6BCF095E4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DED916-7017-4B70-A0E8-944D4CDEA6A0}" type="presOf" srcId="{8D5465F4-C67A-4E7A-AF02-4B6BCF095E40}" destId="{FCAB651C-71A5-42A8-BDAE-765162FC566D}" srcOrd="0" destOrd="0" presId="urn:microsoft.com/office/officeart/2005/8/layout/matrix3"/>
    <dgm:cxn modelId="{F5EC5C37-122C-4AA5-9CC7-F94A788969BC}" type="presOf" srcId="{006115DD-5281-4A61-A0D7-ED78F2CDF2B0}" destId="{1B8FD5DD-8370-4BEA-AFBD-A362CD82719D}" srcOrd="0" destOrd="0" presId="urn:microsoft.com/office/officeart/2005/8/layout/matrix3"/>
    <dgm:cxn modelId="{F6E28746-D67A-4BF3-8216-F53063BD9C52}" type="presOf" srcId="{29C25286-3A6E-4A80-AB60-76D57ECAFBC5}" destId="{6EE49F0D-E133-4DD4-A019-31615E320AE3}" srcOrd="0" destOrd="0" presId="urn:microsoft.com/office/officeart/2005/8/layout/matrix3"/>
    <dgm:cxn modelId="{0CCB714F-C30F-493F-BDDA-786E0DD84CD4}" srcId="{8D5465F4-C67A-4E7A-AF02-4B6BCF095E40}" destId="{CB18162A-DFBF-48AE-BAAB-73B0EA054F18}" srcOrd="0" destOrd="0" parTransId="{814A2E6B-01B8-4D05-BF5E-D305BC81B728}" sibTransId="{E6A0E81C-6D19-4DC5-A4A2-1749724164EB}"/>
    <dgm:cxn modelId="{A104E2A0-7F16-440E-BA7A-93B396BC9423}" srcId="{8D5465F4-C67A-4E7A-AF02-4B6BCF095E40}" destId="{A1C0DCEC-F470-4D9D-926C-28B7421E9A43}" srcOrd="3" destOrd="0" parTransId="{139FAD3B-D7A5-4116-9136-E62EE87063A9}" sibTransId="{D5FDEF5E-F4B7-4379-B7B6-F3C82D9B5292}"/>
    <dgm:cxn modelId="{FE1FB2A9-49AE-4CB0-98B0-BE4ECE3E3AD2}" srcId="{8D5465F4-C67A-4E7A-AF02-4B6BCF095E40}" destId="{29C25286-3A6E-4A80-AB60-76D57ECAFBC5}" srcOrd="2" destOrd="0" parTransId="{0C549B7A-A3C5-4114-A36C-EAAA89F3A1C1}" sibTransId="{E7BBA9D8-3067-43EE-B1D0-4FA6EEEF7A5C}"/>
    <dgm:cxn modelId="{8E55F2EA-663E-42AD-9F19-19B5E779FC96}" type="presOf" srcId="{A1C0DCEC-F470-4D9D-926C-28B7421E9A43}" destId="{009B30EC-B636-4127-835E-E4F0D651F320}" srcOrd="0" destOrd="0" presId="urn:microsoft.com/office/officeart/2005/8/layout/matrix3"/>
    <dgm:cxn modelId="{668C5BF8-68A8-4E66-A0CE-64D8DBB92623}" srcId="{8D5465F4-C67A-4E7A-AF02-4B6BCF095E40}" destId="{006115DD-5281-4A61-A0D7-ED78F2CDF2B0}" srcOrd="1" destOrd="0" parTransId="{0B04DE9F-C054-4159-8E94-AB1386F88C2D}" sibTransId="{52D97310-5F4E-43E7-A8EB-E1CC0F1EAD53}"/>
    <dgm:cxn modelId="{BAE31DF9-F9D4-4E0E-BAD9-3D16A5E0FB1D}" type="presOf" srcId="{CB18162A-DFBF-48AE-BAAB-73B0EA054F18}" destId="{5126CB96-4F26-4937-B93B-BB92B892E8EB}" srcOrd="0" destOrd="0" presId="urn:microsoft.com/office/officeart/2005/8/layout/matrix3"/>
    <dgm:cxn modelId="{D7F7F37C-7943-4F67-AF32-B982F89742C8}" type="presParOf" srcId="{FCAB651C-71A5-42A8-BDAE-765162FC566D}" destId="{BC7DD4AE-4396-454B-AE0E-88E8E881CD19}" srcOrd="0" destOrd="0" presId="urn:microsoft.com/office/officeart/2005/8/layout/matrix3"/>
    <dgm:cxn modelId="{BC8CA6AB-4AB8-44F3-B3D1-EA56221ED10F}" type="presParOf" srcId="{FCAB651C-71A5-42A8-BDAE-765162FC566D}" destId="{5126CB96-4F26-4937-B93B-BB92B892E8EB}" srcOrd="1" destOrd="0" presId="urn:microsoft.com/office/officeart/2005/8/layout/matrix3"/>
    <dgm:cxn modelId="{88BC671D-E2DE-4D9B-948E-8FCA64083683}" type="presParOf" srcId="{FCAB651C-71A5-42A8-BDAE-765162FC566D}" destId="{1B8FD5DD-8370-4BEA-AFBD-A362CD82719D}" srcOrd="2" destOrd="0" presId="urn:microsoft.com/office/officeart/2005/8/layout/matrix3"/>
    <dgm:cxn modelId="{52053B14-0F0C-49FD-BD06-7A759F28ABFA}" type="presParOf" srcId="{FCAB651C-71A5-42A8-BDAE-765162FC566D}" destId="{6EE49F0D-E133-4DD4-A019-31615E320AE3}" srcOrd="3" destOrd="0" presId="urn:microsoft.com/office/officeart/2005/8/layout/matrix3"/>
    <dgm:cxn modelId="{D3403F53-3D73-4C75-B8AE-B7B43E009EE7}" type="presParOf" srcId="{FCAB651C-71A5-42A8-BDAE-765162FC566D}" destId="{009B30EC-B636-4127-835E-E4F0D651F3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53E35D-F8C3-40EA-BEDA-3C9A503F2B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1E0EA-C93F-403F-955F-5730AD85580D}">
      <dgm:prSet custT="1"/>
      <dgm:spPr/>
      <dgm:t>
        <a:bodyPr/>
        <a:lstStyle/>
        <a:p>
          <a:r>
            <a:rPr lang="en-US" sz="2000" b="1" dirty="0">
              <a:latin typeface="+mn-lt"/>
            </a:rPr>
            <a:t>‘Trivial’ Solution</a:t>
          </a:r>
        </a:p>
      </dgm:t>
    </dgm:pt>
    <dgm:pt modelId="{B9B810EE-8461-43A4-82C8-69F13548A818}" type="parTrans" cxnId="{63D49E28-3145-43C0-A75E-CC961BBD70A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F302108F-E233-44DB-95C5-ACBF6F169356}" type="sibTrans" cxnId="{63D49E28-3145-43C0-A75E-CC961BBD70A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4E32DC77-59C4-459C-9B78-1FA3A86EC9DA}">
          <dgm:prSet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1" i="1" smtClean="0">
                        <a:latin typeface="+mn-lt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+mn-lt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+mn-lt"/>
                              </a:rPr>
                              <m:t>𝒎𝒂𝒙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sz="2000" b="1" i="1" dirty="0">
                <a:latin typeface="+mn-lt"/>
              </a:endParaRPr>
            </a:p>
            <a:p>
              <a:r>
                <a:rPr lang="en-US" sz="2000" b="1" i="0" dirty="0">
                  <a:latin typeface="+mn-lt"/>
                </a:rPr>
                <a:t>per update</a:t>
              </a:r>
            </a:p>
          </dgm:t>
        </dgm:pt>
      </mc:Choice>
      <mc:Fallback>
        <dgm:pt modelId="{4E32DC77-59C4-459C-9B78-1FA3A86EC9DA}">
          <dgm:prSet custT="1"/>
          <dgm:spPr/>
          <dgm:t>
            <a:bodyPr/>
            <a:lstStyle/>
            <a:p>
              <a:r>
                <a:rPr lang="en-US" sz="2000" b="1" i="0">
                  <a:latin typeface="+mn-lt"/>
                </a:rPr>
                <a:t>𝑶(𝒅_𝒎𝒂𝒙 )</a:t>
              </a:r>
              <a:endParaRPr lang="en-US" sz="2000" b="1" i="1" dirty="0">
                <a:latin typeface="+mn-lt"/>
              </a:endParaRPr>
            </a:p>
            <a:p>
              <a:r>
                <a:rPr lang="en-US" sz="2000" b="1" i="0" dirty="0">
                  <a:latin typeface="+mn-lt"/>
                </a:rPr>
                <a:t>per update</a:t>
              </a:r>
            </a:p>
          </dgm:t>
        </dgm:pt>
      </mc:Fallback>
    </mc:AlternateContent>
    <dgm:pt modelId="{201CD8C8-7195-4C35-927E-9785CC4D4B43}" type="parTrans" cxnId="{695A63AE-AE13-43CE-9564-0DFBD6380150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BC92E86F-CE57-4E3A-BEF4-685F2F05C0A2}" type="sibTrans" cxnId="{695A63AE-AE13-43CE-9564-0DFBD6380150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249ABBFC-B7BC-4041-8757-FD2C8E776D23}">
          <dgm:prSet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1" i="1" smtClean="0">
                        <a:latin typeface="+mn-lt"/>
                      </a:rPr>
                      <m:t>𝐎</m:t>
                    </m:r>
                    <m:d>
                      <m:dPr>
                        <m:ctrlPr>
                          <a:rPr lang="en-US" sz="2000" b="1" i="1">
                            <a:latin typeface="+mn-lt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+mn-lt"/>
                          </a:rPr>
                          <m:t>𝟏</m:t>
                        </m:r>
                      </m:e>
                    </m:d>
                  </m:oMath>
                </m:oMathPara>
              </a14:m>
              <a:endParaRPr lang="en-US" sz="2000" b="1" i="1" dirty="0">
                <a:latin typeface="+mn-lt"/>
              </a:endParaRPr>
            </a:p>
            <a:p>
              <a:r>
                <a:rPr lang="en-US" sz="2000" b="1" i="0" dirty="0">
                  <a:latin typeface="+mn-lt"/>
                </a:rPr>
                <a:t>edge existence</a:t>
              </a:r>
              <a:endParaRPr lang="en-US" sz="2000" b="1" dirty="0">
                <a:latin typeface="+mn-lt"/>
              </a:endParaRPr>
            </a:p>
          </dgm:t>
        </dgm:pt>
      </mc:Choice>
      <mc:Fallback>
        <dgm:pt modelId="{249ABBFC-B7BC-4041-8757-FD2C8E776D23}">
          <dgm:prSet custT="1"/>
          <dgm:spPr/>
          <dgm:t>
            <a:bodyPr/>
            <a:lstStyle/>
            <a:p>
              <a:r>
                <a:rPr lang="en-US" sz="2000" b="1" i="0">
                  <a:latin typeface="+mn-lt"/>
                </a:rPr>
                <a:t>𝐎(𝟏)</a:t>
              </a:r>
              <a:endParaRPr lang="en-US" sz="2000" b="1" i="1" dirty="0">
                <a:latin typeface="+mn-lt"/>
              </a:endParaRPr>
            </a:p>
            <a:p>
              <a:r>
                <a:rPr lang="en-US" sz="2000" b="1" i="0" dirty="0">
                  <a:latin typeface="+mn-lt"/>
                </a:rPr>
                <a:t>edge existence</a:t>
              </a:r>
              <a:endParaRPr lang="en-US" sz="2000" b="1" dirty="0">
                <a:latin typeface="+mn-lt"/>
              </a:endParaRPr>
            </a:p>
          </dgm:t>
        </dgm:pt>
      </mc:Fallback>
    </mc:AlternateContent>
    <dgm:pt modelId="{B1899804-A323-4702-B13C-856DF0AB23D3}" type="parTrans" cxnId="{5589882F-B9E4-434B-BA15-4C9DCAB1E315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091345BA-B0F6-4C76-8481-BFCA0055C68F}" type="sibTrans" cxnId="{5589882F-B9E4-434B-BA15-4C9DCAB1E315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99EEAF90-77BF-4A1F-84F0-3FC4E3EB1C4C}">
          <dgm:prSet custT="1"/>
          <dgm:spPr/>
          <dgm:t>
            <a:bodyPr/>
            <a:lstStyle/>
            <a:p>
              <a:r>
                <a:rPr lang="en-US" sz="2000" b="1" i="0" dirty="0">
                  <a:latin typeface="+mn-lt"/>
                </a:rPr>
                <a:t>Adjacency Matrix</a:t>
              </a:r>
              <a:endParaRPr lang="en-US" sz="2000" b="1" dirty="0">
                <a:latin typeface="+mn-lt"/>
              </a:endParaRPr>
            </a:p>
            <a:p>
              <a14:m>
                <m:oMath xmlns:m="http://schemas.openxmlformats.org/officeDocument/2006/math">
                  <m:r>
                    <a:rPr lang="en-US" sz="2000" b="1" i="1">
                      <a:latin typeface="+mn-lt"/>
                    </a:rPr>
                    <m:t>𝑶</m:t>
                  </m:r>
                  <m:d>
                    <m:dPr>
                      <m:ctrlPr>
                        <a:rPr lang="en-US" sz="2000" b="1" i="1">
                          <a:latin typeface="+mn-lt"/>
                        </a:rPr>
                      </m:ctrlPr>
                    </m:dPr>
                    <m:e>
                      <m:sSup>
                        <m:sSupPr>
                          <m:ctrlPr>
                            <a:rPr lang="en-US" sz="2000" b="1" i="1">
                              <a:latin typeface="+mn-lt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+mn-lt"/>
                            </a:rPr>
                            <m:t>𝒏</m:t>
                          </m:r>
                        </m:e>
                        <m:sup>
                          <m:r>
                            <a:rPr lang="en-US" sz="2000" b="1" i="1">
                              <a:latin typeface="+mn-lt"/>
                            </a:rPr>
                            <m:t>𝟐</m:t>
                          </m:r>
                        </m:sup>
                      </m:sSup>
                    </m:e>
                  </m:d>
                  <m:r>
                    <a:rPr lang="en-US" sz="2000" b="1" i="1">
                      <a:latin typeface="+mn-lt"/>
                    </a:rPr>
                    <m:t> </m:t>
                  </m:r>
                </m:oMath>
              </a14:m>
              <a:r>
                <a:rPr lang="en-US" sz="2000" b="1" i="0" dirty="0">
                  <a:latin typeface="+mn-lt"/>
                </a:rPr>
                <a:t>space</a:t>
              </a:r>
            </a:p>
          </dgm:t>
        </dgm:pt>
      </mc:Choice>
      <mc:Fallback>
        <dgm:pt modelId="{99EEAF90-77BF-4A1F-84F0-3FC4E3EB1C4C}">
          <dgm:prSet custT="1"/>
          <dgm:spPr/>
          <dgm:t>
            <a:bodyPr/>
            <a:lstStyle/>
            <a:p>
              <a:r>
                <a:rPr lang="en-US" sz="2000" b="1" i="0" dirty="0">
                  <a:latin typeface="+mn-lt"/>
                </a:rPr>
                <a:t>Adjacency Matrix</a:t>
              </a:r>
              <a:endParaRPr lang="en-US" sz="2000" b="1" dirty="0">
                <a:latin typeface="+mn-lt"/>
              </a:endParaRPr>
            </a:p>
            <a:p>
              <a:r>
                <a:rPr lang="en-US" sz="2000" b="1" i="0">
                  <a:latin typeface="+mn-lt"/>
                </a:rPr>
                <a:t>𝑶(𝒏^𝟐 )  </a:t>
              </a:r>
              <a:r>
                <a:rPr lang="en-US" sz="2000" b="1" i="0" dirty="0">
                  <a:latin typeface="+mn-lt"/>
                </a:rPr>
                <a:t>space</a:t>
              </a:r>
            </a:p>
          </dgm:t>
        </dgm:pt>
      </mc:Fallback>
    </mc:AlternateContent>
    <dgm:pt modelId="{141D0112-E0FF-4ADD-B147-4E62218991DE}" type="parTrans" cxnId="{13D5959E-4E98-4526-ACD6-1D5085FCE95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32E10418-EBBA-4A50-ABF5-B893C6628C48}" type="sibTrans" cxnId="{13D5959E-4E98-4526-ACD6-1D5085FCE95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C10CE77E-234F-4D7C-BF5A-D336144F2FB9}">
      <dgm:prSet custT="1"/>
      <dgm:spPr/>
      <dgm:t>
        <a:bodyPr/>
        <a:lstStyle/>
        <a:p>
          <a:r>
            <a:rPr lang="en-US" sz="2000" b="1" i="0" dirty="0">
              <a:latin typeface="+mn-lt"/>
            </a:rPr>
            <a:t>Perfect</a:t>
          </a:r>
        </a:p>
        <a:p>
          <a:r>
            <a:rPr lang="en-US" sz="2000" b="1" i="0" dirty="0">
              <a:latin typeface="+mn-lt"/>
            </a:rPr>
            <a:t>Hashing</a:t>
          </a:r>
        </a:p>
      </dgm:t>
    </dgm:pt>
    <dgm:pt modelId="{C42E7262-9CC6-4E7D-80A1-2E5E3326342A}" type="parTrans" cxnId="{2F394EA4-7C65-488E-904D-360E2D6DEBD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573F24CE-B4EA-4810-8AC4-078E98899389}" type="sibTrans" cxnId="{2F394EA4-7C65-488E-904D-360E2D6DEBD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25666EE5-BED8-42C6-89C9-849EF823436A}">
      <dgm:prSet custT="1"/>
      <dgm:spPr/>
      <dgm:t>
        <a:bodyPr/>
        <a:lstStyle/>
        <a:p>
          <a:r>
            <a:rPr lang="en-US" sz="2000" b="1" i="0" dirty="0">
              <a:latin typeface="+mn-lt"/>
            </a:rPr>
            <a:t>probabilistic</a:t>
          </a:r>
          <a:endParaRPr lang="en-US" sz="2000" b="1" i="1" dirty="0">
            <a:latin typeface="+mn-lt"/>
          </a:endParaRPr>
        </a:p>
        <a:p>
          <a:r>
            <a:rPr lang="en-US" sz="2000" b="1" i="0" dirty="0">
              <a:latin typeface="+mn-lt"/>
            </a:rPr>
            <a:t>complexity</a:t>
          </a:r>
          <a:endParaRPr lang="en-US" sz="2000" b="1" dirty="0">
            <a:latin typeface="+mn-lt"/>
          </a:endParaRPr>
        </a:p>
      </dgm:t>
    </dgm:pt>
    <dgm:pt modelId="{1BE74762-2DCA-4E60-B665-60981EC10766}" type="parTrans" cxnId="{7E5B39E0-9D4A-46A3-B415-D1CAEA7FC8A4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CDC48DA0-5C77-4413-BB7E-1485D488B68A}" type="sibTrans" cxnId="{7E5B39E0-9D4A-46A3-B415-D1CAEA7FC8A4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8323C1B6-66DE-45FD-BC12-6298DD23E10E}" type="pres">
      <dgm:prSet presAssocID="{0A53E35D-F8C3-40EA-BEDA-3C9A503F2B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D35C3D-0D60-4457-9F10-3AB0F56A7E23}" type="pres">
      <dgm:prSet presAssocID="{EA81E0EA-C93F-403F-955F-5730AD85580D}" presName="hierRoot1" presStyleCnt="0">
        <dgm:presLayoutVars>
          <dgm:hierBranch val="init"/>
        </dgm:presLayoutVars>
      </dgm:prSet>
      <dgm:spPr/>
    </dgm:pt>
    <dgm:pt modelId="{EC86C80D-9C7B-47C4-A4DE-15A84682A942}" type="pres">
      <dgm:prSet presAssocID="{EA81E0EA-C93F-403F-955F-5730AD85580D}" presName="rootComposite1" presStyleCnt="0"/>
      <dgm:spPr/>
    </dgm:pt>
    <dgm:pt modelId="{CC2B33C0-3C1C-4ADE-A9A2-48000F08504D}" type="pres">
      <dgm:prSet presAssocID="{EA81E0EA-C93F-403F-955F-5730AD85580D}" presName="rootText1" presStyleLbl="node0" presStyleIdx="0" presStyleCnt="1">
        <dgm:presLayoutVars>
          <dgm:chPref val="3"/>
        </dgm:presLayoutVars>
      </dgm:prSet>
      <dgm:spPr/>
    </dgm:pt>
    <dgm:pt modelId="{A0CCE4AC-1578-4528-8ED3-192D0CBCA0BC}" type="pres">
      <dgm:prSet presAssocID="{EA81E0EA-C93F-403F-955F-5730AD85580D}" presName="rootConnector1" presStyleLbl="node1" presStyleIdx="0" presStyleCnt="0"/>
      <dgm:spPr/>
    </dgm:pt>
    <dgm:pt modelId="{2D6FCBC5-4D07-44DA-B70B-13EC6AEA580F}" type="pres">
      <dgm:prSet presAssocID="{EA81E0EA-C93F-403F-955F-5730AD85580D}" presName="hierChild2" presStyleCnt="0"/>
      <dgm:spPr/>
    </dgm:pt>
    <dgm:pt modelId="{F35A300C-7922-4A34-8216-1D9B7EDE6A68}" type="pres">
      <dgm:prSet presAssocID="{201CD8C8-7195-4C35-927E-9785CC4D4B43}" presName="Name37" presStyleLbl="parChTrans1D2" presStyleIdx="0" presStyleCnt="2"/>
      <dgm:spPr/>
    </dgm:pt>
    <dgm:pt modelId="{0AAC03E1-5CD9-485B-B826-119AD4E6ECA7}" type="pres">
      <dgm:prSet presAssocID="{4E32DC77-59C4-459C-9B78-1FA3A86EC9DA}" presName="hierRoot2" presStyleCnt="0">
        <dgm:presLayoutVars>
          <dgm:hierBranch val="init"/>
        </dgm:presLayoutVars>
      </dgm:prSet>
      <dgm:spPr/>
    </dgm:pt>
    <dgm:pt modelId="{6FA1D4B7-7432-4645-ACCF-29EFBEA77DA9}" type="pres">
      <dgm:prSet presAssocID="{4E32DC77-59C4-459C-9B78-1FA3A86EC9DA}" presName="rootComposite" presStyleCnt="0"/>
      <dgm:spPr/>
    </dgm:pt>
    <dgm:pt modelId="{9E47A044-C838-45FA-8C3E-21F4797F5CB5}" type="pres">
      <dgm:prSet presAssocID="{4E32DC77-59C4-459C-9B78-1FA3A86EC9DA}" presName="rootText" presStyleLbl="node2" presStyleIdx="0" presStyleCnt="2">
        <dgm:presLayoutVars>
          <dgm:chPref val="3"/>
        </dgm:presLayoutVars>
      </dgm:prSet>
      <dgm:spPr/>
    </dgm:pt>
    <dgm:pt modelId="{55494BA8-411C-4430-89FE-693853B38DFA}" type="pres">
      <dgm:prSet presAssocID="{4E32DC77-59C4-459C-9B78-1FA3A86EC9DA}" presName="rootConnector" presStyleLbl="node2" presStyleIdx="0" presStyleCnt="2"/>
      <dgm:spPr/>
    </dgm:pt>
    <dgm:pt modelId="{0824D54D-F037-43FB-99A7-B2BD16149284}" type="pres">
      <dgm:prSet presAssocID="{4E32DC77-59C4-459C-9B78-1FA3A86EC9DA}" presName="hierChild4" presStyleCnt="0"/>
      <dgm:spPr/>
    </dgm:pt>
    <dgm:pt modelId="{02938973-768F-42F7-BB85-FC0DEC7D9F22}" type="pres">
      <dgm:prSet presAssocID="{4E32DC77-59C4-459C-9B78-1FA3A86EC9DA}" presName="hierChild5" presStyleCnt="0"/>
      <dgm:spPr/>
    </dgm:pt>
    <dgm:pt modelId="{CDDDA9DF-10EC-4DE2-AE42-0F02E34859F5}" type="pres">
      <dgm:prSet presAssocID="{B1899804-A323-4702-B13C-856DF0AB23D3}" presName="Name37" presStyleLbl="parChTrans1D2" presStyleIdx="1" presStyleCnt="2"/>
      <dgm:spPr/>
    </dgm:pt>
    <dgm:pt modelId="{F0C13A5D-1DB6-47CF-A1E9-A8B3BE28C77F}" type="pres">
      <dgm:prSet presAssocID="{249ABBFC-B7BC-4041-8757-FD2C8E776D23}" presName="hierRoot2" presStyleCnt="0">
        <dgm:presLayoutVars>
          <dgm:hierBranch val="init"/>
        </dgm:presLayoutVars>
      </dgm:prSet>
      <dgm:spPr/>
    </dgm:pt>
    <dgm:pt modelId="{476EF19F-44D8-450C-BDEA-23A6779286F6}" type="pres">
      <dgm:prSet presAssocID="{249ABBFC-B7BC-4041-8757-FD2C8E776D23}" presName="rootComposite" presStyleCnt="0"/>
      <dgm:spPr/>
    </dgm:pt>
    <dgm:pt modelId="{19620B66-3BDD-49B9-A048-0B565F2AD17A}" type="pres">
      <dgm:prSet presAssocID="{249ABBFC-B7BC-4041-8757-FD2C8E776D23}" presName="rootText" presStyleLbl="node2" presStyleIdx="1" presStyleCnt="2">
        <dgm:presLayoutVars>
          <dgm:chPref val="3"/>
        </dgm:presLayoutVars>
      </dgm:prSet>
      <dgm:spPr/>
    </dgm:pt>
    <dgm:pt modelId="{C91EE488-D780-43AD-A5A3-322CC022F82D}" type="pres">
      <dgm:prSet presAssocID="{249ABBFC-B7BC-4041-8757-FD2C8E776D23}" presName="rootConnector" presStyleLbl="node2" presStyleIdx="1" presStyleCnt="2"/>
      <dgm:spPr/>
    </dgm:pt>
    <dgm:pt modelId="{2CEDA689-68C1-4178-B2CD-4C77C29AB5F7}" type="pres">
      <dgm:prSet presAssocID="{249ABBFC-B7BC-4041-8757-FD2C8E776D23}" presName="hierChild4" presStyleCnt="0"/>
      <dgm:spPr/>
    </dgm:pt>
    <dgm:pt modelId="{D4A11B39-104C-4519-9571-A706BBF73923}" type="pres">
      <dgm:prSet presAssocID="{141D0112-E0FF-4ADD-B147-4E62218991DE}" presName="Name37" presStyleLbl="parChTrans1D3" presStyleIdx="0" presStyleCnt="2"/>
      <dgm:spPr/>
    </dgm:pt>
    <dgm:pt modelId="{B8125D87-E059-4ECD-AA13-F2CF59A2D648}" type="pres">
      <dgm:prSet presAssocID="{99EEAF90-77BF-4A1F-84F0-3FC4E3EB1C4C}" presName="hierRoot2" presStyleCnt="0">
        <dgm:presLayoutVars>
          <dgm:hierBranch val="init"/>
        </dgm:presLayoutVars>
      </dgm:prSet>
      <dgm:spPr/>
    </dgm:pt>
    <dgm:pt modelId="{E508FDD7-66BF-4C5D-83DD-83070A49B640}" type="pres">
      <dgm:prSet presAssocID="{99EEAF90-77BF-4A1F-84F0-3FC4E3EB1C4C}" presName="rootComposite" presStyleCnt="0"/>
      <dgm:spPr/>
    </dgm:pt>
    <dgm:pt modelId="{A0969505-BB87-4DA0-9951-13EBD9A436C7}" type="pres">
      <dgm:prSet presAssocID="{99EEAF90-77BF-4A1F-84F0-3FC4E3EB1C4C}" presName="rootText" presStyleLbl="node3" presStyleIdx="0" presStyleCnt="2">
        <dgm:presLayoutVars>
          <dgm:chPref val="3"/>
        </dgm:presLayoutVars>
      </dgm:prSet>
      <dgm:spPr/>
    </dgm:pt>
    <dgm:pt modelId="{6FCF3411-C45E-471A-829B-EEF44726520D}" type="pres">
      <dgm:prSet presAssocID="{99EEAF90-77BF-4A1F-84F0-3FC4E3EB1C4C}" presName="rootConnector" presStyleLbl="node3" presStyleIdx="0" presStyleCnt="2"/>
      <dgm:spPr/>
    </dgm:pt>
    <dgm:pt modelId="{F2B57170-BC12-43E1-806C-F52DCF7AB4A1}" type="pres">
      <dgm:prSet presAssocID="{99EEAF90-77BF-4A1F-84F0-3FC4E3EB1C4C}" presName="hierChild4" presStyleCnt="0"/>
      <dgm:spPr/>
    </dgm:pt>
    <dgm:pt modelId="{7ADB81BA-927F-4A18-B994-FDE32E283C79}" type="pres">
      <dgm:prSet presAssocID="{99EEAF90-77BF-4A1F-84F0-3FC4E3EB1C4C}" presName="hierChild5" presStyleCnt="0"/>
      <dgm:spPr/>
    </dgm:pt>
    <dgm:pt modelId="{D4ECB1FA-9245-4B6C-B067-AE918BE80F4C}" type="pres">
      <dgm:prSet presAssocID="{C42E7262-9CC6-4E7D-80A1-2E5E3326342A}" presName="Name37" presStyleLbl="parChTrans1D3" presStyleIdx="1" presStyleCnt="2"/>
      <dgm:spPr/>
    </dgm:pt>
    <dgm:pt modelId="{953D6AA0-9403-405C-91C3-F223C6AC34CA}" type="pres">
      <dgm:prSet presAssocID="{C10CE77E-234F-4D7C-BF5A-D336144F2FB9}" presName="hierRoot2" presStyleCnt="0">
        <dgm:presLayoutVars>
          <dgm:hierBranch val="init"/>
        </dgm:presLayoutVars>
      </dgm:prSet>
      <dgm:spPr/>
    </dgm:pt>
    <dgm:pt modelId="{FA012BA6-E986-4778-98B4-350D1C580177}" type="pres">
      <dgm:prSet presAssocID="{C10CE77E-234F-4D7C-BF5A-D336144F2FB9}" presName="rootComposite" presStyleCnt="0"/>
      <dgm:spPr/>
    </dgm:pt>
    <dgm:pt modelId="{4A21D3F5-0E32-4FCF-A148-3BED0A84DC45}" type="pres">
      <dgm:prSet presAssocID="{C10CE77E-234F-4D7C-BF5A-D336144F2FB9}" presName="rootText" presStyleLbl="node3" presStyleIdx="1" presStyleCnt="2">
        <dgm:presLayoutVars>
          <dgm:chPref val="3"/>
        </dgm:presLayoutVars>
      </dgm:prSet>
      <dgm:spPr/>
    </dgm:pt>
    <dgm:pt modelId="{11AE9C58-D562-4307-933F-54C24F2C773B}" type="pres">
      <dgm:prSet presAssocID="{C10CE77E-234F-4D7C-BF5A-D336144F2FB9}" presName="rootConnector" presStyleLbl="node3" presStyleIdx="1" presStyleCnt="2"/>
      <dgm:spPr/>
    </dgm:pt>
    <dgm:pt modelId="{9EF52AA8-FD17-48AB-AD84-7915E481C3C1}" type="pres">
      <dgm:prSet presAssocID="{C10CE77E-234F-4D7C-BF5A-D336144F2FB9}" presName="hierChild4" presStyleCnt="0"/>
      <dgm:spPr/>
    </dgm:pt>
    <dgm:pt modelId="{02761A70-671A-4C4F-84D9-D94622F3EA4C}" type="pres">
      <dgm:prSet presAssocID="{1BE74762-2DCA-4E60-B665-60981EC10766}" presName="Name37" presStyleLbl="parChTrans1D4" presStyleIdx="0" presStyleCnt="1"/>
      <dgm:spPr/>
    </dgm:pt>
    <dgm:pt modelId="{7CF5B7FF-2502-4AF6-B4DF-C1B945ED14F7}" type="pres">
      <dgm:prSet presAssocID="{25666EE5-BED8-42C6-89C9-849EF823436A}" presName="hierRoot2" presStyleCnt="0">
        <dgm:presLayoutVars>
          <dgm:hierBranch val="init"/>
        </dgm:presLayoutVars>
      </dgm:prSet>
      <dgm:spPr/>
    </dgm:pt>
    <dgm:pt modelId="{69C89C27-D56B-4985-8A10-17F3E373DEE1}" type="pres">
      <dgm:prSet presAssocID="{25666EE5-BED8-42C6-89C9-849EF823436A}" presName="rootComposite" presStyleCnt="0"/>
      <dgm:spPr/>
    </dgm:pt>
    <dgm:pt modelId="{D7725210-7794-407C-A1E1-C1BA417FD9C6}" type="pres">
      <dgm:prSet presAssocID="{25666EE5-BED8-42C6-89C9-849EF823436A}" presName="rootText" presStyleLbl="node4" presStyleIdx="0" presStyleCnt="1">
        <dgm:presLayoutVars>
          <dgm:chPref val="3"/>
        </dgm:presLayoutVars>
      </dgm:prSet>
      <dgm:spPr/>
    </dgm:pt>
    <dgm:pt modelId="{53ECF16C-EEB1-4EED-9103-D7E0B383F470}" type="pres">
      <dgm:prSet presAssocID="{25666EE5-BED8-42C6-89C9-849EF823436A}" presName="rootConnector" presStyleLbl="node4" presStyleIdx="0" presStyleCnt="1"/>
      <dgm:spPr/>
    </dgm:pt>
    <dgm:pt modelId="{0846C926-312D-4FF0-A997-A417B0AD481A}" type="pres">
      <dgm:prSet presAssocID="{25666EE5-BED8-42C6-89C9-849EF823436A}" presName="hierChild4" presStyleCnt="0"/>
      <dgm:spPr/>
    </dgm:pt>
    <dgm:pt modelId="{F10512CA-C0A6-41EB-8ABA-0E73CA3FF44B}" type="pres">
      <dgm:prSet presAssocID="{25666EE5-BED8-42C6-89C9-849EF823436A}" presName="hierChild5" presStyleCnt="0"/>
      <dgm:spPr/>
    </dgm:pt>
    <dgm:pt modelId="{03715A98-F15C-43E9-A636-2D142035C278}" type="pres">
      <dgm:prSet presAssocID="{C10CE77E-234F-4D7C-BF5A-D336144F2FB9}" presName="hierChild5" presStyleCnt="0"/>
      <dgm:spPr/>
    </dgm:pt>
    <dgm:pt modelId="{6F720002-7309-406A-97FF-18D47560B88E}" type="pres">
      <dgm:prSet presAssocID="{249ABBFC-B7BC-4041-8757-FD2C8E776D23}" presName="hierChild5" presStyleCnt="0"/>
      <dgm:spPr/>
    </dgm:pt>
    <dgm:pt modelId="{0F57BE81-76CF-43DE-997D-3BB11360ED24}" type="pres">
      <dgm:prSet presAssocID="{EA81E0EA-C93F-403F-955F-5730AD85580D}" presName="hierChild3" presStyleCnt="0"/>
      <dgm:spPr/>
    </dgm:pt>
  </dgm:ptLst>
  <dgm:cxnLst>
    <dgm:cxn modelId="{5D5D4C11-5213-471B-8DA7-71A8953FF281}" type="presOf" srcId="{201CD8C8-7195-4C35-927E-9785CC4D4B43}" destId="{F35A300C-7922-4A34-8216-1D9B7EDE6A68}" srcOrd="0" destOrd="0" presId="urn:microsoft.com/office/officeart/2005/8/layout/orgChart1"/>
    <dgm:cxn modelId="{F577AF20-B731-4AC4-BB4E-332644167238}" type="presOf" srcId="{B1899804-A323-4702-B13C-856DF0AB23D3}" destId="{CDDDA9DF-10EC-4DE2-AE42-0F02E34859F5}" srcOrd="0" destOrd="0" presId="urn:microsoft.com/office/officeart/2005/8/layout/orgChart1"/>
    <dgm:cxn modelId="{63D49E28-3145-43C0-A75E-CC961BBD70AF}" srcId="{0A53E35D-F8C3-40EA-BEDA-3C9A503F2B9D}" destId="{EA81E0EA-C93F-403F-955F-5730AD85580D}" srcOrd="0" destOrd="0" parTransId="{B9B810EE-8461-43A4-82C8-69F13548A818}" sibTransId="{F302108F-E233-44DB-95C5-ACBF6F169356}"/>
    <dgm:cxn modelId="{BE733A2E-1966-4F7E-9A1C-5F9336E37A53}" type="presOf" srcId="{1BE74762-2DCA-4E60-B665-60981EC10766}" destId="{02761A70-671A-4C4F-84D9-D94622F3EA4C}" srcOrd="0" destOrd="0" presId="urn:microsoft.com/office/officeart/2005/8/layout/orgChart1"/>
    <dgm:cxn modelId="{5589882F-B9E4-434B-BA15-4C9DCAB1E315}" srcId="{EA81E0EA-C93F-403F-955F-5730AD85580D}" destId="{249ABBFC-B7BC-4041-8757-FD2C8E776D23}" srcOrd="1" destOrd="0" parTransId="{B1899804-A323-4702-B13C-856DF0AB23D3}" sibTransId="{091345BA-B0F6-4C76-8481-BFCA0055C68F}"/>
    <dgm:cxn modelId="{3CF07D5E-8FE4-4151-8728-05F2C4283576}" type="presOf" srcId="{4E32DC77-59C4-459C-9B78-1FA3A86EC9DA}" destId="{9E47A044-C838-45FA-8C3E-21F4797F5CB5}" srcOrd="0" destOrd="0" presId="urn:microsoft.com/office/officeart/2005/8/layout/orgChart1"/>
    <dgm:cxn modelId="{47AB9165-DC3E-4C3D-878E-827F01D84FAA}" type="presOf" srcId="{EA81E0EA-C93F-403F-955F-5730AD85580D}" destId="{A0CCE4AC-1578-4528-8ED3-192D0CBCA0BC}" srcOrd="1" destOrd="0" presId="urn:microsoft.com/office/officeart/2005/8/layout/orgChart1"/>
    <dgm:cxn modelId="{1DFBB968-F34F-4A38-8E9D-87D8828F99C2}" type="presOf" srcId="{C10CE77E-234F-4D7C-BF5A-D336144F2FB9}" destId="{11AE9C58-D562-4307-933F-54C24F2C773B}" srcOrd="1" destOrd="0" presId="urn:microsoft.com/office/officeart/2005/8/layout/orgChart1"/>
    <dgm:cxn modelId="{2CE8434A-BD7A-41BA-95AB-385069047A54}" type="presOf" srcId="{249ABBFC-B7BC-4041-8757-FD2C8E776D23}" destId="{C91EE488-D780-43AD-A5A3-322CC022F82D}" srcOrd="1" destOrd="0" presId="urn:microsoft.com/office/officeart/2005/8/layout/orgChart1"/>
    <dgm:cxn modelId="{82033C4C-CDC1-462D-8375-70755FCC8BC8}" type="presOf" srcId="{0A53E35D-F8C3-40EA-BEDA-3C9A503F2B9D}" destId="{8323C1B6-66DE-45FD-BC12-6298DD23E10E}" srcOrd="0" destOrd="0" presId="urn:microsoft.com/office/officeart/2005/8/layout/orgChart1"/>
    <dgm:cxn modelId="{B60D976E-D395-44B6-ACFA-AFA36C13D7B6}" type="presOf" srcId="{249ABBFC-B7BC-4041-8757-FD2C8E776D23}" destId="{19620B66-3BDD-49B9-A048-0B565F2AD17A}" srcOrd="0" destOrd="0" presId="urn:microsoft.com/office/officeart/2005/8/layout/orgChart1"/>
    <dgm:cxn modelId="{834A4552-FBE9-4C31-A249-220675F3686B}" type="presOf" srcId="{C42E7262-9CC6-4E7D-80A1-2E5E3326342A}" destId="{D4ECB1FA-9245-4B6C-B067-AE918BE80F4C}" srcOrd="0" destOrd="0" presId="urn:microsoft.com/office/officeart/2005/8/layout/orgChart1"/>
    <dgm:cxn modelId="{7A3DAB86-38BF-4759-A495-8146D14A7F53}" type="presOf" srcId="{141D0112-E0FF-4ADD-B147-4E62218991DE}" destId="{D4A11B39-104C-4519-9571-A706BBF73923}" srcOrd="0" destOrd="0" presId="urn:microsoft.com/office/officeart/2005/8/layout/orgChart1"/>
    <dgm:cxn modelId="{B978EB96-7098-4A39-8139-0D0B6DEFF2C4}" type="presOf" srcId="{25666EE5-BED8-42C6-89C9-849EF823436A}" destId="{D7725210-7794-407C-A1E1-C1BA417FD9C6}" srcOrd="0" destOrd="0" presId="urn:microsoft.com/office/officeart/2005/8/layout/orgChart1"/>
    <dgm:cxn modelId="{F02D1C99-A2DF-43B9-A99B-8DED79A7D864}" type="presOf" srcId="{99EEAF90-77BF-4A1F-84F0-3FC4E3EB1C4C}" destId="{6FCF3411-C45E-471A-829B-EEF44726520D}" srcOrd="1" destOrd="0" presId="urn:microsoft.com/office/officeart/2005/8/layout/orgChart1"/>
    <dgm:cxn modelId="{1943F79A-C54F-411C-B2E4-24D81FA18BB7}" type="presOf" srcId="{EA81E0EA-C93F-403F-955F-5730AD85580D}" destId="{CC2B33C0-3C1C-4ADE-A9A2-48000F08504D}" srcOrd="0" destOrd="0" presId="urn:microsoft.com/office/officeart/2005/8/layout/orgChart1"/>
    <dgm:cxn modelId="{40B3489C-3893-4795-9BE5-661E807E469D}" type="presOf" srcId="{C10CE77E-234F-4D7C-BF5A-D336144F2FB9}" destId="{4A21D3F5-0E32-4FCF-A148-3BED0A84DC45}" srcOrd="0" destOrd="0" presId="urn:microsoft.com/office/officeart/2005/8/layout/orgChart1"/>
    <dgm:cxn modelId="{C2C9579C-C12C-4C13-A988-42B243068305}" type="presOf" srcId="{99EEAF90-77BF-4A1F-84F0-3FC4E3EB1C4C}" destId="{A0969505-BB87-4DA0-9951-13EBD9A436C7}" srcOrd="0" destOrd="0" presId="urn:microsoft.com/office/officeart/2005/8/layout/orgChart1"/>
    <dgm:cxn modelId="{13D5959E-4E98-4526-ACD6-1D5085FCE95F}" srcId="{249ABBFC-B7BC-4041-8757-FD2C8E776D23}" destId="{99EEAF90-77BF-4A1F-84F0-3FC4E3EB1C4C}" srcOrd="0" destOrd="0" parTransId="{141D0112-E0FF-4ADD-B147-4E62218991DE}" sibTransId="{32E10418-EBBA-4A50-ABF5-B893C6628C48}"/>
    <dgm:cxn modelId="{2F394EA4-7C65-488E-904D-360E2D6DEBDF}" srcId="{249ABBFC-B7BC-4041-8757-FD2C8E776D23}" destId="{C10CE77E-234F-4D7C-BF5A-D336144F2FB9}" srcOrd="1" destOrd="0" parTransId="{C42E7262-9CC6-4E7D-80A1-2E5E3326342A}" sibTransId="{573F24CE-B4EA-4810-8AC4-078E98899389}"/>
    <dgm:cxn modelId="{695A63AE-AE13-43CE-9564-0DFBD6380150}" srcId="{EA81E0EA-C93F-403F-955F-5730AD85580D}" destId="{4E32DC77-59C4-459C-9B78-1FA3A86EC9DA}" srcOrd="0" destOrd="0" parTransId="{201CD8C8-7195-4C35-927E-9785CC4D4B43}" sibTransId="{BC92E86F-CE57-4E3A-BEF4-685F2F05C0A2}"/>
    <dgm:cxn modelId="{14768BB3-A5E4-4CC9-8231-BE35BB7F450B}" type="presOf" srcId="{4E32DC77-59C4-459C-9B78-1FA3A86EC9DA}" destId="{55494BA8-411C-4430-89FE-693853B38DFA}" srcOrd="1" destOrd="0" presId="urn:microsoft.com/office/officeart/2005/8/layout/orgChart1"/>
    <dgm:cxn modelId="{7E5B39E0-9D4A-46A3-B415-D1CAEA7FC8A4}" srcId="{C10CE77E-234F-4D7C-BF5A-D336144F2FB9}" destId="{25666EE5-BED8-42C6-89C9-849EF823436A}" srcOrd="0" destOrd="0" parTransId="{1BE74762-2DCA-4E60-B665-60981EC10766}" sibTransId="{CDC48DA0-5C77-4413-BB7E-1485D488B68A}"/>
    <dgm:cxn modelId="{FBED41FA-F7C7-43DC-A837-3695D0E8B291}" type="presOf" srcId="{25666EE5-BED8-42C6-89C9-849EF823436A}" destId="{53ECF16C-EEB1-4EED-9103-D7E0B383F470}" srcOrd="1" destOrd="0" presId="urn:microsoft.com/office/officeart/2005/8/layout/orgChart1"/>
    <dgm:cxn modelId="{00ED751A-04D9-48CB-ACD1-6435010EADEC}" type="presParOf" srcId="{8323C1B6-66DE-45FD-BC12-6298DD23E10E}" destId="{53D35C3D-0D60-4457-9F10-3AB0F56A7E23}" srcOrd="0" destOrd="0" presId="urn:microsoft.com/office/officeart/2005/8/layout/orgChart1"/>
    <dgm:cxn modelId="{1B9EB70D-9015-4408-9086-1AF6C842D7E0}" type="presParOf" srcId="{53D35C3D-0D60-4457-9F10-3AB0F56A7E23}" destId="{EC86C80D-9C7B-47C4-A4DE-15A84682A942}" srcOrd="0" destOrd="0" presId="urn:microsoft.com/office/officeart/2005/8/layout/orgChart1"/>
    <dgm:cxn modelId="{A99E5A37-8DFA-4013-AC3B-6C9DF82A89E5}" type="presParOf" srcId="{EC86C80D-9C7B-47C4-A4DE-15A84682A942}" destId="{CC2B33C0-3C1C-4ADE-A9A2-48000F08504D}" srcOrd="0" destOrd="0" presId="urn:microsoft.com/office/officeart/2005/8/layout/orgChart1"/>
    <dgm:cxn modelId="{285A973C-6C6A-4ACD-BEEC-5331B0C62F6B}" type="presParOf" srcId="{EC86C80D-9C7B-47C4-A4DE-15A84682A942}" destId="{A0CCE4AC-1578-4528-8ED3-192D0CBCA0BC}" srcOrd="1" destOrd="0" presId="urn:microsoft.com/office/officeart/2005/8/layout/orgChart1"/>
    <dgm:cxn modelId="{CAD3CF9F-599E-4C47-AA24-4EE45B52A84B}" type="presParOf" srcId="{53D35C3D-0D60-4457-9F10-3AB0F56A7E23}" destId="{2D6FCBC5-4D07-44DA-B70B-13EC6AEA580F}" srcOrd="1" destOrd="0" presId="urn:microsoft.com/office/officeart/2005/8/layout/orgChart1"/>
    <dgm:cxn modelId="{10D885EF-79AD-445D-AADD-FCDF46C2552D}" type="presParOf" srcId="{2D6FCBC5-4D07-44DA-B70B-13EC6AEA580F}" destId="{F35A300C-7922-4A34-8216-1D9B7EDE6A68}" srcOrd="0" destOrd="0" presId="urn:microsoft.com/office/officeart/2005/8/layout/orgChart1"/>
    <dgm:cxn modelId="{E295C494-66C5-416E-A775-B211FD04511A}" type="presParOf" srcId="{2D6FCBC5-4D07-44DA-B70B-13EC6AEA580F}" destId="{0AAC03E1-5CD9-485B-B826-119AD4E6ECA7}" srcOrd="1" destOrd="0" presId="urn:microsoft.com/office/officeart/2005/8/layout/orgChart1"/>
    <dgm:cxn modelId="{AAEE35A6-0ABE-4E0E-8822-FB8E2386F250}" type="presParOf" srcId="{0AAC03E1-5CD9-485B-B826-119AD4E6ECA7}" destId="{6FA1D4B7-7432-4645-ACCF-29EFBEA77DA9}" srcOrd="0" destOrd="0" presId="urn:microsoft.com/office/officeart/2005/8/layout/orgChart1"/>
    <dgm:cxn modelId="{D20D96C3-6EC4-49CC-98C9-8D81D001FF7E}" type="presParOf" srcId="{6FA1D4B7-7432-4645-ACCF-29EFBEA77DA9}" destId="{9E47A044-C838-45FA-8C3E-21F4797F5CB5}" srcOrd="0" destOrd="0" presId="urn:microsoft.com/office/officeart/2005/8/layout/orgChart1"/>
    <dgm:cxn modelId="{72094407-5832-493B-AF86-E786ADC43992}" type="presParOf" srcId="{6FA1D4B7-7432-4645-ACCF-29EFBEA77DA9}" destId="{55494BA8-411C-4430-89FE-693853B38DFA}" srcOrd="1" destOrd="0" presId="urn:microsoft.com/office/officeart/2005/8/layout/orgChart1"/>
    <dgm:cxn modelId="{E8285E06-19B8-4A93-9BAD-AC97B682424E}" type="presParOf" srcId="{0AAC03E1-5CD9-485B-B826-119AD4E6ECA7}" destId="{0824D54D-F037-43FB-99A7-B2BD16149284}" srcOrd="1" destOrd="0" presId="urn:microsoft.com/office/officeart/2005/8/layout/orgChart1"/>
    <dgm:cxn modelId="{CEAC69F8-A038-4C14-8B34-49105B9568C0}" type="presParOf" srcId="{0AAC03E1-5CD9-485B-B826-119AD4E6ECA7}" destId="{02938973-768F-42F7-BB85-FC0DEC7D9F22}" srcOrd="2" destOrd="0" presId="urn:microsoft.com/office/officeart/2005/8/layout/orgChart1"/>
    <dgm:cxn modelId="{632D38BA-62F4-4E71-86AF-A943A9A8AA1D}" type="presParOf" srcId="{2D6FCBC5-4D07-44DA-B70B-13EC6AEA580F}" destId="{CDDDA9DF-10EC-4DE2-AE42-0F02E34859F5}" srcOrd="2" destOrd="0" presId="urn:microsoft.com/office/officeart/2005/8/layout/orgChart1"/>
    <dgm:cxn modelId="{4A2C6DEA-FFE7-4036-8ACC-CF51EBC39812}" type="presParOf" srcId="{2D6FCBC5-4D07-44DA-B70B-13EC6AEA580F}" destId="{F0C13A5D-1DB6-47CF-A1E9-A8B3BE28C77F}" srcOrd="3" destOrd="0" presId="urn:microsoft.com/office/officeart/2005/8/layout/orgChart1"/>
    <dgm:cxn modelId="{664B44DC-8FD4-48D2-A2B6-1248131E62C9}" type="presParOf" srcId="{F0C13A5D-1DB6-47CF-A1E9-A8B3BE28C77F}" destId="{476EF19F-44D8-450C-BDEA-23A6779286F6}" srcOrd="0" destOrd="0" presId="urn:microsoft.com/office/officeart/2005/8/layout/orgChart1"/>
    <dgm:cxn modelId="{52FC226D-ED1D-4DF0-B590-23F571E3C55C}" type="presParOf" srcId="{476EF19F-44D8-450C-BDEA-23A6779286F6}" destId="{19620B66-3BDD-49B9-A048-0B565F2AD17A}" srcOrd="0" destOrd="0" presId="urn:microsoft.com/office/officeart/2005/8/layout/orgChart1"/>
    <dgm:cxn modelId="{3EB9B6D1-AD48-4210-B3C9-EA4BE4901BFC}" type="presParOf" srcId="{476EF19F-44D8-450C-BDEA-23A6779286F6}" destId="{C91EE488-D780-43AD-A5A3-322CC022F82D}" srcOrd="1" destOrd="0" presId="urn:microsoft.com/office/officeart/2005/8/layout/orgChart1"/>
    <dgm:cxn modelId="{689F26D5-EDB6-4CD5-9FC4-BDC057CBB2CA}" type="presParOf" srcId="{F0C13A5D-1DB6-47CF-A1E9-A8B3BE28C77F}" destId="{2CEDA689-68C1-4178-B2CD-4C77C29AB5F7}" srcOrd="1" destOrd="0" presId="urn:microsoft.com/office/officeart/2005/8/layout/orgChart1"/>
    <dgm:cxn modelId="{36960F0A-1236-4D19-8905-ED22DF14B246}" type="presParOf" srcId="{2CEDA689-68C1-4178-B2CD-4C77C29AB5F7}" destId="{D4A11B39-104C-4519-9571-A706BBF73923}" srcOrd="0" destOrd="0" presId="urn:microsoft.com/office/officeart/2005/8/layout/orgChart1"/>
    <dgm:cxn modelId="{AF63CE41-1066-42A8-9259-C899A148E784}" type="presParOf" srcId="{2CEDA689-68C1-4178-B2CD-4C77C29AB5F7}" destId="{B8125D87-E059-4ECD-AA13-F2CF59A2D648}" srcOrd="1" destOrd="0" presId="urn:microsoft.com/office/officeart/2005/8/layout/orgChart1"/>
    <dgm:cxn modelId="{816CD09C-5882-44FA-8948-AAF0943E2495}" type="presParOf" srcId="{B8125D87-E059-4ECD-AA13-F2CF59A2D648}" destId="{E508FDD7-66BF-4C5D-83DD-83070A49B640}" srcOrd="0" destOrd="0" presId="urn:microsoft.com/office/officeart/2005/8/layout/orgChart1"/>
    <dgm:cxn modelId="{40512BC1-7ACA-4BE9-B0A2-CC567F3617E4}" type="presParOf" srcId="{E508FDD7-66BF-4C5D-83DD-83070A49B640}" destId="{A0969505-BB87-4DA0-9951-13EBD9A436C7}" srcOrd="0" destOrd="0" presId="urn:microsoft.com/office/officeart/2005/8/layout/orgChart1"/>
    <dgm:cxn modelId="{9E773283-A376-4DB1-B8EC-2DF5CDCEA324}" type="presParOf" srcId="{E508FDD7-66BF-4C5D-83DD-83070A49B640}" destId="{6FCF3411-C45E-471A-829B-EEF44726520D}" srcOrd="1" destOrd="0" presId="urn:microsoft.com/office/officeart/2005/8/layout/orgChart1"/>
    <dgm:cxn modelId="{F57657B2-766C-4CC3-9BFB-A0AC55DD359E}" type="presParOf" srcId="{B8125D87-E059-4ECD-AA13-F2CF59A2D648}" destId="{F2B57170-BC12-43E1-806C-F52DCF7AB4A1}" srcOrd="1" destOrd="0" presId="urn:microsoft.com/office/officeart/2005/8/layout/orgChart1"/>
    <dgm:cxn modelId="{431D6C0A-D00F-416B-8885-C40AFDFE9C33}" type="presParOf" srcId="{B8125D87-E059-4ECD-AA13-F2CF59A2D648}" destId="{7ADB81BA-927F-4A18-B994-FDE32E283C79}" srcOrd="2" destOrd="0" presId="urn:microsoft.com/office/officeart/2005/8/layout/orgChart1"/>
    <dgm:cxn modelId="{D046FC0E-37D8-4F06-93B9-622035C564FE}" type="presParOf" srcId="{2CEDA689-68C1-4178-B2CD-4C77C29AB5F7}" destId="{D4ECB1FA-9245-4B6C-B067-AE918BE80F4C}" srcOrd="2" destOrd="0" presId="urn:microsoft.com/office/officeart/2005/8/layout/orgChart1"/>
    <dgm:cxn modelId="{A8D61192-2F21-44FF-B316-FCC77847B4AD}" type="presParOf" srcId="{2CEDA689-68C1-4178-B2CD-4C77C29AB5F7}" destId="{953D6AA0-9403-405C-91C3-F223C6AC34CA}" srcOrd="3" destOrd="0" presId="urn:microsoft.com/office/officeart/2005/8/layout/orgChart1"/>
    <dgm:cxn modelId="{0CA73E32-B76A-451A-B30C-00B55468F277}" type="presParOf" srcId="{953D6AA0-9403-405C-91C3-F223C6AC34CA}" destId="{FA012BA6-E986-4778-98B4-350D1C580177}" srcOrd="0" destOrd="0" presId="urn:microsoft.com/office/officeart/2005/8/layout/orgChart1"/>
    <dgm:cxn modelId="{39B24B62-5493-45F6-8698-119988957054}" type="presParOf" srcId="{FA012BA6-E986-4778-98B4-350D1C580177}" destId="{4A21D3F5-0E32-4FCF-A148-3BED0A84DC45}" srcOrd="0" destOrd="0" presId="urn:microsoft.com/office/officeart/2005/8/layout/orgChart1"/>
    <dgm:cxn modelId="{256645B7-3A54-4300-BF70-DA1CF07D1C3C}" type="presParOf" srcId="{FA012BA6-E986-4778-98B4-350D1C580177}" destId="{11AE9C58-D562-4307-933F-54C24F2C773B}" srcOrd="1" destOrd="0" presId="urn:microsoft.com/office/officeart/2005/8/layout/orgChart1"/>
    <dgm:cxn modelId="{3B3F47B6-AEC7-4FF7-AC87-982A2EC0BCAC}" type="presParOf" srcId="{953D6AA0-9403-405C-91C3-F223C6AC34CA}" destId="{9EF52AA8-FD17-48AB-AD84-7915E481C3C1}" srcOrd="1" destOrd="0" presId="urn:microsoft.com/office/officeart/2005/8/layout/orgChart1"/>
    <dgm:cxn modelId="{D5CDBC7D-35EF-4D9E-8C52-87B3DD432379}" type="presParOf" srcId="{9EF52AA8-FD17-48AB-AD84-7915E481C3C1}" destId="{02761A70-671A-4C4F-84D9-D94622F3EA4C}" srcOrd="0" destOrd="0" presId="urn:microsoft.com/office/officeart/2005/8/layout/orgChart1"/>
    <dgm:cxn modelId="{019D07B2-F026-45C3-97E2-D54412CD4123}" type="presParOf" srcId="{9EF52AA8-FD17-48AB-AD84-7915E481C3C1}" destId="{7CF5B7FF-2502-4AF6-B4DF-C1B945ED14F7}" srcOrd="1" destOrd="0" presId="urn:microsoft.com/office/officeart/2005/8/layout/orgChart1"/>
    <dgm:cxn modelId="{042A401A-E741-41CE-B2C3-E5A084CA78C9}" type="presParOf" srcId="{7CF5B7FF-2502-4AF6-B4DF-C1B945ED14F7}" destId="{69C89C27-D56B-4985-8A10-17F3E373DEE1}" srcOrd="0" destOrd="0" presId="urn:microsoft.com/office/officeart/2005/8/layout/orgChart1"/>
    <dgm:cxn modelId="{8C28F917-A3BC-449A-B6D0-0E9A959A421A}" type="presParOf" srcId="{69C89C27-D56B-4985-8A10-17F3E373DEE1}" destId="{D7725210-7794-407C-A1E1-C1BA417FD9C6}" srcOrd="0" destOrd="0" presId="urn:microsoft.com/office/officeart/2005/8/layout/orgChart1"/>
    <dgm:cxn modelId="{9DFE4799-17BA-460C-A2BB-E72EC518804E}" type="presParOf" srcId="{69C89C27-D56B-4985-8A10-17F3E373DEE1}" destId="{53ECF16C-EEB1-4EED-9103-D7E0B383F470}" srcOrd="1" destOrd="0" presId="urn:microsoft.com/office/officeart/2005/8/layout/orgChart1"/>
    <dgm:cxn modelId="{97F7AC49-4C41-44FB-8DF6-B45C0C39C80C}" type="presParOf" srcId="{7CF5B7FF-2502-4AF6-B4DF-C1B945ED14F7}" destId="{0846C926-312D-4FF0-A997-A417B0AD481A}" srcOrd="1" destOrd="0" presId="urn:microsoft.com/office/officeart/2005/8/layout/orgChart1"/>
    <dgm:cxn modelId="{E9550717-090C-4A95-8F64-D043BD403D3C}" type="presParOf" srcId="{7CF5B7FF-2502-4AF6-B4DF-C1B945ED14F7}" destId="{F10512CA-C0A6-41EB-8ABA-0E73CA3FF44B}" srcOrd="2" destOrd="0" presId="urn:microsoft.com/office/officeart/2005/8/layout/orgChart1"/>
    <dgm:cxn modelId="{A96D6B68-BC8F-4E31-A708-831B5D842C9E}" type="presParOf" srcId="{953D6AA0-9403-405C-91C3-F223C6AC34CA}" destId="{03715A98-F15C-43E9-A636-2D142035C278}" srcOrd="2" destOrd="0" presId="urn:microsoft.com/office/officeart/2005/8/layout/orgChart1"/>
    <dgm:cxn modelId="{83CA3BF2-6642-4CB7-9DBC-E7BA373FE024}" type="presParOf" srcId="{F0C13A5D-1DB6-47CF-A1E9-A8B3BE28C77F}" destId="{6F720002-7309-406A-97FF-18D47560B88E}" srcOrd="2" destOrd="0" presId="urn:microsoft.com/office/officeart/2005/8/layout/orgChart1"/>
    <dgm:cxn modelId="{C6A86E0C-B885-42EF-8CF8-AFBB9E2AEFD0}" type="presParOf" srcId="{53D35C3D-0D60-4457-9F10-3AB0F56A7E23}" destId="{0F57BE81-76CF-43DE-997D-3BB11360ED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53E35D-F8C3-40EA-BEDA-3C9A503F2B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1E0EA-C93F-403F-955F-5730AD85580D}">
      <dgm:prSet custT="1"/>
      <dgm:spPr/>
      <dgm:t>
        <a:bodyPr/>
        <a:lstStyle/>
        <a:p>
          <a:r>
            <a:rPr lang="en-US" sz="2000" b="1" dirty="0">
              <a:latin typeface="+mn-lt"/>
            </a:rPr>
            <a:t>‘Trivial’ Solution</a:t>
          </a:r>
        </a:p>
      </dgm:t>
    </dgm:pt>
    <dgm:pt modelId="{B9B810EE-8461-43A4-82C8-69F13548A818}" type="parTrans" cxnId="{63D49E28-3145-43C0-A75E-CC961BBD70A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F302108F-E233-44DB-95C5-ACBF6F169356}" type="sibTrans" cxnId="{63D49E28-3145-43C0-A75E-CC961BBD70A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4E32DC77-59C4-459C-9B78-1FA3A86EC9DA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01CD8C8-7195-4C35-927E-9785CC4D4B43}" type="parTrans" cxnId="{695A63AE-AE13-43CE-9564-0DFBD6380150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BC92E86F-CE57-4E3A-BEF4-685F2F05C0A2}" type="sibTrans" cxnId="{695A63AE-AE13-43CE-9564-0DFBD6380150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249ABBFC-B7BC-4041-8757-FD2C8E776D23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1899804-A323-4702-B13C-856DF0AB23D3}" type="parTrans" cxnId="{5589882F-B9E4-434B-BA15-4C9DCAB1E315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091345BA-B0F6-4C76-8481-BFCA0055C68F}" type="sibTrans" cxnId="{5589882F-B9E4-434B-BA15-4C9DCAB1E315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99EEAF90-77BF-4A1F-84F0-3FC4E3EB1C4C}">
      <dgm:prSet custT="1"/>
      <dgm:spPr>
        <a:blipFill>
          <a:blip xmlns:r="http://schemas.openxmlformats.org/officeDocument/2006/relationships" r:embed="rId3"/>
          <a:stretch>
            <a:fillRect l="-2985" r="-29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41D0112-E0FF-4ADD-B147-4E62218991DE}" type="parTrans" cxnId="{13D5959E-4E98-4526-ACD6-1D5085FCE95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32E10418-EBBA-4A50-ABF5-B893C6628C48}" type="sibTrans" cxnId="{13D5959E-4E98-4526-ACD6-1D5085FCE95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C10CE77E-234F-4D7C-BF5A-D336144F2FB9}">
      <dgm:prSet custT="1"/>
      <dgm:spPr/>
      <dgm:t>
        <a:bodyPr/>
        <a:lstStyle/>
        <a:p>
          <a:r>
            <a:rPr lang="en-US" sz="2000" b="1" i="0" dirty="0">
              <a:latin typeface="+mn-lt"/>
            </a:rPr>
            <a:t>Perfect</a:t>
          </a:r>
        </a:p>
        <a:p>
          <a:r>
            <a:rPr lang="en-US" sz="2000" b="1" i="0" dirty="0">
              <a:latin typeface="+mn-lt"/>
            </a:rPr>
            <a:t>Hashing</a:t>
          </a:r>
        </a:p>
      </dgm:t>
    </dgm:pt>
    <dgm:pt modelId="{C42E7262-9CC6-4E7D-80A1-2E5E3326342A}" type="parTrans" cxnId="{2F394EA4-7C65-488E-904D-360E2D6DEBD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573F24CE-B4EA-4810-8AC4-078E98899389}" type="sibTrans" cxnId="{2F394EA4-7C65-488E-904D-360E2D6DEBDF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25666EE5-BED8-42C6-89C9-849EF823436A}">
      <dgm:prSet custT="1"/>
      <dgm:spPr/>
      <dgm:t>
        <a:bodyPr/>
        <a:lstStyle/>
        <a:p>
          <a:r>
            <a:rPr lang="en-US" sz="2000" b="1" i="0" dirty="0">
              <a:latin typeface="+mn-lt"/>
            </a:rPr>
            <a:t>probabilistic</a:t>
          </a:r>
          <a:endParaRPr lang="en-US" sz="2000" b="1" i="1" dirty="0">
            <a:latin typeface="+mn-lt"/>
          </a:endParaRPr>
        </a:p>
        <a:p>
          <a:r>
            <a:rPr lang="en-US" sz="2000" b="1" i="0" dirty="0">
              <a:latin typeface="+mn-lt"/>
            </a:rPr>
            <a:t>complexity</a:t>
          </a:r>
          <a:endParaRPr lang="en-US" sz="2000" b="1" dirty="0">
            <a:latin typeface="+mn-lt"/>
          </a:endParaRPr>
        </a:p>
      </dgm:t>
    </dgm:pt>
    <dgm:pt modelId="{1BE74762-2DCA-4E60-B665-60981EC10766}" type="parTrans" cxnId="{7E5B39E0-9D4A-46A3-B415-D1CAEA7FC8A4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CDC48DA0-5C77-4413-BB7E-1485D488B68A}" type="sibTrans" cxnId="{7E5B39E0-9D4A-46A3-B415-D1CAEA7FC8A4}">
      <dgm:prSet/>
      <dgm:spPr/>
      <dgm:t>
        <a:bodyPr/>
        <a:lstStyle/>
        <a:p>
          <a:endParaRPr lang="en-US" sz="1400" b="1">
            <a:latin typeface="+mn-lt"/>
          </a:endParaRPr>
        </a:p>
      </dgm:t>
    </dgm:pt>
    <dgm:pt modelId="{8323C1B6-66DE-45FD-BC12-6298DD23E10E}" type="pres">
      <dgm:prSet presAssocID="{0A53E35D-F8C3-40EA-BEDA-3C9A503F2B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D35C3D-0D60-4457-9F10-3AB0F56A7E23}" type="pres">
      <dgm:prSet presAssocID="{EA81E0EA-C93F-403F-955F-5730AD85580D}" presName="hierRoot1" presStyleCnt="0">
        <dgm:presLayoutVars>
          <dgm:hierBranch val="init"/>
        </dgm:presLayoutVars>
      </dgm:prSet>
      <dgm:spPr/>
    </dgm:pt>
    <dgm:pt modelId="{EC86C80D-9C7B-47C4-A4DE-15A84682A942}" type="pres">
      <dgm:prSet presAssocID="{EA81E0EA-C93F-403F-955F-5730AD85580D}" presName="rootComposite1" presStyleCnt="0"/>
      <dgm:spPr/>
    </dgm:pt>
    <dgm:pt modelId="{CC2B33C0-3C1C-4ADE-A9A2-48000F08504D}" type="pres">
      <dgm:prSet presAssocID="{EA81E0EA-C93F-403F-955F-5730AD85580D}" presName="rootText1" presStyleLbl="node0" presStyleIdx="0" presStyleCnt="1">
        <dgm:presLayoutVars>
          <dgm:chPref val="3"/>
        </dgm:presLayoutVars>
      </dgm:prSet>
      <dgm:spPr/>
    </dgm:pt>
    <dgm:pt modelId="{A0CCE4AC-1578-4528-8ED3-192D0CBCA0BC}" type="pres">
      <dgm:prSet presAssocID="{EA81E0EA-C93F-403F-955F-5730AD85580D}" presName="rootConnector1" presStyleLbl="node1" presStyleIdx="0" presStyleCnt="0"/>
      <dgm:spPr/>
    </dgm:pt>
    <dgm:pt modelId="{2D6FCBC5-4D07-44DA-B70B-13EC6AEA580F}" type="pres">
      <dgm:prSet presAssocID="{EA81E0EA-C93F-403F-955F-5730AD85580D}" presName="hierChild2" presStyleCnt="0"/>
      <dgm:spPr/>
    </dgm:pt>
    <dgm:pt modelId="{F35A300C-7922-4A34-8216-1D9B7EDE6A68}" type="pres">
      <dgm:prSet presAssocID="{201CD8C8-7195-4C35-927E-9785CC4D4B43}" presName="Name37" presStyleLbl="parChTrans1D2" presStyleIdx="0" presStyleCnt="2"/>
      <dgm:spPr/>
    </dgm:pt>
    <dgm:pt modelId="{0AAC03E1-5CD9-485B-B826-119AD4E6ECA7}" type="pres">
      <dgm:prSet presAssocID="{4E32DC77-59C4-459C-9B78-1FA3A86EC9DA}" presName="hierRoot2" presStyleCnt="0">
        <dgm:presLayoutVars>
          <dgm:hierBranch val="init"/>
        </dgm:presLayoutVars>
      </dgm:prSet>
      <dgm:spPr/>
    </dgm:pt>
    <dgm:pt modelId="{6FA1D4B7-7432-4645-ACCF-29EFBEA77DA9}" type="pres">
      <dgm:prSet presAssocID="{4E32DC77-59C4-459C-9B78-1FA3A86EC9DA}" presName="rootComposite" presStyleCnt="0"/>
      <dgm:spPr/>
    </dgm:pt>
    <dgm:pt modelId="{9E47A044-C838-45FA-8C3E-21F4797F5CB5}" type="pres">
      <dgm:prSet presAssocID="{4E32DC77-59C4-459C-9B78-1FA3A86EC9DA}" presName="rootText" presStyleLbl="node2" presStyleIdx="0" presStyleCnt="2">
        <dgm:presLayoutVars>
          <dgm:chPref val="3"/>
        </dgm:presLayoutVars>
      </dgm:prSet>
      <dgm:spPr/>
    </dgm:pt>
    <dgm:pt modelId="{55494BA8-411C-4430-89FE-693853B38DFA}" type="pres">
      <dgm:prSet presAssocID="{4E32DC77-59C4-459C-9B78-1FA3A86EC9DA}" presName="rootConnector" presStyleLbl="node2" presStyleIdx="0" presStyleCnt="2"/>
      <dgm:spPr/>
    </dgm:pt>
    <dgm:pt modelId="{0824D54D-F037-43FB-99A7-B2BD16149284}" type="pres">
      <dgm:prSet presAssocID="{4E32DC77-59C4-459C-9B78-1FA3A86EC9DA}" presName="hierChild4" presStyleCnt="0"/>
      <dgm:spPr/>
    </dgm:pt>
    <dgm:pt modelId="{02938973-768F-42F7-BB85-FC0DEC7D9F22}" type="pres">
      <dgm:prSet presAssocID="{4E32DC77-59C4-459C-9B78-1FA3A86EC9DA}" presName="hierChild5" presStyleCnt="0"/>
      <dgm:spPr/>
    </dgm:pt>
    <dgm:pt modelId="{CDDDA9DF-10EC-4DE2-AE42-0F02E34859F5}" type="pres">
      <dgm:prSet presAssocID="{B1899804-A323-4702-B13C-856DF0AB23D3}" presName="Name37" presStyleLbl="parChTrans1D2" presStyleIdx="1" presStyleCnt="2"/>
      <dgm:spPr/>
    </dgm:pt>
    <dgm:pt modelId="{F0C13A5D-1DB6-47CF-A1E9-A8B3BE28C77F}" type="pres">
      <dgm:prSet presAssocID="{249ABBFC-B7BC-4041-8757-FD2C8E776D23}" presName="hierRoot2" presStyleCnt="0">
        <dgm:presLayoutVars>
          <dgm:hierBranch val="init"/>
        </dgm:presLayoutVars>
      </dgm:prSet>
      <dgm:spPr/>
    </dgm:pt>
    <dgm:pt modelId="{476EF19F-44D8-450C-BDEA-23A6779286F6}" type="pres">
      <dgm:prSet presAssocID="{249ABBFC-B7BC-4041-8757-FD2C8E776D23}" presName="rootComposite" presStyleCnt="0"/>
      <dgm:spPr/>
    </dgm:pt>
    <dgm:pt modelId="{19620B66-3BDD-49B9-A048-0B565F2AD17A}" type="pres">
      <dgm:prSet presAssocID="{249ABBFC-B7BC-4041-8757-FD2C8E776D23}" presName="rootText" presStyleLbl="node2" presStyleIdx="1" presStyleCnt="2">
        <dgm:presLayoutVars>
          <dgm:chPref val="3"/>
        </dgm:presLayoutVars>
      </dgm:prSet>
      <dgm:spPr/>
    </dgm:pt>
    <dgm:pt modelId="{C91EE488-D780-43AD-A5A3-322CC022F82D}" type="pres">
      <dgm:prSet presAssocID="{249ABBFC-B7BC-4041-8757-FD2C8E776D23}" presName="rootConnector" presStyleLbl="node2" presStyleIdx="1" presStyleCnt="2"/>
      <dgm:spPr/>
    </dgm:pt>
    <dgm:pt modelId="{2CEDA689-68C1-4178-B2CD-4C77C29AB5F7}" type="pres">
      <dgm:prSet presAssocID="{249ABBFC-B7BC-4041-8757-FD2C8E776D23}" presName="hierChild4" presStyleCnt="0"/>
      <dgm:spPr/>
    </dgm:pt>
    <dgm:pt modelId="{D4A11B39-104C-4519-9571-A706BBF73923}" type="pres">
      <dgm:prSet presAssocID="{141D0112-E0FF-4ADD-B147-4E62218991DE}" presName="Name37" presStyleLbl="parChTrans1D3" presStyleIdx="0" presStyleCnt="2"/>
      <dgm:spPr/>
    </dgm:pt>
    <dgm:pt modelId="{B8125D87-E059-4ECD-AA13-F2CF59A2D648}" type="pres">
      <dgm:prSet presAssocID="{99EEAF90-77BF-4A1F-84F0-3FC4E3EB1C4C}" presName="hierRoot2" presStyleCnt="0">
        <dgm:presLayoutVars>
          <dgm:hierBranch val="init"/>
        </dgm:presLayoutVars>
      </dgm:prSet>
      <dgm:spPr/>
    </dgm:pt>
    <dgm:pt modelId="{E508FDD7-66BF-4C5D-83DD-83070A49B640}" type="pres">
      <dgm:prSet presAssocID="{99EEAF90-77BF-4A1F-84F0-3FC4E3EB1C4C}" presName="rootComposite" presStyleCnt="0"/>
      <dgm:spPr/>
    </dgm:pt>
    <dgm:pt modelId="{A0969505-BB87-4DA0-9951-13EBD9A436C7}" type="pres">
      <dgm:prSet presAssocID="{99EEAF90-77BF-4A1F-84F0-3FC4E3EB1C4C}" presName="rootText" presStyleLbl="node3" presStyleIdx="0" presStyleCnt="2">
        <dgm:presLayoutVars>
          <dgm:chPref val="3"/>
        </dgm:presLayoutVars>
      </dgm:prSet>
      <dgm:spPr/>
    </dgm:pt>
    <dgm:pt modelId="{6FCF3411-C45E-471A-829B-EEF44726520D}" type="pres">
      <dgm:prSet presAssocID="{99EEAF90-77BF-4A1F-84F0-3FC4E3EB1C4C}" presName="rootConnector" presStyleLbl="node3" presStyleIdx="0" presStyleCnt="2"/>
      <dgm:spPr/>
    </dgm:pt>
    <dgm:pt modelId="{F2B57170-BC12-43E1-806C-F52DCF7AB4A1}" type="pres">
      <dgm:prSet presAssocID="{99EEAF90-77BF-4A1F-84F0-3FC4E3EB1C4C}" presName="hierChild4" presStyleCnt="0"/>
      <dgm:spPr/>
    </dgm:pt>
    <dgm:pt modelId="{7ADB81BA-927F-4A18-B994-FDE32E283C79}" type="pres">
      <dgm:prSet presAssocID="{99EEAF90-77BF-4A1F-84F0-3FC4E3EB1C4C}" presName="hierChild5" presStyleCnt="0"/>
      <dgm:spPr/>
    </dgm:pt>
    <dgm:pt modelId="{D4ECB1FA-9245-4B6C-B067-AE918BE80F4C}" type="pres">
      <dgm:prSet presAssocID="{C42E7262-9CC6-4E7D-80A1-2E5E3326342A}" presName="Name37" presStyleLbl="parChTrans1D3" presStyleIdx="1" presStyleCnt="2"/>
      <dgm:spPr/>
    </dgm:pt>
    <dgm:pt modelId="{953D6AA0-9403-405C-91C3-F223C6AC34CA}" type="pres">
      <dgm:prSet presAssocID="{C10CE77E-234F-4D7C-BF5A-D336144F2FB9}" presName="hierRoot2" presStyleCnt="0">
        <dgm:presLayoutVars>
          <dgm:hierBranch val="init"/>
        </dgm:presLayoutVars>
      </dgm:prSet>
      <dgm:spPr/>
    </dgm:pt>
    <dgm:pt modelId="{FA012BA6-E986-4778-98B4-350D1C580177}" type="pres">
      <dgm:prSet presAssocID="{C10CE77E-234F-4D7C-BF5A-D336144F2FB9}" presName="rootComposite" presStyleCnt="0"/>
      <dgm:spPr/>
    </dgm:pt>
    <dgm:pt modelId="{4A21D3F5-0E32-4FCF-A148-3BED0A84DC45}" type="pres">
      <dgm:prSet presAssocID="{C10CE77E-234F-4D7C-BF5A-D336144F2FB9}" presName="rootText" presStyleLbl="node3" presStyleIdx="1" presStyleCnt="2">
        <dgm:presLayoutVars>
          <dgm:chPref val="3"/>
        </dgm:presLayoutVars>
      </dgm:prSet>
      <dgm:spPr/>
    </dgm:pt>
    <dgm:pt modelId="{11AE9C58-D562-4307-933F-54C24F2C773B}" type="pres">
      <dgm:prSet presAssocID="{C10CE77E-234F-4D7C-BF5A-D336144F2FB9}" presName="rootConnector" presStyleLbl="node3" presStyleIdx="1" presStyleCnt="2"/>
      <dgm:spPr/>
    </dgm:pt>
    <dgm:pt modelId="{9EF52AA8-FD17-48AB-AD84-7915E481C3C1}" type="pres">
      <dgm:prSet presAssocID="{C10CE77E-234F-4D7C-BF5A-D336144F2FB9}" presName="hierChild4" presStyleCnt="0"/>
      <dgm:spPr/>
    </dgm:pt>
    <dgm:pt modelId="{02761A70-671A-4C4F-84D9-D94622F3EA4C}" type="pres">
      <dgm:prSet presAssocID="{1BE74762-2DCA-4E60-B665-60981EC10766}" presName="Name37" presStyleLbl="parChTrans1D4" presStyleIdx="0" presStyleCnt="1"/>
      <dgm:spPr/>
    </dgm:pt>
    <dgm:pt modelId="{7CF5B7FF-2502-4AF6-B4DF-C1B945ED14F7}" type="pres">
      <dgm:prSet presAssocID="{25666EE5-BED8-42C6-89C9-849EF823436A}" presName="hierRoot2" presStyleCnt="0">
        <dgm:presLayoutVars>
          <dgm:hierBranch val="init"/>
        </dgm:presLayoutVars>
      </dgm:prSet>
      <dgm:spPr/>
    </dgm:pt>
    <dgm:pt modelId="{69C89C27-D56B-4985-8A10-17F3E373DEE1}" type="pres">
      <dgm:prSet presAssocID="{25666EE5-BED8-42C6-89C9-849EF823436A}" presName="rootComposite" presStyleCnt="0"/>
      <dgm:spPr/>
    </dgm:pt>
    <dgm:pt modelId="{D7725210-7794-407C-A1E1-C1BA417FD9C6}" type="pres">
      <dgm:prSet presAssocID="{25666EE5-BED8-42C6-89C9-849EF823436A}" presName="rootText" presStyleLbl="node4" presStyleIdx="0" presStyleCnt="1">
        <dgm:presLayoutVars>
          <dgm:chPref val="3"/>
        </dgm:presLayoutVars>
      </dgm:prSet>
      <dgm:spPr/>
    </dgm:pt>
    <dgm:pt modelId="{53ECF16C-EEB1-4EED-9103-D7E0B383F470}" type="pres">
      <dgm:prSet presAssocID="{25666EE5-BED8-42C6-89C9-849EF823436A}" presName="rootConnector" presStyleLbl="node4" presStyleIdx="0" presStyleCnt="1"/>
      <dgm:spPr/>
    </dgm:pt>
    <dgm:pt modelId="{0846C926-312D-4FF0-A997-A417B0AD481A}" type="pres">
      <dgm:prSet presAssocID="{25666EE5-BED8-42C6-89C9-849EF823436A}" presName="hierChild4" presStyleCnt="0"/>
      <dgm:spPr/>
    </dgm:pt>
    <dgm:pt modelId="{F10512CA-C0A6-41EB-8ABA-0E73CA3FF44B}" type="pres">
      <dgm:prSet presAssocID="{25666EE5-BED8-42C6-89C9-849EF823436A}" presName="hierChild5" presStyleCnt="0"/>
      <dgm:spPr/>
    </dgm:pt>
    <dgm:pt modelId="{03715A98-F15C-43E9-A636-2D142035C278}" type="pres">
      <dgm:prSet presAssocID="{C10CE77E-234F-4D7C-BF5A-D336144F2FB9}" presName="hierChild5" presStyleCnt="0"/>
      <dgm:spPr/>
    </dgm:pt>
    <dgm:pt modelId="{6F720002-7309-406A-97FF-18D47560B88E}" type="pres">
      <dgm:prSet presAssocID="{249ABBFC-B7BC-4041-8757-FD2C8E776D23}" presName="hierChild5" presStyleCnt="0"/>
      <dgm:spPr/>
    </dgm:pt>
    <dgm:pt modelId="{0F57BE81-76CF-43DE-997D-3BB11360ED24}" type="pres">
      <dgm:prSet presAssocID="{EA81E0EA-C93F-403F-955F-5730AD85580D}" presName="hierChild3" presStyleCnt="0"/>
      <dgm:spPr/>
    </dgm:pt>
  </dgm:ptLst>
  <dgm:cxnLst>
    <dgm:cxn modelId="{5D5D4C11-5213-471B-8DA7-71A8953FF281}" type="presOf" srcId="{201CD8C8-7195-4C35-927E-9785CC4D4B43}" destId="{F35A300C-7922-4A34-8216-1D9B7EDE6A68}" srcOrd="0" destOrd="0" presId="urn:microsoft.com/office/officeart/2005/8/layout/orgChart1"/>
    <dgm:cxn modelId="{F577AF20-B731-4AC4-BB4E-332644167238}" type="presOf" srcId="{B1899804-A323-4702-B13C-856DF0AB23D3}" destId="{CDDDA9DF-10EC-4DE2-AE42-0F02E34859F5}" srcOrd="0" destOrd="0" presId="urn:microsoft.com/office/officeart/2005/8/layout/orgChart1"/>
    <dgm:cxn modelId="{63D49E28-3145-43C0-A75E-CC961BBD70AF}" srcId="{0A53E35D-F8C3-40EA-BEDA-3C9A503F2B9D}" destId="{EA81E0EA-C93F-403F-955F-5730AD85580D}" srcOrd="0" destOrd="0" parTransId="{B9B810EE-8461-43A4-82C8-69F13548A818}" sibTransId="{F302108F-E233-44DB-95C5-ACBF6F169356}"/>
    <dgm:cxn modelId="{BE733A2E-1966-4F7E-9A1C-5F9336E37A53}" type="presOf" srcId="{1BE74762-2DCA-4E60-B665-60981EC10766}" destId="{02761A70-671A-4C4F-84D9-D94622F3EA4C}" srcOrd="0" destOrd="0" presId="urn:microsoft.com/office/officeart/2005/8/layout/orgChart1"/>
    <dgm:cxn modelId="{5589882F-B9E4-434B-BA15-4C9DCAB1E315}" srcId="{EA81E0EA-C93F-403F-955F-5730AD85580D}" destId="{249ABBFC-B7BC-4041-8757-FD2C8E776D23}" srcOrd="1" destOrd="0" parTransId="{B1899804-A323-4702-B13C-856DF0AB23D3}" sibTransId="{091345BA-B0F6-4C76-8481-BFCA0055C68F}"/>
    <dgm:cxn modelId="{3CF07D5E-8FE4-4151-8728-05F2C4283576}" type="presOf" srcId="{4E32DC77-59C4-459C-9B78-1FA3A86EC9DA}" destId="{9E47A044-C838-45FA-8C3E-21F4797F5CB5}" srcOrd="0" destOrd="0" presId="urn:microsoft.com/office/officeart/2005/8/layout/orgChart1"/>
    <dgm:cxn modelId="{47AB9165-DC3E-4C3D-878E-827F01D84FAA}" type="presOf" srcId="{EA81E0EA-C93F-403F-955F-5730AD85580D}" destId="{A0CCE4AC-1578-4528-8ED3-192D0CBCA0BC}" srcOrd="1" destOrd="0" presId="urn:microsoft.com/office/officeart/2005/8/layout/orgChart1"/>
    <dgm:cxn modelId="{1DFBB968-F34F-4A38-8E9D-87D8828F99C2}" type="presOf" srcId="{C10CE77E-234F-4D7C-BF5A-D336144F2FB9}" destId="{11AE9C58-D562-4307-933F-54C24F2C773B}" srcOrd="1" destOrd="0" presId="urn:microsoft.com/office/officeart/2005/8/layout/orgChart1"/>
    <dgm:cxn modelId="{2CE8434A-BD7A-41BA-95AB-385069047A54}" type="presOf" srcId="{249ABBFC-B7BC-4041-8757-FD2C8E776D23}" destId="{C91EE488-D780-43AD-A5A3-322CC022F82D}" srcOrd="1" destOrd="0" presId="urn:microsoft.com/office/officeart/2005/8/layout/orgChart1"/>
    <dgm:cxn modelId="{82033C4C-CDC1-462D-8375-70755FCC8BC8}" type="presOf" srcId="{0A53E35D-F8C3-40EA-BEDA-3C9A503F2B9D}" destId="{8323C1B6-66DE-45FD-BC12-6298DD23E10E}" srcOrd="0" destOrd="0" presId="urn:microsoft.com/office/officeart/2005/8/layout/orgChart1"/>
    <dgm:cxn modelId="{B60D976E-D395-44B6-ACFA-AFA36C13D7B6}" type="presOf" srcId="{249ABBFC-B7BC-4041-8757-FD2C8E776D23}" destId="{19620B66-3BDD-49B9-A048-0B565F2AD17A}" srcOrd="0" destOrd="0" presId="urn:microsoft.com/office/officeart/2005/8/layout/orgChart1"/>
    <dgm:cxn modelId="{834A4552-FBE9-4C31-A249-220675F3686B}" type="presOf" srcId="{C42E7262-9CC6-4E7D-80A1-2E5E3326342A}" destId="{D4ECB1FA-9245-4B6C-B067-AE918BE80F4C}" srcOrd="0" destOrd="0" presId="urn:microsoft.com/office/officeart/2005/8/layout/orgChart1"/>
    <dgm:cxn modelId="{7A3DAB86-38BF-4759-A495-8146D14A7F53}" type="presOf" srcId="{141D0112-E0FF-4ADD-B147-4E62218991DE}" destId="{D4A11B39-104C-4519-9571-A706BBF73923}" srcOrd="0" destOrd="0" presId="urn:microsoft.com/office/officeart/2005/8/layout/orgChart1"/>
    <dgm:cxn modelId="{B978EB96-7098-4A39-8139-0D0B6DEFF2C4}" type="presOf" srcId="{25666EE5-BED8-42C6-89C9-849EF823436A}" destId="{D7725210-7794-407C-A1E1-C1BA417FD9C6}" srcOrd="0" destOrd="0" presId="urn:microsoft.com/office/officeart/2005/8/layout/orgChart1"/>
    <dgm:cxn modelId="{F02D1C99-A2DF-43B9-A99B-8DED79A7D864}" type="presOf" srcId="{99EEAF90-77BF-4A1F-84F0-3FC4E3EB1C4C}" destId="{6FCF3411-C45E-471A-829B-EEF44726520D}" srcOrd="1" destOrd="0" presId="urn:microsoft.com/office/officeart/2005/8/layout/orgChart1"/>
    <dgm:cxn modelId="{1943F79A-C54F-411C-B2E4-24D81FA18BB7}" type="presOf" srcId="{EA81E0EA-C93F-403F-955F-5730AD85580D}" destId="{CC2B33C0-3C1C-4ADE-A9A2-48000F08504D}" srcOrd="0" destOrd="0" presId="urn:microsoft.com/office/officeart/2005/8/layout/orgChart1"/>
    <dgm:cxn modelId="{40B3489C-3893-4795-9BE5-661E807E469D}" type="presOf" srcId="{C10CE77E-234F-4D7C-BF5A-D336144F2FB9}" destId="{4A21D3F5-0E32-4FCF-A148-3BED0A84DC45}" srcOrd="0" destOrd="0" presId="urn:microsoft.com/office/officeart/2005/8/layout/orgChart1"/>
    <dgm:cxn modelId="{C2C9579C-C12C-4C13-A988-42B243068305}" type="presOf" srcId="{99EEAF90-77BF-4A1F-84F0-3FC4E3EB1C4C}" destId="{A0969505-BB87-4DA0-9951-13EBD9A436C7}" srcOrd="0" destOrd="0" presId="urn:microsoft.com/office/officeart/2005/8/layout/orgChart1"/>
    <dgm:cxn modelId="{13D5959E-4E98-4526-ACD6-1D5085FCE95F}" srcId="{249ABBFC-B7BC-4041-8757-FD2C8E776D23}" destId="{99EEAF90-77BF-4A1F-84F0-3FC4E3EB1C4C}" srcOrd="0" destOrd="0" parTransId="{141D0112-E0FF-4ADD-B147-4E62218991DE}" sibTransId="{32E10418-EBBA-4A50-ABF5-B893C6628C48}"/>
    <dgm:cxn modelId="{2F394EA4-7C65-488E-904D-360E2D6DEBDF}" srcId="{249ABBFC-B7BC-4041-8757-FD2C8E776D23}" destId="{C10CE77E-234F-4D7C-BF5A-D336144F2FB9}" srcOrd="1" destOrd="0" parTransId="{C42E7262-9CC6-4E7D-80A1-2E5E3326342A}" sibTransId="{573F24CE-B4EA-4810-8AC4-078E98899389}"/>
    <dgm:cxn modelId="{695A63AE-AE13-43CE-9564-0DFBD6380150}" srcId="{EA81E0EA-C93F-403F-955F-5730AD85580D}" destId="{4E32DC77-59C4-459C-9B78-1FA3A86EC9DA}" srcOrd="0" destOrd="0" parTransId="{201CD8C8-7195-4C35-927E-9785CC4D4B43}" sibTransId="{BC92E86F-CE57-4E3A-BEF4-685F2F05C0A2}"/>
    <dgm:cxn modelId="{14768BB3-A5E4-4CC9-8231-BE35BB7F450B}" type="presOf" srcId="{4E32DC77-59C4-459C-9B78-1FA3A86EC9DA}" destId="{55494BA8-411C-4430-89FE-693853B38DFA}" srcOrd="1" destOrd="0" presId="urn:microsoft.com/office/officeart/2005/8/layout/orgChart1"/>
    <dgm:cxn modelId="{7E5B39E0-9D4A-46A3-B415-D1CAEA7FC8A4}" srcId="{C10CE77E-234F-4D7C-BF5A-D336144F2FB9}" destId="{25666EE5-BED8-42C6-89C9-849EF823436A}" srcOrd="0" destOrd="0" parTransId="{1BE74762-2DCA-4E60-B665-60981EC10766}" sibTransId="{CDC48DA0-5C77-4413-BB7E-1485D488B68A}"/>
    <dgm:cxn modelId="{FBED41FA-F7C7-43DC-A837-3695D0E8B291}" type="presOf" srcId="{25666EE5-BED8-42C6-89C9-849EF823436A}" destId="{53ECF16C-EEB1-4EED-9103-D7E0B383F470}" srcOrd="1" destOrd="0" presId="urn:microsoft.com/office/officeart/2005/8/layout/orgChart1"/>
    <dgm:cxn modelId="{00ED751A-04D9-48CB-ACD1-6435010EADEC}" type="presParOf" srcId="{8323C1B6-66DE-45FD-BC12-6298DD23E10E}" destId="{53D35C3D-0D60-4457-9F10-3AB0F56A7E23}" srcOrd="0" destOrd="0" presId="urn:microsoft.com/office/officeart/2005/8/layout/orgChart1"/>
    <dgm:cxn modelId="{1B9EB70D-9015-4408-9086-1AF6C842D7E0}" type="presParOf" srcId="{53D35C3D-0D60-4457-9F10-3AB0F56A7E23}" destId="{EC86C80D-9C7B-47C4-A4DE-15A84682A942}" srcOrd="0" destOrd="0" presId="urn:microsoft.com/office/officeart/2005/8/layout/orgChart1"/>
    <dgm:cxn modelId="{A99E5A37-8DFA-4013-AC3B-6C9DF82A89E5}" type="presParOf" srcId="{EC86C80D-9C7B-47C4-A4DE-15A84682A942}" destId="{CC2B33C0-3C1C-4ADE-A9A2-48000F08504D}" srcOrd="0" destOrd="0" presId="urn:microsoft.com/office/officeart/2005/8/layout/orgChart1"/>
    <dgm:cxn modelId="{285A973C-6C6A-4ACD-BEEC-5331B0C62F6B}" type="presParOf" srcId="{EC86C80D-9C7B-47C4-A4DE-15A84682A942}" destId="{A0CCE4AC-1578-4528-8ED3-192D0CBCA0BC}" srcOrd="1" destOrd="0" presId="urn:microsoft.com/office/officeart/2005/8/layout/orgChart1"/>
    <dgm:cxn modelId="{CAD3CF9F-599E-4C47-AA24-4EE45B52A84B}" type="presParOf" srcId="{53D35C3D-0D60-4457-9F10-3AB0F56A7E23}" destId="{2D6FCBC5-4D07-44DA-B70B-13EC6AEA580F}" srcOrd="1" destOrd="0" presId="urn:microsoft.com/office/officeart/2005/8/layout/orgChart1"/>
    <dgm:cxn modelId="{10D885EF-79AD-445D-AADD-FCDF46C2552D}" type="presParOf" srcId="{2D6FCBC5-4D07-44DA-B70B-13EC6AEA580F}" destId="{F35A300C-7922-4A34-8216-1D9B7EDE6A68}" srcOrd="0" destOrd="0" presId="urn:microsoft.com/office/officeart/2005/8/layout/orgChart1"/>
    <dgm:cxn modelId="{E295C494-66C5-416E-A775-B211FD04511A}" type="presParOf" srcId="{2D6FCBC5-4D07-44DA-B70B-13EC6AEA580F}" destId="{0AAC03E1-5CD9-485B-B826-119AD4E6ECA7}" srcOrd="1" destOrd="0" presId="urn:microsoft.com/office/officeart/2005/8/layout/orgChart1"/>
    <dgm:cxn modelId="{AAEE35A6-0ABE-4E0E-8822-FB8E2386F250}" type="presParOf" srcId="{0AAC03E1-5CD9-485B-B826-119AD4E6ECA7}" destId="{6FA1D4B7-7432-4645-ACCF-29EFBEA77DA9}" srcOrd="0" destOrd="0" presId="urn:microsoft.com/office/officeart/2005/8/layout/orgChart1"/>
    <dgm:cxn modelId="{D20D96C3-6EC4-49CC-98C9-8D81D001FF7E}" type="presParOf" srcId="{6FA1D4B7-7432-4645-ACCF-29EFBEA77DA9}" destId="{9E47A044-C838-45FA-8C3E-21F4797F5CB5}" srcOrd="0" destOrd="0" presId="urn:microsoft.com/office/officeart/2005/8/layout/orgChart1"/>
    <dgm:cxn modelId="{72094407-5832-493B-AF86-E786ADC43992}" type="presParOf" srcId="{6FA1D4B7-7432-4645-ACCF-29EFBEA77DA9}" destId="{55494BA8-411C-4430-89FE-693853B38DFA}" srcOrd="1" destOrd="0" presId="urn:microsoft.com/office/officeart/2005/8/layout/orgChart1"/>
    <dgm:cxn modelId="{E8285E06-19B8-4A93-9BAD-AC97B682424E}" type="presParOf" srcId="{0AAC03E1-5CD9-485B-B826-119AD4E6ECA7}" destId="{0824D54D-F037-43FB-99A7-B2BD16149284}" srcOrd="1" destOrd="0" presId="urn:microsoft.com/office/officeart/2005/8/layout/orgChart1"/>
    <dgm:cxn modelId="{CEAC69F8-A038-4C14-8B34-49105B9568C0}" type="presParOf" srcId="{0AAC03E1-5CD9-485B-B826-119AD4E6ECA7}" destId="{02938973-768F-42F7-BB85-FC0DEC7D9F22}" srcOrd="2" destOrd="0" presId="urn:microsoft.com/office/officeart/2005/8/layout/orgChart1"/>
    <dgm:cxn modelId="{632D38BA-62F4-4E71-86AF-A943A9A8AA1D}" type="presParOf" srcId="{2D6FCBC5-4D07-44DA-B70B-13EC6AEA580F}" destId="{CDDDA9DF-10EC-4DE2-AE42-0F02E34859F5}" srcOrd="2" destOrd="0" presId="urn:microsoft.com/office/officeart/2005/8/layout/orgChart1"/>
    <dgm:cxn modelId="{4A2C6DEA-FFE7-4036-8ACC-CF51EBC39812}" type="presParOf" srcId="{2D6FCBC5-4D07-44DA-B70B-13EC6AEA580F}" destId="{F0C13A5D-1DB6-47CF-A1E9-A8B3BE28C77F}" srcOrd="3" destOrd="0" presId="urn:microsoft.com/office/officeart/2005/8/layout/orgChart1"/>
    <dgm:cxn modelId="{664B44DC-8FD4-48D2-A2B6-1248131E62C9}" type="presParOf" srcId="{F0C13A5D-1DB6-47CF-A1E9-A8B3BE28C77F}" destId="{476EF19F-44D8-450C-BDEA-23A6779286F6}" srcOrd="0" destOrd="0" presId="urn:microsoft.com/office/officeart/2005/8/layout/orgChart1"/>
    <dgm:cxn modelId="{52FC226D-ED1D-4DF0-B590-23F571E3C55C}" type="presParOf" srcId="{476EF19F-44D8-450C-BDEA-23A6779286F6}" destId="{19620B66-3BDD-49B9-A048-0B565F2AD17A}" srcOrd="0" destOrd="0" presId="urn:microsoft.com/office/officeart/2005/8/layout/orgChart1"/>
    <dgm:cxn modelId="{3EB9B6D1-AD48-4210-B3C9-EA4BE4901BFC}" type="presParOf" srcId="{476EF19F-44D8-450C-BDEA-23A6779286F6}" destId="{C91EE488-D780-43AD-A5A3-322CC022F82D}" srcOrd="1" destOrd="0" presId="urn:microsoft.com/office/officeart/2005/8/layout/orgChart1"/>
    <dgm:cxn modelId="{689F26D5-EDB6-4CD5-9FC4-BDC057CBB2CA}" type="presParOf" srcId="{F0C13A5D-1DB6-47CF-A1E9-A8B3BE28C77F}" destId="{2CEDA689-68C1-4178-B2CD-4C77C29AB5F7}" srcOrd="1" destOrd="0" presId="urn:microsoft.com/office/officeart/2005/8/layout/orgChart1"/>
    <dgm:cxn modelId="{36960F0A-1236-4D19-8905-ED22DF14B246}" type="presParOf" srcId="{2CEDA689-68C1-4178-B2CD-4C77C29AB5F7}" destId="{D4A11B39-104C-4519-9571-A706BBF73923}" srcOrd="0" destOrd="0" presId="urn:microsoft.com/office/officeart/2005/8/layout/orgChart1"/>
    <dgm:cxn modelId="{AF63CE41-1066-42A8-9259-C899A148E784}" type="presParOf" srcId="{2CEDA689-68C1-4178-B2CD-4C77C29AB5F7}" destId="{B8125D87-E059-4ECD-AA13-F2CF59A2D648}" srcOrd="1" destOrd="0" presId="urn:microsoft.com/office/officeart/2005/8/layout/orgChart1"/>
    <dgm:cxn modelId="{816CD09C-5882-44FA-8948-AAF0943E2495}" type="presParOf" srcId="{B8125D87-E059-4ECD-AA13-F2CF59A2D648}" destId="{E508FDD7-66BF-4C5D-83DD-83070A49B640}" srcOrd="0" destOrd="0" presId="urn:microsoft.com/office/officeart/2005/8/layout/orgChart1"/>
    <dgm:cxn modelId="{40512BC1-7ACA-4BE9-B0A2-CC567F3617E4}" type="presParOf" srcId="{E508FDD7-66BF-4C5D-83DD-83070A49B640}" destId="{A0969505-BB87-4DA0-9951-13EBD9A436C7}" srcOrd="0" destOrd="0" presId="urn:microsoft.com/office/officeart/2005/8/layout/orgChart1"/>
    <dgm:cxn modelId="{9E773283-A376-4DB1-B8EC-2DF5CDCEA324}" type="presParOf" srcId="{E508FDD7-66BF-4C5D-83DD-83070A49B640}" destId="{6FCF3411-C45E-471A-829B-EEF44726520D}" srcOrd="1" destOrd="0" presId="urn:microsoft.com/office/officeart/2005/8/layout/orgChart1"/>
    <dgm:cxn modelId="{F57657B2-766C-4CC3-9BFB-A0AC55DD359E}" type="presParOf" srcId="{B8125D87-E059-4ECD-AA13-F2CF59A2D648}" destId="{F2B57170-BC12-43E1-806C-F52DCF7AB4A1}" srcOrd="1" destOrd="0" presId="urn:microsoft.com/office/officeart/2005/8/layout/orgChart1"/>
    <dgm:cxn modelId="{431D6C0A-D00F-416B-8885-C40AFDFE9C33}" type="presParOf" srcId="{B8125D87-E059-4ECD-AA13-F2CF59A2D648}" destId="{7ADB81BA-927F-4A18-B994-FDE32E283C79}" srcOrd="2" destOrd="0" presId="urn:microsoft.com/office/officeart/2005/8/layout/orgChart1"/>
    <dgm:cxn modelId="{D046FC0E-37D8-4F06-93B9-622035C564FE}" type="presParOf" srcId="{2CEDA689-68C1-4178-B2CD-4C77C29AB5F7}" destId="{D4ECB1FA-9245-4B6C-B067-AE918BE80F4C}" srcOrd="2" destOrd="0" presId="urn:microsoft.com/office/officeart/2005/8/layout/orgChart1"/>
    <dgm:cxn modelId="{A8D61192-2F21-44FF-B316-FCC77847B4AD}" type="presParOf" srcId="{2CEDA689-68C1-4178-B2CD-4C77C29AB5F7}" destId="{953D6AA0-9403-405C-91C3-F223C6AC34CA}" srcOrd="3" destOrd="0" presId="urn:microsoft.com/office/officeart/2005/8/layout/orgChart1"/>
    <dgm:cxn modelId="{0CA73E32-B76A-451A-B30C-00B55468F277}" type="presParOf" srcId="{953D6AA0-9403-405C-91C3-F223C6AC34CA}" destId="{FA012BA6-E986-4778-98B4-350D1C580177}" srcOrd="0" destOrd="0" presId="urn:microsoft.com/office/officeart/2005/8/layout/orgChart1"/>
    <dgm:cxn modelId="{39B24B62-5493-45F6-8698-119988957054}" type="presParOf" srcId="{FA012BA6-E986-4778-98B4-350D1C580177}" destId="{4A21D3F5-0E32-4FCF-A148-3BED0A84DC45}" srcOrd="0" destOrd="0" presId="urn:microsoft.com/office/officeart/2005/8/layout/orgChart1"/>
    <dgm:cxn modelId="{256645B7-3A54-4300-BF70-DA1CF07D1C3C}" type="presParOf" srcId="{FA012BA6-E986-4778-98B4-350D1C580177}" destId="{11AE9C58-D562-4307-933F-54C24F2C773B}" srcOrd="1" destOrd="0" presId="urn:microsoft.com/office/officeart/2005/8/layout/orgChart1"/>
    <dgm:cxn modelId="{3B3F47B6-AEC7-4FF7-AC87-982A2EC0BCAC}" type="presParOf" srcId="{953D6AA0-9403-405C-91C3-F223C6AC34CA}" destId="{9EF52AA8-FD17-48AB-AD84-7915E481C3C1}" srcOrd="1" destOrd="0" presId="urn:microsoft.com/office/officeart/2005/8/layout/orgChart1"/>
    <dgm:cxn modelId="{D5CDBC7D-35EF-4D9E-8C52-87B3DD432379}" type="presParOf" srcId="{9EF52AA8-FD17-48AB-AD84-7915E481C3C1}" destId="{02761A70-671A-4C4F-84D9-D94622F3EA4C}" srcOrd="0" destOrd="0" presId="urn:microsoft.com/office/officeart/2005/8/layout/orgChart1"/>
    <dgm:cxn modelId="{019D07B2-F026-45C3-97E2-D54412CD4123}" type="presParOf" srcId="{9EF52AA8-FD17-48AB-AD84-7915E481C3C1}" destId="{7CF5B7FF-2502-4AF6-B4DF-C1B945ED14F7}" srcOrd="1" destOrd="0" presId="urn:microsoft.com/office/officeart/2005/8/layout/orgChart1"/>
    <dgm:cxn modelId="{042A401A-E741-41CE-B2C3-E5A084CA78C9}" type="presParOf" srcId="{7CF5B7FF-2502-4AF6-B4DF-C1B945ED14F7}" destId="{69C89C27-D56B-4985-8A10-17F3E373DEE1}" srcOrd="0" destOrd="0" presId="urn:microsoft.com/office/officeart/2005/8/layout/orgChart1"/>
    <dgm:cxn modelId="{8C28F917-A3BC-449A-B6D0-0E9A959A421A}" type="presParOf" srcId="{69C89C27-D56B-4985-8A10-17F3E373DEE1}" destId="{D7725210-7794-407C-A1E1-C1BA417FD9C6}" srcOrd="0" destOrd="0" presId="urn:microsoft.com/office/officeart/2005/8/layout/orgChart1"/>
    <dgm:cxn modelId="{9DFE4799-17BA-460C-A2BB-E72EC518804E}" type="presParOf" srcId="{69C89C27-D56B-4985-8A10-17F3E373DEE1}" destId="{53ECF16C-EEB1-4EED-9103-D7E0B383F470}" srcOrd="1" destOrd="0" presId="urn:microsoft.com/office/officeart/2005/8/layout/orgChart1"/>
    <dgm:cxn modelId="{97F7AC49-4C41-44FB-8DF6-B45C0C39C80C}" type="presParOf" srcId="{7CF5B7FF-2502-4AF6-B4DF-C1B945ED14F7}" destId="{0846C926-312D-4FF0-A997-A417B0AD481A}" srcOrd="1" destOrd="0" presId="urn:microsoft.com/office/officeart/2005/8/layout/orgChart1"/>
    <dgm:cxn modelId="{E9550717-090C-4A95-8F64-D043BD403D3C}" type="presParOf" srcId="{7CF5B7FF-2502-4AF6-B4DF-C1B945ED14F7}" destId="{F10512CA-C0A6-41EB-8ABA-0E73CA3FF44B}" srcOrd="2" destOrd="0" presId="urn:microsoft.com/office/officeart/2005/8/layout/orgChart1"/>
    <dgm:cxn modelId="{A96D6B68-BC8F-4E31-A708-831B5D842C9E}" type="presParOf" srcId="{953D6AA0-9403-405C-91C3-F223C6AC34CA}" destId="{03715A98-F15C-43E9-A636-2D142035C278}" srcOrd="2" destOrd="0" presId="urn:microsoft.com/office/officeart/2005/8/layout/orgChart1"/>
    <dgm:cxn modelId="{83CA3BF2-6642-4CB7-9DBC-E7BA373FE024}" type="presParOf" srcId="{F0C13A5D-1DB6-47CF-A1E9-A8B3BE28C77F}" destId="{6F720002-7309-406A-97FF-18D47560B88E}" srcOrd="2" destOrd="0" presId="urn:microsoft.com/office/officeart/2005/8/layout/orgChart1"/>
    <dgm:cxn modelId="{C6A86E0C-B885-42EF-8CF8-AFBB9E2AEFD0}" type="presParOf" srcId="{53D35C3D-0D60-4457-9F10-3AB0F56A7E23}" destId="{0F57BE81-76CF-43DE-997D-3BB11360ED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897406-E79F-4433-83B2-58CD92EDD551}" type="doc">
      <dgm:prSet loTypeId="urn:microsoft.com/office/officeart/2005/8/layout/hierarchy4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265AEDB-B431-4347-8C67-246910EEDB68}">
          <dgm:prSet/>
          <dgm:spPr>
            <a:solidFill>
              <a:schemeClr val="accent1">
                <a:lumMod val="50000"/>
                <a:alpha val="95000"/>
              </a:schemeClr>
            </a:solidFill>
            <a:ln>
              <a:solidFill>
                <a:srgbClr val="0070C0"/>
              </a:solidFill>
            </a:ln>
            <a:sp3d extrusionH="381000" contourW="38100" prstMaterial="matte">
              <a:contourClr>
                <a:schemeClr val="accent1">
                  <a:lumMod val="40000"/>
                  <a:lumOff val="60000"/>
                </a:schemeClr>
              </a:contourClr>
            </a:sp3d>
          </dgm:spPr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/>
                      <m:t>𝑂</m:t>
                    </m:r>
                    <m:d>
                      <m:dPr>
                        <m:ctrlPr>
                          <a:rPr lang="en-US" b="0" i="1"/>
                        </m:ctrlPr>
                      </m:dPr>
                      <m:e>
                        <m:sSub>
                          <m:sSubPr>
                            <m:ctrlPr>
                              <a:rPr lang="en-US" b="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/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/>
                              <m:t>max</m:t>
                            </m:r>
                          </m:sub>
                        </m:sSub>
                        <m:r>
                          <a:rPr lang="en-US" b="0" i="1"/>
                          <m:t>∙</m:t>
                        </m:r>
                        <m:r>
                          <m:rPr>
                            <m:sty m:val="p"/>
                          </m:rPr>
                          <a:rPr lang="en-US" b="0" i="0"/>
                          <m:t>log</m:t>
                        </m:r>
                        <m:r>
                          <a:rPr lang="en-US" b="0" i="1" smtClean="0"/>
                          <m:t> </m:t>
                        </m:r>
                        <m:r>
                          <a:rPr lang="en-US" b="0" i="1"/>
                          <m:t>(</m:t>
                        </m:r>
                        <m:r>
                          <a:rPr lang="en-US" b="0" i="1"/>
                          <m:t>𝑛</m:t>
                        </m:r>
                        <m:r>
                          <a:rPr lang="en-US" b="0" i="1"/>
                          <m:t>)</m:t>
                        </m:r>
                      </m:e>
                    </m:d>
                  </m:oMath>
                </m:oMathPara>
              </a14:m>
              <a:endParaRPr lang="en-US" b="0" i="0" dirty="0"/>
            </a:p>
            <a:p>
              <a:r>
                <a:rPr lang="en-US" b="0" i="0" dirty="0"/>
                <a:t>per update</a:t>
              </a:r>
              <a:endParaRPr lang="en-US" dirty="0"/>
            </a:p>
          </dgm:t>
        </dgm:pt>
      </mc:Choice>
      <mc:Fallback>
        <dgm:pt modelId="{5265AEDB-B431-4347-8C67-246910EEDB68}">
          <dgm:prSet/>
          <dgm:spPr>
            <a:solidFill>
              <a:schemeClr val="accent1">
                <a:lumMod val="50000"/>
                <a:alpha val="95000"/>
              </a:schemeClr>
            </a:solidFill>
            <a:ln>
              <a:solidFill>
                <a:srgbClr val="0070C0"/>
              </a:solidFill>
            </a:ln>
            <a:sp3d extrusionH="381000" contourW="38100" prstMaterial="matte">
              <a:contourClr>
                <a:schemeClr val="accent1">
                  <a:lumMod val="40000"/>
                  <a:lumOff val="60000"/>
                </a:schemeClr>
              </a:contourClr>
            </a:sp3d>
          </dgm:spPr>
          <dgm:t>
            <a:bodyPr/>
            <a:lstStyle/>
            <a:p>
              <a:r>
                <a:rPr lang="en-US" b="0" i="0"/>
                <a:t>𝑂(d_max∙log (𝑛))</a:t>
              </a:r>
              <a:endParaRPr lang="en-US" b="0" i="0" dirty="0"/>
            </a:p>
            <a:p>
              <a:r>
                <a:rPr lang="en-US" b="0" i="0" dirty="0"/>
                <a:t>per update</a:t>
              </a:r>
              <a:endParaRPr lang="en-US" dirty="0"/>
            </a:p>
          </dgm:t>
        </dgm:pt>
      </mc:Fallback>
    </mc:AlternateContent>
    <dgm:pt modelId="{5C030B95-F5B6-42EA-9C90-94E9FF35627F}" type="parTrans" cxnId="{17234D74-CE1A-4F21-BD81-57E1CAB06EBC}">
      <dgm:prSet/>
      <dgm:spPr/>
      <dgm:t>
        <a:bodyPr/>
        <a:lstStyle/>
        <a:p>
          <a:endParaRPr lang="en-US"/>
        </a:p>
      </dgm:t>
    </dgm:pt>
    <dgm:pt modelId="{F1D1CD06-EA6F-4A66-949F-63FA55F7B8D5}" type="sibTrans" cxnId="{17234D74-CE1A-4F21-BD81-57E1CAB06EBC}">
      <dgm:prSet/>
      <dgm:spPr/>
      <dgm:t>
        <a:bodyPr/>
        <a:lstStyle/>
        <a:p>
          <a:endParaRPr lang="en-US"/>
        </a:p>
      </dgm:t>
    </dgm:pt>
    <dgm:pt modelId="{05A36436-56D9-4BEA-B3D9-35184AD15718}">
      <dgm:prSet/>
      <dgm:spPr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dirty="0"/>
            <a:t>Automatic vertex addition</a:t>
          </a:r>
        </a:p>
      </dgm:t>
    </dgm:pt>
    <dgm:pt modelId="{6B12730E-3A23-4883-A354-BB4EE0AAC5A6}" type="parTrans" cxnId="{21764CB6-FB51-4B8E-8E70-68B2D81B972E}">
      <dgm:prSet/>
      <dgm:spPr/>
      <dgm:t>
        <a:bodyPr/>
        <a:lstStyle/>
        <a:p>
          <a:endParaRPr lang="en-US"/>
        </a:p>
      </dgm:t>
    </dgm:pt>
    <dgm:pt modelId="{8A9AB974-7AD2-4216-8A5D-3660F927D43E}" type="sibTrans" cxnId="{21764CB6-FB51-4B8E-8E70-68B2D81B972E}">
      <dgm:prSet/>
      <dgm:spPr/>
      <dgm:t>
        <a:bodyPr/>
        <a:lstStyle/>
        <a:p>
          <a:endParaRPr lang="en-US"/>
        </a:p>
      </dgm:t>
    </dgm:pt>
    <dgm:pt modelId="{8BC1E8E4-FFDB-4EE0-89C2-94D12CD63A3E}">
      <dgm:prSet custT="1"/>
      <dgm:spPr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b="0" i="0" dirty="0"/>
            <a:t>Fully functional –</a:t>
          </a:r>
        </a:p>
        <a:p>
          <a:r>
            <a:rPr lang="en-US" b="0" i="0" dirty="0"/>
            <a:t>Supports persistency</a:t>
          </a:r>
          <a:endParaRPr lang="en-US" dirty="0"/>
        </a:p>
      </dgm:t>
    </dgm:pt>
    <dgm:pt modelId="{BB994EA7-F55E-472A-B22A-13326386B960}" type="parTrans" cxnId="{1DD175C9-3C48-4626-8A11-8A48F8446E61}">
      <dgm:prSet/>
      <dgm:spPr/>
      <dgm:t>
        <a:bodyPr/>
        <a:lstStyle/>
        <a:p>
          <a:endParaRPr lang="en-US"/>
        </a:p>
      </dgm:t>
    </dgm:pt>
    <dgm:pt modelId="{7B9C18D5-CC3D-4E51-ACA6-9D49008F7594}" type="sibTrans" cxnId="{1DD175C9-3C48-4626-8A11-8A48F8446E61}">
      <dgm:prSet/>
      <dgm:spPr/>
      <dgm:t>
        <a:bodyPr/>
        <a:lstStyle/>
        <a:p>
          <a:endParaRPr lang="en-US"/>
        </a:p>
      </dgm:t>
    </dgm:pt>
    <dgm:pt modelId="{61E1EB6B-D691-4C06-9E2F-DCDBD62B07F7}" type="pres">
      <dgm:prSet presAssocID="{70897406-E79F-4433-83B2-58CD92EDD5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56827-DC34-4B51-97A9-17A9CFD443BE}" type="pres">
      <dgm:prSet presAssocID="{5265AEDB-B431-4347-8C67-246910EEDB68}" presName="vertOne" presStyleCnt="0"/>
      <dgm:spPr/>
    </dgm:pt>
    <dgm:pt modelId="{B9DADDB5-CE8F-42C6-B9DA-1D1FD220CC03}" type="pres">
      <dgm:prSet presAssocID="{5265AEDB-B431-4347-8C67-246910EEDB68}" presName="txOne" presStyleLbl="node0" presStyleIdx="0" presStyleCnt="1">
        <dgm:presLayoutVars>
          <dgm:chPref val="3"/>
        </dgm:presLayoutVars>
      </dgm:prSet>
      <dgm:spPr/>
    </dgm:pt>
    <dgm:pt modelId="{B5CF8AEF-D17F-4D99-8683-6127D8980589}" type="pres">
      <dgm:prSet presAssocID="{5265AEDB-B431-4347-8C67-246910EEDB68}" presName="parTransOne" presStyleCnt="0"/>
      <dgm:spPr/>
    </dgm:pt>
    <dgm:pt modelId="{F2CEE629-90D1-463C-A6AB-83B76F5A5F0B}" type="pres">
      <dgm:prSet presAssocID="{5265AEDB-B431-4347-8C67-246910EEDB68}" presName="horzOne" presStyleCnt="0"/>
      <dgm:spPr/>
    </dgm:pt>
    <dgm:pt modelId="{47D23FEC-6518-4716-88FF-3E2FC16BF923}" type="pres">
      <dgm:prSet presAssocID="{05A36436-56D9-4BEA-B3D9-35184AD15718}" presName="vertTwo" presStyleCnt="0"/>
      <dgm:spPr/>
    </dgm:pt>
    <dgm:pt modelId="{5B436427-4DFC-46EC-A117-F4CC7965BE76}" type="pres">
      <dgm:prSet presAssocID="{05A36436-56D9-4BEA-B3D9-35184AD15718}" presName="txTwo" presStyleLbl="node2" presStyleIdx="0" presStyleCnt="2">
        <dgm:presLayoutVars>
          <dgm:chPref val="3"/>
        </dgm:presLayoutVars>
      </dgm:prSet>
      <dgm:spPr/>
    </dgm:pt>
    <dgm:pt modelId="{26F259A6-F69B-4054-AC69-BE244B2DCCAC}" type="pres">
      <dgm:prSet presAssocID="{05A36436-56D9-4BEA-B3D9-35184AD15718}" presName="horzTwo" presStyleCnt="0"/>
      <dgm:spPr/>
    </dgm:pt>
    <dgm:pt modelId="{3C655F57-C973-4056-9282-B31DDDCC0F33}" type="pres">
      <dgm:prSet presAssocID="{8A9AB974-7AD2-4216-8A5D-3660F927D43E}" presName="sibSpaceTwo" presStyleCnt="0"/>
      <dgm:spPr/>
    </dgm:pt>
    <dgm:pt modelId="{5D8C066A-403A-47D9-BCBB-93682447BB06}" type="pres">
      <dgm:prSet presAssocID="{8BC1E8E4-FFDB-4EE0-89C2-94D12CD63A3E}" presName="vertTwo" presStyleCnt="0"/>
      <dgm:spPr/>
    </dgm:pt>
    <dgm:pt modelId="{08DB1B58-B59A-4D7C-AC6E-BCCA084AD4DF}" type="pres">
      <dgm:prSet presAssocID="{8BC1E8E4-FFDB-4EE0-89C2-94D12CD63A3E}" presName="txTwo" presStyleLbl="node2" presStyleIdx="1" presStyleCnt="2">
        <dgm:presLayoutVars>
          <dgm:chPref val="3"/>
        </dgm:presLayoutVars>
      </dgm:prSet>
      <dgm:spPr/>
    </dgm:pt>
    <dgm:pt modelId="{EAA25C92-953D-4C3A-A570-5A2523F11AA7}" type="pres">
      <dgm:prSet presAssocID="{8BC1E8E4-FFDB-4EE0-89C2-94D12CD63A3E}" presName="horzTwo" presStyleCnt="0"/>
      <dgm:spPr/>
    </dgm:pt>
  </dgm:ptLst>
  <dgm:cxnLst>
    <dgm:cxn modelId="{A226D862-5937-40D6-B6BE-70240B0755EF}" type="presOf" srcId="{70897406-E79F-4433-83B2-58CD92EDD551}" destId="{61E1EB6B-D691-4C06-9E2F-DCDBD62B07F7}" srcOrd="0" destOrd="0" presId="urn:microsoft.com/office/officeart/2005/8/layout/hierarchy4"/>
    <dgm:cxn modelId="{17234D74-CE1A-4F21-BD81-57E1CAB06EBC}" srcId="{70897406-E79F-4433-83B2-58CD92EDD551}" destId="{5265AEDB-B431-4347-8C67-246910EEDB68}" srcOrd="0" destOrd="0" parTransId="{5C030B95-F5B6-42EA-9C90-94E9FF35627F}" sibTransId="{F1D1CD06-EA6F-4A66-949F-63FA55F7B8D5}"/>
    <dgm:cxn modelId="{2AC4DD54-E1F5-4939-BCEC-013A246B128E}" type="presOf" srcId="{5265AEDB-B431-4347-8C67-246910EEDB68}" destId="{B9DADDB5-CE8F-42C6-B9DA-1D1FD220CC03}" srcOrd="0" destOrd="0" presId="urn:microsoft.com/office/officeart/2005/8/layout/hierarchy4"/>
    <dgm:cxn modelId="{1A9A1D7C-BFBF-42FE-8A06-1CF5D0AA1665}" type="presOf" srcId="{8BC1E8E4-FFDB-4EE0-89C2-94D12CD63A3E}" destId="{08DB1B58-B59A-4D7C-AC6E-BCCA084AD4DF}" srcOrd="0" destOrd="0" presId="urn:microsoft.com/office/officeart/2005/8/layout/hierarchy4"/>
    <dgm:cxn modelId="{C4A761A3-0E19-460C-B056-D125F3E57B15}" type="presOf" srcId="{05A36436-56D9-4BEA-B3D9-35184AD15718}" destId="{5B436427-4DFC-46EC-A117-F4CC7965BE76}" srcOrd="0" destOrd="0" presId="urn:microsoft.com/office/officeart/2005/8/layout/hierarchy4"/>
    <dgm:cxn modelId="{21764CB6-FB51-4B8E-8E70-68B2D81B972E}" srcId="{5265AEDB-B431-4347-8C67-246910EEDB68}" destId="{05A36436-56D9-4BEA-B3D9-35184AD15718}" srcOrd="0" destOrd="0" parTransId="{6B12730E-3A23-4883-A354-BB4EE0AAC5A6}" sibTransId="{8A9AB974-7AD2-4216-8A5D-3660F927D43E}"/>
    <dgm:cxn modelId="{1DD175C9-3C48-4626-8A11-8A48F8446E61}" srcId="{5265AEDB-B431-4347-8C67-246910EEDB68}" destId="{8BC1E8E4-FFDB-4EE0-89C2-94D12CD63A3E}" srcOrd="1" destOrd="0" parTransId="{BB994EA7-F55E-472A-B22A-13326386B960}" sibTransId="{7B9C18D5-CC3D-4E51-ACA6-9D49008F7594}"/>
    <dgm:cxn modelId="{334E7E2B-78D7-47DC-846E-FB3AA3152757}" type="presParOf" srcId="{61E1EB6B-D691-4C06-9E2F-DCDBD62B07F7}" destId="{2C856827-DC34-4B51-97A9-17A9CFD443BE}" srcOrd="0" destOrd="0" presId="urn:microsoft.com/office/officeart/2005/8/layout/hierarchy4"/>
    <dgm:cxn modelId="{3A5FF23B-75D8-491C-833D-CA438B62484E}" type="presParOf" srcId="{2C856827-DC34-4B51-97A9-17A9CFD443BE}" destId="{B9DADDB5-CE8F-42C6-B9DA-1D1FD220CC03}" srcOrd="0" destOrd="0" presId="urn:microsoft.com/office/officeart/2005/8/layout/hierarchy4"/>
    <dgm:cxn modelId="{07D0FE03-34BA-48EC-81B0-31B9DAD00DEA}" type="presParOf" srcId="{2C856827-DC34-4B51-97A9-17A9CFD443BE}" destId="{B5CF8AEF-D17F-4D99-8683-6127D8980589}" srcOrd="1" destOrd="0" presId="urn:microsoft.com/office/officeart/2005/8/layout/hierarchy4"/>
    <dgm:cxn modelId="{B0DB48D3-5F32-4AD2-9FD4-F271C314A08A}" type="presParOf" srcId="{2C856827-DC34-4B51-97A9-17A9CFD443BE}" destId="{F2CEE629-90D1-463C-A6AB-83B76F5A5F0B}" srcOrd="2" destOrd="0" presId="urn:microsoft.com/office/officeart/2005/8/layout/hierarchy4"/>
    <dgm:cxn modelId="{74382F74-113C-4E84-B635-9BBA2C3108E6}" type="presParOf" srcId="{F2CEE629-90D1-463C-A6AB-83B76F5A5F0B}" destId="{47D23FEC-6518-4716-88FF-3E2FC16BF923}" srcOrd="0" destOrd="0" presId="urn:microsoft.com/office/officeart/2005/8/layout/hierarchy4"/>
    <dgm:cxn modelId="{E26B473F-AAFC-4614-B844-1FA25785DA38}" type="presParOf" srcId="{47D23FEC-6518-4716-88FF-3E2FC16BF923}" destId="{5B436427-4DFC-46EC-A117-F4CC7965BE76}" srcOrd="0" destOrd="0" presId="urn:microsoft.com/office/officeart/2005/8/layout/hierarchy4"/>
    <dgm:cxn modelId="{87E4E074-C6BF-4340-9AF9-1E8C7FB62EBA}" type="presParOf" srcId="{47D23FEC-6518-4716-88FF-3E2FC16BF923}" destId="{26F259A6-F69B-4054-AC69-BE244B2DCCAC}" srcOrd="1" destOrd="0" presId="urn:microsoft.com/office/officeart/2005/8/layout/hierarchy4"/>
    <dgm:cxn modelId="{F2C5D5EF-CA4F-462E-8406-404AF85EEF95}" type="presParOf" srcId="{F2CEE629-90D1-463C-A6AB-83B76F5A5F0B}" destId="{3C655F57-C973-4056-9282-B31DDDCC0F33}" srcOrd="1" destOrd="0" presId="urn:microsoft.com/office/officeart/2005/8/layout/hierarchy4"/>
    <dgm:cxn modelId="{806DCA5F-8DDD-400B-A39B-66E8FA1E2C5A}" type="presParOf" srcId="{F2CEE629-90D1-463C-A6AB-83B76F5A5F0B}" destId="{5D8C066A-403A-47D9-BCBB-93682447BB06}" srcOrd="2" destOrd="0" presId="urn:microsoft.com/office/officeart/2005/8/layout/hierarchy4"/>
    <dgm:cxn modelId="{A0257413-6E1A-4E0C-A9DA-A51B051FC63B}" type="presParOf" srcId="{5D8C066A-403A-47D9-BCBB-93682447BB06}" destId="{08DB1B58-B59A-4D7C-AC6E-BCCA084AD4DF}" srcOrd="0" destOrd="0" presId="urn:microsoft.com/office/officeart/2005/8/layout/hierarchy4"/>
    <dgm:cxn modelId="{E9806BEB-D85D-4986-9A88-7485F01A213F}" type="presParOf" srcId="{5D8C066A-403A-47D9-BCBB-93682447BB06}" destId="{EAA25C92-953D-4C3A-A570-5A2523F11AA7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897406-E79F-4433-83B2-58CD92EDD551}" type="doc">
      <dgm:prSet loTypeId="urn:microsoft.com/office/officeart/2005/8/layout/hierarchy4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5AEDB-B431-4347-8C67-246910EEDB68}">
      <dgm:prSet/>
      <dgm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C030B95-F5B6-42EA-9C90-94E9FF35627F}" type="parTrans" cxnId="{17234D74-CE1A-4F21-BD81-57E1CAB06EBC}">
      <dgm:prSet/>
      <dgm:spPr/>
      <dgm:t>
        <a:bodyPr/>
        <a:lstStyle/>
        <a:p>
          <a:endParaRPr lang="en-US"/>
        </a:p>
      </dgm:t>
    </dgm:pt>
    <dgm:pt modelId="{F1D1CD06-EA6F-4A66-949F-63FA55F7B8D5}" type="sibTrans" cxnId="{17234D74-CE1A-4F21-BD81-57E1CAB06EBC}">
      <dgm:prSet/>
      <dgm:spPr/>
      <dgm:t>
        <a:bodyPr/>
        <a:lstStyle/>
        <a:p>
          <a:endParaRPr lang="en-US"/>
        </a:p>
      </dgm:t>
    </dgm:pt>
    <dgm:pt modelId="{05A36436-56D9-4BEA-B3D9-35184AD15718}">
      <dgm:prSet/>
      <dgm:spPr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dirty="0"/>
            <a:t>Automatic vertex addition</a:t>
          </a:r>
        </a:p>
      </dgm:t>
    </dgm:pt>
    <dgm:pt modelId="{6B12730E-3A23-4883-A354-BB4EE0AAC5A6}" type="parTrans" cxnId="{21764CB6-FB51-4B8E-8E70-68B2D81B972E}">
      <dgm:prSet/>
      <dgm:spPr/>
      <dgm:t>
        <a:bodyPr/>
        <a:lstStyle/>
        <a:p>
          <a:endParaRPr lang="en-US"/>
        </a:p>
      </dgm:t>
    </dgm:pt>
    <dgm:pt modelId="{8A9AB974-7AD2-4216-8A5D-3660F927D43E}" type="sibTrans" cxnId="{21764CB6-FB51-4B8E-8E70-68B2D81B972E}">
      <dgm:prSet/>
      <dgm:spPr/>
      <dgm:t>
        <a:bodyPr/>
        <a:lstStyle/>
        <a:p>
          <a:endParaRPr lang="en-US"/>
        </a:p>
      </dgm:t>
    </dgm:pt>
    <dgm:pt modelId="{8BC1E8E4-FFDB-4EE0-89C2-94D12CD63A3E}">
      <dgm:prSet custT="1"/>
      <dgm:spPr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gm:spPr>
      <dgm:t>
        <a:bodyPr/>
        <a:lstStyle/>
        <a:p>
          <a:r>
            <a:rPr lang="en-US" b="0" i="0" dirty="0"/>
            <a:t>Fully functional –</a:t>
          </a:r>
        </a:p>
        <a:p>
          <a:r>
            <a:rPr lang="en-US" b="0" i="0" dirty="0"/>
            <a:t>Supports persistency</a:t>
          </a:r>
          <a:endParaRPr lang="en-US" dirty="0"/>
        </a:p>
      </dgm:t>
    </dgm:pt>
    <dgm:pt modelId="{BB994EA7-F55E-472A-B22A-13326386B960}" type="parTrans" cxnId="{1DD175C9-3C48-4626-8A11-8A48F8446E61}">
      <dgm:prSet/>
      <dgm:spPr/>
      <dgm:t>
        <a:bodyPr/>
        <a:lstStyle/>
        <a:p>
          <a:endParaRPr lang="en-US"/>
        </a:p>
      </dgm:t>
    </dgm:pt>
    <dgm:pt modelId="{7B9C18D5-CC3D-4E51-ACA6-9D49008F7594}" type="sibTrans" cxnId="{1DD175C9-3C48-4626-8A11-8A48F8446E61}">
      <dgm:prSet/>
      <dgm:spPr/>
      <dgm:t>
        <a:bodyPr/>
        <a:lstStyle/>
        <a:p>
          <a:endParaRPr lang="en-US"/>
        </a:p>
      </dgm:t>
    </dgm:pt>
    <dgm:pt modelId="{61E1EB6B-D691-4C06-9E2F-DCDBD62B07F7}" type="pres">
      <dgm:prSet presAssocID="{70897406-E79F-4433-83B2-58CD92EDD5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56827-DC34-4B51-97A9-17A9CFD443BE}" type="pres">
      <dgm:prSet presAssocID="{5265AEDB-B431-4347-8C67-246910EEDB68}" presName="vertOne" presStyleCnt="0"/>
      <dgm:spPr/>
    </dgm:pt>
    <dgm:pt modelId="{B9DADDB5-CE8F-42C6-B9DA-1D1FD220CC03}" type="pres">
      <dgm:prSet presAssocID="{5265AEDB-B431-4347-8C67-246910EEDB68}" presName="txOne" presStyleLbl="node0" presStyleIdx="0" presStyleCnt="1">
        <dgm:presLayoutVars>
          <dgm:chPref val="3"/>
        </dgm:presLayoutVars>
      </dgm:prSet>
      <dgm:spPr/>
    </dgm:pt>
    <dgm:pt modelId="{B5CF8AEF-D17F-4D99-8683-6127D8980589}" type="pres">
      <dgm:prSet presAssocID="{5265AEDB-B431-4347-8C67-246910EEDB68}" presName="parTransOne" presStyleCnt="0"/>
      <dgm:spPr/>
    </dgm:pt>
    <dgm:pt modelId="{F2CEE629-90D1-463C-A6AB-83B76F5A5F0B}" type="pres">
      <dgm:prSet presAssocID="{5265AEDB-B431-4347-8C67-246910EEDB68}" presName="horzOne" presStyleCnt="0"/>
      <dgm:spPr/>
    </dgm:pt>
    <dgm:pt modelId="{47D23FEC-6518-4716-88FF-3E2FC16BF923}" type="pres">
      <dgm:prSet presAssocID="{05A36436-56D9-4BEA-B3D9-35184AD15718}" presName="vertTwo" presStyleCnt="0"/>
      <dgm:spPr/>
    </dgm:pt>
    <dgm:pt modelId="{5B436427-4DFC-46EC-A117-F4CC7965BE76}" type="pres">
      <dgm:prSet presAssocID="{05A36436-56D9-4BEA-B3D9-35184AD15718}" presName="txTwo" presStyleLbl="node2" presStyleIdx="0" presStyleCnt="2">
        <dgm:presLayoutVars>
          <dgm:chPref val="3"/>
        </dgm:presLayoutVars>
      </dgm:prSet>
      <dgm:spPr/>
    </dgm:pt>
    <dgm:pt modelId="{26F259A6-F69B-4054-AC69-BE244B2DCCAC}" type="pres">
      <dgm:prSet presAssocID="{05A36436-56D9-4BEA-B3D9-35184AD15718}" presName="horzTwo" presStyleCnt="0"/>
      <dgm:spPr/>
    </dgm:pt>
    <dgm:pt modelId="{3C655F57-C973-4056-9282-B31DDDCC0F33}" type="pres">
      <dgm:prSet presAssocID="{8A9AB974-7AD2-4216-8A5D-3660F927D43E}" presName="sibSpaceTwo" presStyleCnt="0"/>
      <dgm:spPr/>
    </dgm:pt>
    <dgm:pt modelId="{5D8C066A-403A-47D9-BCBB-93682447BB06}" type="pres">
      <dgm:prSet presAssocID="{8BC1E8E4-FFDB-4EE0-89C2-94D12CD63A3E}" presName="vertTwo" presStyleCnt="0"/>
      <dgm:spPr/>
    </dgm:pt>
    <dgm:pt modelId="{08DB1B58-B59A-4D7C-AC6E-BCCA084AD4DF}" type="pres">
      <dgm:prSet presAssocID="{8BC1E8E4-FFDB-4EE0-89C2-94D12CD63A3E}" presName="txTwo" presStyleLbl="node2" presStyleIdx="1" presStyleCnt="2">
        <dgm:presLayoutVars>
          <dgm:chPref val="3"/>
        </dgm:presLayoutVars>
      </dgm:prSet>
      <dgm:spPr/>
    </dgm:pt>
    <dgm:pt modelId="{EAA25C92-953D-4C3A-A570-5A2523F11AA7}" type="pres">
      <dgm:prSet presAssocID="{8BC1E8E4-FFDB-4EE0-89C2-94D12CD63A3E}" presName="horzTwo" presStyleCnt="0"/>
      <dgm:spPr/>
    </dgm:pt>
  </dgm:ptLst>
  <dgm:cxnLst>
    <dgm:cxn modelId="{A226D862-5937-40D6-B6BE-70240B0755EF}" type="presOf" srcId="{70897406-E79F-4433-83B2-58CD92EDD551}" destId="{61E1EB6B-D691-4C06-9E2F-DCDBD62B07F7}" srcOrd="0" destOrd="0" presId="urn:microsoft.com/office/officeart/2005/8/layout/hierarchy4"/>
    <dgm:cxn modelId="{17234D74-CE1A-4F21-BD81-57E1CAB06EBC}" srcId="{70897406-E79F-4433-83B2-58CD92EDD551}" destId="{5265AEDB-B431-4347-8C67-246910EEDB68}" srcOrd="0" destOrd="0" parTransId="{5C030B95-F5B6-42EA-9C90-94E9FF35627F}" sibTransId="{F1D1CD06-EA6F-4A66-949F-63FA55F7B8D5}"/>
    <dgm:cxn modelId="{2AC4DD54-E1F5-4939-BCEC-013A246B128E}" type="presOf" srcId="{5265AEDB-B431-4347-8C67-246910EEDB68}" destId="{B9DADDB5-CE8F-42C6-B9DA-1D1FD220CC03}" srcOrd="0" destOrd="0" presId="urn:microsoft.com/office/officeart/2005/8/layout/hierarchy4"/>
    <dgm:cxn modelId="{1A9A1D7C-BFBF-42FE-8A06-1CF5D0AA1665}" type="presOf" srcId="{8BC1E8E4-FFDB-4EE0-89C2-94D12CD63A3E}" destId="{08DB1B58-B59A-4D7C-AC6E-BCCA084AD4DF}" srcOrd="0" destOrd="0" presId="urn:microsoft.com/office/officeart/2005/8/layout/hierarchy4"/>
    <dgm:cxn modelId="{C4A761A3-0E19-460C-B056-D125F3E57B15}" type="presOf" srcId="{05A36436-56D9-4BEA-B3D9-35184AD15718}" destId="{5B436427-4DFC-46EC-A117-F4CC7965BE76}" srcOrd="0" destOrd="0" presId="urn:microsoft.com/office/officeart/2005/8/layout/hierarchy4"/>
    <dgm:cxn modelId="{21764CB6-FB51-4B8E-8E70-68B2D81B972E}" srcId="{5265AEDB-B431-4347-8C67-246910EEDB68}" destId="{05A36436-56D9-4BEA-B3D9-35184AD15718}" srcOrd="0" destOrd="0" parTransId="{6B12730E-3A23-4883-A354-BB4EE0AAC5A6}" sibTransId="{8A9AB974-7AD2-4216-8A5D-3660F927D43E}"/>
    <dgm:cxn modelId="{1DD175C9-3C48-4626-8A11-8A48F8446E61}" srcId="{5265AEDB-B431-4347-8C67-246910EEDB68}" destId="{8BC1E8E4-FFDB-4EE0-89C2-94D12CD63A3E}" srcOrd="1" destOrd="0" parTransId="{BB994EA7-F55E-472A-B22A-13326386B960}" sibTransId="{7B9C18D5-CC3D-4E51-ACA6-9D49008F7594}"/>
    <dgm:cxn modelId="{334E7E2B-78D7-47DC-846E-FB3AA3152757}" type="presParOf" srcId="{61E1EB6B-D691-4C06-9E2F-DCDBD62B07F7}" destId="{2C856827-DC34-4B51-97A9-17A9CFD443BE}" srcOrd="0" destOrd="0" presId="urn:microsoft.com/office/officeart/2005/8/layout/hierarchy4"/>
    <dgm:cxn modelId="{3A5FF23B-75D8-491C-833D-CA438B62484E}" type="presParOf" srcId="{2C856827-DC34-4B51-97A9-17A9CFD443BE}" destId="{B9DADDB5-CE8F-42C6-B9DA-1D1FD220CC03}" srcOrd="0" destOrd="0" presId="urn:microsoft.com/office/officeart/2005/8/layout/hierarchy4"/>
    <dgm:cxn modelId="{07D0FE03-34BA-48EC-81B0-31B9DAD00DEA}" type="presParOf" srcId="{2C856827-DC34-4B51-97A9-17A9CFD443BE}" destId="{B5CF8AEF-D17F-4D99-8683-6127D8980589}" srcOrd="1" destOrd="0" presId="urn:microsoft.com/office/officeart/2005/8/layout/hierarchy4"/>
    <dgm:cxn modelId="{B0DB48D3-5F32-4AD2-9FD4-F271C314A08A}" type="presParOf" srcId="{2C856827-DC34-4B51-97A9-17A9CFD443BE}" destId="{F2CEE629-90D1-463C-A6AB-83B76F5A5F0B}" srcOrd="2" destOrd="0" presId="urn:microsoft.com/office/officeart/2005/8/layout/hierarchy4"/>
    <dgm:cxn modelId="{74382F74-113C-4E84-B635-9BBA2C3108E6}" type="presParOf" srcId="{F2CEE629-90D1-463C-A6AB-83B76F5A5F0B}" destId="{47D23FEC-6518-4716-88FF-3E2FC16BF923}" srcOrd="0" destOrd="0" presId="urn:microsoft.com/office/officeart/2005/8/layout/hierarchy4"/>
    <dgm:cxn modelId="{E26B473F-AAFC-4614-B844-1FA25785DA38}" type="presParOf" srcId="{47D23FEC-6518-4716-88FF-3E2FC16BF923}" destId="{5B436427-4DFC-46EC-A117-F4CC7965BE76}" srcOrd="0" destOrd="0" presId="urn:microsoft.com/office/officeart/2005/8/layout/hierarchy4"/>
    <dgm:cxn modelId="{87E4E074-C6BF-4340-9AF9-1E8C7FB62EBA}" type="presParOf" srcId="{47D23FEC-6518-4716-88FF-3E2FC16BF923}" destId="{26F259A6-F69B-4054-AC69-BE244B2DCCAC}" srcOrd="1" destOrd="0" presId="urn:microsoft.com/office/officeart/2005/8/layout/hierarchy4"/>
    <dgm:cxn modelId="{F2C5D5EF-CA4F-462E-8406-404AF85EEF95}" type="presParOf" srcId="{F2CEE629-90D1-463C-A6AB-83B76F5A5F0B}" destId="{3C655F57-C973-4056-9282-B31DDDCC0F33}" srcOrd="1" destOrd="0" presId="urn:microsoft.com/office/officeart/2005/8/layout/hierarchy4"/>
    <dgm:cxn modelId="{806DCA5F-8DDD-400B-A39B-66E8FA1E2C5A}" type="presParOf" srcId="{F2CEE629-90D1-463C-A6AB-83B76F5A5F0B}" destId="{5D8C066A-403A-47D9-BCBB-93682447BB06}" srcOrd="2" destOrd="0" presId="urn:microsoft.com/office/officeart/2005/8/layout/hierarchy4"/>
    <dgm:cxn modelId="{A0257413-6E1A-4E0C-A9DA-A51B051FC63B}" type="presParOf" srcId="{5D8C066A-403A-47D9-BCBB-93682447BB06}" destId="{08DB1B58-B59A-4D7C-AC6E-BCCA084AD4DF}" srcOrd="0" destOrd="0" presId="urn:microsoft.com/office/officeart/2005/8/layout/hierarchy4"/>
    <dgm:cxn modelId="{E9806BEB-D85D-4986-9A88-7485F01A213F}" type="presParOf" srcId="{5D8C066A-403A-47D9-BCBB-93682447BB06}" destId="{EAA25C92-953D-4C3A-A570-5A2523F11AA7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DD4AE-4396-454B-AE0E-88E8E881CD19}">
      <dsp:nvSpPr>
        <dsp:cNvPr id="0" name=""/>
        <dsp:cNvSpPr/>
      </dsp:nvSpPr>
      <dsp:spPr>
        <a:xfrm>
          <a:off x="3085938" y="0"/>
          <a:ext cx="4898579" cy="489857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CB96-4F26-4937-B93B-BB92B892E8EB}">
      <dsp:nvSpPr>
        <dsp:cNvPr id="0" name=""/>
        <dsp:cNvSpPr/>
      </dsp:nvSpPr>
      <dsp:spPr>
        <a:xfrm>
          <a:off x="3551303" y="465365"/>
          <a:ext cx="1910445" cy="1910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# of triangles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approximation</a:t>
          </a:r>
        </a:p>
      </dsp:txBody>
      <dsp:txXfrm>
        <a:off x="3644563" y="558625"/>
        <a:ext cx="1723925" cy="1723925"/>
      </dsp:txXfrm>
    </dsp:sp>
    <dsp:sp modelId="{1B8FD5DD-8370-4BEA-AFBD-A362CD82719D}">
      <dsp:nvSpPr>
        <dsp:cNvPr id="0" name=""/>
        <dsp:cNvSpPr/>
      </dsp:nvSpPr>
      <dsp:spPr>
        <a:xfrm>
          <a:off x="5608706" y="465365"/>
          <a:ext cx="1910445" cy="1910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800" b="1" i="1" kern="1200" smtClean="0"/>
                <m:t>(</m:t>
              </m:r>
              <m:r>
                <a:rPr lang="en-US" sz="1800" b="1" i="1" kern="1200" smtClean="0"/>
                <m:t>𝝐</m:t>
              </m:r>
              <m:r>
                <a:rPr lang="en-US" sz="1800" b="1" i="1" kern="1200" smtClean="0"/>
                <m:t>,</m:t>
              </m:r>
              <m:r>
                <a:rPr lang="en-US" sz="1800" b="1" i="1" kern="1200" smtClean="0"/>
                <m:t>𝜹</m:t>
              </m:r>
              <m:r>
                <a:rPr lang="en-US" sz="1800" b="1" i="1" kern="1200" smtClean="0"/>
                <m:t>)</m:t>
              </m:r>
            </m:oMath>
          </a14:m>
          <a:r>
            <a:rPr lang="en-US" sz="1800" b="1" kern="1200"/>
            <a:t> approximation</a:t>
          </a:r>
        </a:p>
      </dsp:txBody>
      <dsp:txXfrm>
        <a:off x="5701966" y="558625"/>
        <a:ext cx="1723925" cy="1723925"/>
      </dsp:txXfrm>
    </dsp:sp>
    <dsp:sp modelId="{6EE49F0D-E133-4DD4-A019-31615E320AE3}">
      <dsp:nvSpPr>
        <dsp:cNvPr id="0" name=""/>
        <dsp:cNvSpPr/>
      </dsp:nvSpPr>
      <dsp:spPr>
        <a:xfrm>
          <a:off x="3551303" y="2522768"/>
          <a:ext cx="1910445" cy="1910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1" i="1" kern="1200" smtClean="0"/>
                  <m:t>𝑶</m:t>
                </m:r>
                <m:d>
                  <m:dPr>
                    <m:ctrlPr>
                      <a:rPr lang="en-US" sz="1800" b="1" i="1" kern="1200"/>
                    </m:ctrlPr>
                  </m:dPr>
                  <m:e>
                    <m:f>
                      <m:fPr>
                        <m:ctrlPr>
                          <a:rPr lang="en-US" sz="1800" b="1" i="1" kern="1200"/>
                        </m:ctrlPr>
                      </m:fPr>
                      <m:num>
                        <m:func>
                          <m:funcPr>
                            <m:ctrlPr>
                              <a:rPr lang="en-US" sz="1800" b="1" i="1" kern="1200"/>
                            </m:ctrlPr>
                          </m:funcPr>
                          <m:fName>
                            <m:r>
                              <a:rPr lang="en-US" sz="1800" b="1" i="0" kern="1200"/>
                              <m:t>𝐥𝐨𝐠</m:t>
                            </m:r>
                          </m:fName>
                          <m:e>
                            <m:r>
                              <a:rPr lang="en-US" sz="1800" b="1" i="1" kern="1200"/>
                              <m:t>𝒏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800" b="1" i="1" kern="1200"/>
                            </m:ctrlPr>
                          </m:sSupPr>
                          <m:e>
                            <m:r>
                              <a:rPr lang="en-US" sz="1800" b="1" i="1" kern="1200"/>
                              <m:t>𝝐</m:t>
                            </m:r>
                          </m:e>
                          <m:sup>
                            <m:r>
                              <a:rPr lang="en-US" sz="1800" b="1" i="1" kern="1200"/>
                              <m:t>𝟐</m:t>
                            </m:r>
                          </m:sup>
                        </m:sSup>
                        <m:r>
                          <a:rPr lang="en-US" sz="1800" b="1" i="1" kern="1200"/>
                          <m:t>𝜶</m:t>
                        </m:r>
                      </m:den>
                    </m:f>
                    <m:func>
                      <m:funcPr>
                        <m:ctrlPr>
                          <a:rPr lang="en-US" sz="1800" b="1" i="1" kern="1200"/>
                        </m:ctrlPr>
                      </m:funcPr>
                      <m:fName>
                        <m:r>
                          <a:rPr lang="en-US" sz="1800" b="1" i="0" kern="1200"/>
                          <m:t>𝐥𝐨𝐠</m:t>
                        </m:r>
                      </m:fName>
                      <m:e>
                        <m:f>
                          <m:fPr>
                            <m:ctrlPr>
                              <a:rPr lang="en-US" sz="1800" b="1" i="1" kern="1200"/>
                            </m:ctrlPr>
                          </m:fPr>
                          <m:num>
                            <m:r>
                              <a:rPr lang="en-US" sz="1800" b="1" i="1" kern="1200"/>
                              <m:t>𝟏</m:t>
                            </m:r>
                          </m:num>
                          <m:den>
                            <m:r>
                              <a:rPr lang="en-US" sz="1800" b="1" i="1" kern="1200"/>
                              <m:t>𝜹</m:t>
                            </m:r>
                          </m:den>
                        </m:f>
                      </m:e>
                    </m:func>
                  </m:e>
                </m:d>
              </m:oMath>
            </m:oMathPara>
          </a14:m>
          <a:endParaRPr lang="en-US" sz="1800" b="1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1" i="1" kern="1200"/>
                  <m:t>𝒆𝒙𝒑𝒆𝒄𝒕𝒆𝒅</m:t>
                </m:r>
                <m:r>
                  <a:rPr lang="en-US" sz="1800" b="1" i="1" kern="1200"/>
                  <m:t> </m:t>
                </m:r>
                <m:r>
                  <a:rPr lang="en-US" sz="1800" b="1" i="1" kern="1200"/>
                  <m:t>𝒕𝒊𝒎𝒆</m:t>
                </m:r>
              </m:oMath>
            </m:oMathPara>
          </a14:m>
          <a:endParaRPr lang="en-US" sz="1800" b="1" kern="1200" dirty="0"/>
        </a:p>
      </dsp:txBody>
      <dsp:txXfrm>
        <a:off x="3644563" y="2616028"/>
        <a:ext cx="1723925" cy="1723925"/>
      </dsp:txXfrm>
    </dsp:sp>
    <dsp:sp modelId="{009B30EC-B636-4127-835E-E4F0D651F320}">
      <dsp:nvSpPr>
        <dsp:cNvPr id="0" name=""/>
        <dsp:cNvSpPr/>
      </dsp:nvSpPr>
      <dsp:spPr>
        <a:xfrm>
          <a:off x="5608706" y="2522768"/>
          <a:ext cx="1910445" cy="1910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1" i="1" kern="1200" smtClean="0"/>
                  <m:t>𝑶</m:t>
                </m:r>
                <m:d>
                  <m:dPr>
                    <m:ctrlPr>
                      <a:rPr lang="en-US" sz="1800" b="1" i="1" kern="1200"/>
                    </m:ctrlPr>
                  </m:dPr>
                  <m:e>
                    <m:f>
                      <m:fPr>
                        <m:ctrlPr>
                          <a:rPr lang="en-US" sz="1800" b="1" i="1" kern="1200"/>
                        </m:ctrlPr>
                      </m:fPr>
                      <m:num>
                        <m:func>
                          <m:funcPr>
                            <m:ctrlPr>
                              <a:rPr lang="en-US" sz="1800" b="1" i="1" kern="1200"/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800" b="1" i="1" kern="1200"/>
                                </m:ctrlPr>
                              </m:sSupPr>
                              <m:e>
                                <m:r>
                                  <a:rPr lang="en-US" sz="1800" b="1" i="0" kern="1200"/>
                                  <m:t>𝐥𝐨𝐠</m:t>
                                </m:r>
                              </m:e>
                              <m:sup>
                                <m:r>
                                  <a:rPr lang="en-US" sz="1800" b="1" i="1" kern="1200"/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b="1" i="1" kern="1200"/>
                              <m:t>𝒏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800" b="1" i="1" kern="1200"/>
                            </m:ctrlPr>
                          </m:sSupPr>
                          <m:e>
                            <m:r>
                              <a:rPr lang="en-US" sz="1800" b="1" i="1" kern="1200"/>
                              <m:t>𝝐</m:t>
                            </m:r>
                          </m:e>
                          <m:sup>
                            <m:r>
                              <a:rPr lang="en-US" sz="1800" b="1" i="1" kern="1200"/>
                              <m:t>𝟐</m:t>
                            </m:r>
                          </m:sup>
                        </m:sSup>
                        <m:r>
                          <a:rPr lang="en-US" sz="1800" b="1" i="1" kern="1200"/>
                          <m:t>𝜶</m:t>
                        </m:r>
                      </m:den>
                    </m:f>
                    <m:func>
                      <m:funcPr>
                        <m:ctrlPr>
                          <a:rPr lang="en-US" sz="1800" b="1" i="1" kern="1200"/>
                        </m:ctrlPr>
                      </m:funcPr>
                      <m:fName>
                        <m:r>
                          <a:rPr lang="en-US" sz="1800" b="1" i="0" kern="1200"/>
                          <m:t>𝐥𝐨𝐠</m:t>
                        </m:r>
                      </m:fName>
                      <m:e>
                        <m:f>
                          <m:fPr>
                            <m:ctrlPr>
                              <a:rPr lang="en-US" sz="1800" b="1" i="1" kern="1200"/>
                            </m:ctrlPr>
                          </m:fPr>
                          <m:num>
                            <m:r>
                              <a:rPr lang="en-US" sz="1800" b="1" i="1" kern="1200"/>
                              <m:t>𝟏</m:t>
                            </m:r>
                          </m:num>
                          <m:den>
                            <m:r>
                              <a:rPr lang="en-US" sz="1800" b="1" i="1" kern="1200"/>
                              <m:t>𝜹</m:t>
                            </m:r>
                          </m:den>
                        </m:f>
                      </m:e>
                    </m:func>
                  </m:e>
                </m:d>
              </m:oMath>
            </m:oMathPara>
          </a14:m>
          <a:endParaRPr lang="en-US" sz="1800" b="1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1" i="1" kern="1200"/>
                  <m:t>𝒘𝒐𝒓𝒔𝒕</m:t>
                </m:r>
                <m:r>
                  <a:rPr lang="en-US" sz="1800" b="1" i="1" kern="1200"/>
                  <m:t> </m:t>
                </m:r>
                <m:r>
                  <a:rPr lang="en-US" sz="1800" b="1" i="1" kern="1200"/>
                  <m:t>𝒄𝒂𝒔𝒆</m:t>
                </m:r>
                <m:r>
                  <a:rPr lang="en-US" sz="1800" b="1" i="1" kern="1200"/>
                  <m:t> </m:t>
                </m:r>
                <m:r>
                  <a:rPr lang="en-US" sz="1800" b="1" i="1" kern="1200"/>
                  <m:t>𝒕𝒊𝒎𝒆</m:t>
                </m:r>
              </m:oMath>
            </m:oMathPara>
          </a14:m>
          <a:endParaRPr lang="en-US" sz="1800" b="1" kern="1200" dirty="0"/>
        </a:p>
      </dsp:txBody>
      <dsp:txXfrm>
        <a:off x="5701966" y="2616028"/>
        <a:ext cx="1723925" cy="172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61A70-671A-4C4F-84D9-D94622F3EA4C}">
      <dsp:nvSpPr>
        <dsp:cNvPr id="0" name=""/>
        <dsp:cNvSpPr/>
      </dsp:nvSpPr>
      <dsp:spPr>
        <a:xfrm>
          <a:off x="6648570" y="3897343"/>
          <a:ext cx="304310" cy="93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218"/>
              </a:lnTo>
              <a:lnTo>
                <a:pt x="304310" y="9332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CB1FA-9245-4B6C-B067-AE918BE80F4C}">
      <dsp:nvSpPr>
        <dsp:cNvPr id="0" name=""/>
        <dsp:cNvSpPr/>
      </dsp:nvSpPr>
      <dsp:spPr>
        <a:xfrm>
          <a:off x="6232679" y="2456941"/>
          <a:ext cx="1227384" cy="426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17"/>
              </a:lnTo>
              <a:lnTo>
                <a:pt x="1227384" y="213017"/>
              </a:lnTo>
              <a:lnTo>
                <a:pt x="1227384" y="4260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11B39-104C-4519-9571-A706BBF73923}">
      <dsp:nvSpPr>
        <dsp:cNvPr id="0" name=""/>
        <dsp:cNvSpPr/>
      </dsp:nvSpPr>
      <dsp:spPr>
        <a:xfrm>
          <a:off x="5005294" y="2456941"/>
          <a:ext cx="1227384" cy="426034"/>
        </a:xfrm>
        <a:custGeom>
          <a:avLst/>
          <a:gdLst/>
          <a:ahLst/>
          <a:cxnLst/>
          <a:rect l="0" t="0" r="0" b="0"/>
          <a:pathLst>
            <a:path>
              <a:moveTo>
                <a:pt x="1227384" y="0"/>
              </a:moveTo>
              <a:lnTo>
                <a:pt x="1227384" y="213017"/>
              </a:lnTo>
              <a:lnTo>
                <a:pt x="0" y="213017"/>
              </a:lnTo>
              <a:lnTo>
                <a:pt x="0" y="4260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DA9DF-10EC-4DE2-AE42-0F02E34859F5}">
      <dsp:nvSpPr>
        <dsp:cNvPr id="0" name=""/>
        <dsp:cNvSpPr/>
      </dsp:nvSpPr>
      <dsp:spPr>
        <a:xfrm>
          <a:off x="5005294" y="1016539"/>
          <a:ext cx="1227384" cy="426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17"/>
              </a:lnTo>
              <a:lnTo>
                <a:pt x="1227384" y="213017"/>
              </a:lnTo>
              <a:lnTo>
                <a:pt x="1227384" y="426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A300C-7922-4A34-8216-1D9B7EDE6A68}">
      <dsp:nvSpPr>
        <dsp:cNvPr id="0" name=""/>
        <dsp:cNvSpPr/>
      </dsp:nvSpPr>
      <dsp:spPr>
        <a:xfrm>
          <a:off x="3777909" y="1016539"/>
          <a:ext cx="1227384" cy="426034"/>
        </a:xfrm>
        <a:custGeom>
          <a:avLst/>
          <a:gdLst/>
          <a:ahLst/>
          <a:cxnLst/>
          <a:rect l="0" t="0" r="0" b="0"/>
          <a:pathLst>
            <a:path>
              <a:moveTo>
                <a:pt x="1227384" y="0"/>
              </a:moveTo>
              <a:lnTo>
                <a:pt x="1227384" y="213017"/>
              </a:lnTo>
              <a:lnTo>
                <a:pt x="0" y="213017"/>
              </a:lnTo>
              <a:lnTo>
                <a:pt x="0" y="426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33C0-3C1C-4ADE-A9A2-48000F08504D}">
      <dsp:nvSpPr>
        <dsp:cNvPr id="0" name=""/>
        <dsp:cNvSpPr/>
      </dsp:nvSpPr>
      <dsp:spPr>
        <a:xfrm>
          <a:off x="3990927" y="2172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</a:rPr>
            <a:t>‘Trivial’ Solution</a:t>
          </a:r>
        </a:p>
      </dsp:txBody>
      <dsp:txXfrm>
        <a:off x="3990927" y="2172"/>
        <a:ext cx="2028735" cy="1014367"/>
      </dsp:txXfrm>
    </dsp:sp>
    <dsp:sp modelId="{9E47A044-C838-45FA-8C3E-21F4797F5CB5}">
      <dsp:nvSpPr>
        <dsp:cNvPr id="0" name=""/>
        <dsp:cNvSpPr/>
      </dsp:nvSpPr>
      <dsp:spPr>
        <a:xfrm>
          <a:off x="2763542" y="1442574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1" i="1" kern="1200" smtClean="0">
                    <a:latin typeface="+mn-lt"/>
                  </a:rPr>
                  <m:t>𝑶</m:t>
                </m:r>
                <m:d>
                  <m:dPr>
                    <m:ctrlPr>
                      <a:rPr lang="en-US" sz="2000" b="1" i="1" kern="1200">
                        <a:latin typeface="+mn-lt"/>
                      </a:rPr>
                    </m:ctrlPr>
                  </m:dPr>
                  <m:e>
                    <m:sSub>
                      <m:sSubPr>
                        <m:ctrlPr>
                          <a:rPr lang="en-US" sz="2000" b="1" i="1" kern="1200">
                            <a:latin typeface="+mn-lt"/>
                          </a:rPr>
                        </m:ctrlPr>
                      </m:sSubPr>
                      <m:e>
                        <m:r>
                          <a:rPr lang="en-US" sz="2000" b="1" i="1" kern="1200">
                            <a:latin typeface="+mn-lt"/>
                          </a:rPr>
                          <m:t>𝒅</m:t>
                        </m:r>
                      </m:e>
                      <m:sub>
                        <m:r>
                          <a:rPr lang="en-US" sz="2000" b="1" i="1" kern="1200">
                            <a:latin typeface="+mn-lt"/>
                          </a:rPr>
                          <m:t>𝒎𝒂𝒙</m:t>
                        </m:r>
                      </m:sub>
                    </m:sSub>
                  </m:e>
                </m:d>
              </m:oMath>
            </m:oMathPara>
          </a14:m>
          <a:endParaRPr lang="en-US" sz="2000" b="1" i="1" kern="1200" dirty="0">
            <a:latin typeface="+mn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per update</a:t>
          </a:r>
        </a:p>
      </dsp:txBody>
      <dsp:txXfrm>
        <a:off x="2763542" y="1442574"/>
        <a:ext cx="2028735" cy="1014367"/>
      </dsp:txXfrm>
    </dsp:sp>
    <dsp:sp modelId="{19620B66-3BDD-49B9-A048-0B565F2AD17A}">
      <dsp:nvSpPr>
        <dsp:cNvPr id="0" name=""/>
        <dsp:cNvSpPr/>
      </dsp:nvSpPr>
      <dsp:spPr>
        <a:xfrm>
          <a:off x="5218311" y="1442574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1" i="1" kern="1200" smtClean="0">
                    <a:latin typeface="+mn-lt"/>
                  </a:rPr>
                  <m:t>𝐎</m:t>
                </m:r>
                <m:d>
                  <m:dPr>
                    <m:ctrlPr>
                      <a:rPr lang="en-US" sz="2000" b="1" i="1" kern="1200">
                        <a:latin typeface="+mn-lt"/>
                      </a:rPr>
                    </m:ctrlPr>
                  </m:dPr>
                  <m:e>
                    <m:r>
                      <a:rPr lang="en-US" sz="2000" b="1" i="1" kern="1200">
                        <a:latin typeface="+mn-lt"/>
                      </a:rPr>
                      <m:t>𝟏</m:t>
                    </m:r>
                  </m:e>
                </m:d>
              </m:oMath>
            </m:oMathPara>
          </a14:m>
          <a:endParaRPr lang="en-US" sz="2000" b="1" i="1" kern="1200" dirty="0">
            <a:latin typeface="+mn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edge existence</a:t>
          </a:r>
          <a:endParaRPr lang="en-US" sz="2000" b="1" kern="1200" dirty="0">
            <a:latin typeface="+mn-lt"/>
          </a:endParaRPr>
        </a:p>
      </dsp:txBody>
      <dsp:txXfrm>
        <a:off x="5218311" y="1442574"/>
        <a:ext cx="2028735" cy="1014367"/>
      </dsp:txXfrm>
    </dsp:sp>
    <dsp:sp modelId="{A0969505-BB87-4DA0-9951-13EBD9A436C7}">
      <dsp:nvSpPr>
        <dsp:cNvPr id="0" name=""/>
        <dsp:cNvSpPr/>
      </dsp:nvSpPr>
      <dsp:spPr>
        <a:xfrm>
          <a:off x="3990927" y="2882976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Adjacency Matrix</a:t>
          </a:r>
          <a:endParaRPr lang="en-US" sz="2000" b="1" kern="1200" dirty="0">
            <a:latin typeface="+mn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000" b="1" i="1" kern="1200">
                  <a:latin typeface="+mn-lt"/>
                </a:rPr>
                <m:t>𝑶</m:t>
              </m:r>
              <m:d>
                <m:dPr>
                  <m:ctrlPr>
                    <a:rPr lang="en-US" sz="2000" b="1" i="1" kern="1200">
                      <a:latin typeface="+mn-lt"/>
                    </a:rPr>
                  </m:ctrlPr>
                </m:dPr>
                <m:e>
                  <m:sSup>
                    <m:sSupPr>
                      <m:ctrlPr>
                        <a:rPr lang="en-US" sz="2000" b="1" i="1" kern="1200">
                          <a:latin typeface="+mn-lt"/>
                        </a:rPr>
                      </m:ctrlPr>
                    </m:sSupPr>
                    <m:e>
                      <m:r>
                        <a:rPr lang="en-US" sz="2000" b="1" i="1" kern="1200">
                          <a:latin typeface="+mn-lt"/>
                        </a:rPr>
                        <m:t>𝒏</m:t>
                      </m:r>
                    </m:e>
                    <m:sup>
                      <m:r>
                        <a:rPr lang="en-US" sz="2000" b="1" i="1" kern="1200">
                          <a:latin typeface="+mn-lt"/>
                        </a:rPr>
                        <m:t>𝟐</m:t>
                      </m:r>
                    </m:sup>
                  </m:sSup>
                </m:e>
              </m:d>
              <m:r>
                <a:rPr lang="en-US" sz="2000" b="1" i="1" kern="1200">
                  <a:latin typeface="+mn-lt"/>
                </a:rPr>
                <m:t> </m:t>
              </m:r>
            </m:oMath>
          </a14:m>
          <a:r>
            <a:rPr lang="en-US" sz="2000" b="1" i="0" kern="1200" dirty="0">
              <a:latin typeface="+mn-lt"/>
            </a:rPr>
            <a:t>space</a:t>
          </a:r>
        </a:p>
      </dsp:txBody>
      <dsp:txXfrm>
        <a:off x="3990927" y="2882976"/>
        <a:ext cx="2028735" cy="1014367"/>
      </dsp:txXfrm>
    </dsp:sp>
    <dsp:sp modelId="{4A21D3F5-0E32-4FCF-A148-3BED0A84DC45}">
      <dsp:nvSpPr>
        <dsp:cNvPr id="0" name=""/>
        <dsp:cNvSpPr/>
      </dsp:nvSpPr>
      <dsp:spPr>
        <a:xfrm>
          <a:off x="6445696" y="2882976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Perfect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Hashing</a:t>
          </a:r>
        </a:p>
      </dsp:txBody>
      <dsp:txXfrm>
        <a:off x="6445696" y="2882976"/>
        <a:ext cx="2028735" cy="1014367"/>
      </dsp:txXfrm>
    </dsp:sp>
    <dsp:sp modelId="{D7725210-7794-407C-A1E1-C1BA417FD9C6}">
      <dsp:nvSpPr>
        <dsp:cNvPr id="0" name=""/>
        <dsp:cNvSpPr/>
      </dsp:nvSpPr>
      <dsp:spPr>
        <a:xfrm>
          <a:off x="6952880" y="4323378"/>
          <a:ext cx="2028735" cy="1014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probabilistic</a:t>
          </a:r>
          <a:endParaRPr lang="en-US" sz="2000" b="1" i="1" kern="1200" dirty="0">
            <a:latin typeface="+mn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complexity</a:t>
          </a:r>
          <a:endParaRPr lang="en-US" sz="2000" b="1" kern="1200" dirty="0">
            <a:latin typeface="+mn-lt"/>
          </a:endParaRPr>
        </a:p>
      </dsp:txBody>
      <dsp:txXfrm>
        <a:off x="6952880" y="4323378"/>
        <a:ext cx="2028735" cy="1014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ADDB5-CE8F-42C6-B9DA-1D1FD220CC03}">
      <dsp:nvSpPr>
        <dsp:cNvPr id="0" name=""/>
        <dsp:cNvSpPr/>
      </dsp:nvSpPr>
      <dsp:spPr>
        <a:xfrm>
          <a:off x="3593" y="563"/>
          <a:ext cx="9727917" cy="1682824"/>
        </a:xfrm>
        <a:prstGeom prst="roundRect">
          <a:avLst>
            <a:gd name="adj" fmla="val 10000"/>
          </a:avLst>
        </a:prstGeom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effectLst/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3800" b="0" i="1" kern="1200" smtClean="0"/>
                  <m:t>𝑂</m:t>
                </m:r>
                <m:d>
                  <m:dPr>
                    <m:ctrlPr>
                      <a:rPr lang="en-US" sz="3800" b="0" i="1" kern="1200"/>
                    </m:ctrlPr>
                  </m:dPr>
                  <m:e>
                    <m:sSub>
                      <m:sSubPr>
                        <m:ctrlPr>
                          <a:rPr lang="en-US" sz="3800" b="0" i="1" kern="12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kern="1200"/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800" b="0" i="0" kern="1200"/>
                          <m:t>max</m:t>
                        </m:r>
                      </m:sub>
                    </m:sSub>
                    <m:r>
                      <a:rPr lang="en-US" sz="3800" b="0" i="1" kern="1200"/>
                      <m:t>∙</m:t>
                    </m:r>
                    <m:r>
                      <m:rPr>
                        <m:sty m:val="p"/>
                      </m:rPr>
                      <a:rPr lang="en-US" sz="3800" b="0" i="0" kern="1200"/>
                      <m:t>log</m:t>
                    </m:r>
                    <m:r>
                      <a:rPr lang="en-US" sz="3800" b="0" i="1" kern="1200" smtClean="0"/>
                      <m:t> </m:t>
                    </m:r>
                    <m:r>
                      <a:rPr lang="en-US" sz="3800" b="0" i="1" kern="1200"/>
                      <m:t>(</m:t>
                    </m:r>
                    <m:r>
                      <a:rPr lang="en-US" sz="3800" b="0" i="1" kern="1200"/>
                      <m:t>𝑛</m:t>
                    </m:r>
                    <m:r>
                      <a:rPr lang="en-US" sz="3800" b="0" i="1" kern="1200"/>
                      <m:t>)</m:t>
                    </m:r>
                  </m:e>
                </m:d>
              </m:oMath>
            </m:oMathPara>
          </a14:m>
          <a:endParaRPr lang="en-US" sz="3800" b="0" i="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per update</a:t>
          </a:r>
          <a:endParaRPr lang="en-US" sz="3800" kern="1200" dirty="0"/>
        </a:p>
      </dsp:txBody>
      <dsp:txXfrm>
        <a:off x="52881" y="49851"/>
        <a:ext cx="9629341" cy="1584248"/>
      </dsp:txXfrm>
    </dsp:sp>
    <dsp:sp modelId="{5B436427-4DFC-46EC-A117-F4CC7965BE76}">
      <dsp:nvSpPr>
        <dsp:cNvPr id="0" name=""/>
        <dsp:cNvSpPr/>
      </dsp:nvSpPr>
      <dsp:spPr>
        <a:xfrm>
          <a:off x="3593" y="1936805"/>
          <a:ext cx="4667906" cy="1682824"/>
        </a:xfrm>
        <a:prstGeom prst="roundRect">
          <a:avLst>
            <a:gd name="adj" fmla="val 10000"/>
          </a:avLst>
        </a:prstGeom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effectLst/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Automatic vertex addition</a:t>
          </a:r>
        </a:p>
      </dsp:txBody>
      <dsp:txXfrm>
        <a:off x="52881" y="1986093"/>
        <a:ext cx="4569330" cy="1584248"/>
      </dsp:txXfrm>
    </dsp:sp>
    <dsp:sp modelId="{08DB1B58-B59A-4D7C-AC6E-BCCA084AD4DF}">
      <dsp:nvSpPr>
        <dsp:cNvPr id="0" name=""/>
        <dsp:cNvSpPr/>
      </dsp:nvSpPr>
      <dsp:spPr>
        <a:xfrm>
          <a:off x="5063604" y="1936805"/>
          <a:ext cx="4667906" cy="1682824"/>
        </a:xfrm>
        <a:prstGeom prst="roundRect">
          <a:avLst>
            <a:gd name="adj" fmla="val 10000"/>
          </a:avLst>
        </a:prstGeom>
        <a:solidFill>
          <a:schemeClr val="accent1">
            <a:lumMod val="50000"/>
            <a:alpha val="95000"/>
          </a:schemeClr>
        </a:solidFill>
        <a:ln>
          <a:solidFill>
            <a:srgbClr val="0070C0"/>
          </a:solidFill>
        </a:ln>
        <a:effectLst/>
        <a:sp3d extrusionH="381000" contourW="38100" prstMaterial="matte">
          <a:contourClr>
            <a:schemeClr val="accent1">
              <a:lumMod val="40000"/>
              <a:lumOff val="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Fully functional –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Supports persistency</a:t>
          </a:r>
          <a:endParaRPr lang="en-US" sz="3600" kern="1200" dirty="0"/>
        </a:p>
      </dsp:txBody>
      <dsp:txXfrm>
        <a:off x="5112892" y="1986093"/>
        <a:ext cx="4569330" cy="158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AC14-1C96-4105-A072-F2D7A172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FC6E3-A473-434F-9994-3C102952F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0DBF-8354-4785-B177-42BBBE1F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7D62-3BB6-41FD-B365-90BA7080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0F91-043D-4F30-B7EE-9DFB8ACE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E3C3-B835-42F3-A037-07BD834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E5564-9281-4E15-8836-48B763C5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B280-B63F-4573-A56B-59F73398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4091-97C3-4FCD-9701-CE6BBC64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2DA2-0E0D-4840-86F7-0D5E62B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AA68-9CC6-4C61-8510-EAD3AD749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2991B-1A66-4B01-A5E3-AFF544BD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16FF-74D8-44B8-9829-B7E910D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6D2B-506F-4B47-84BC-3FAE3F5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9167-5616-4829-9117-4AD469AE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292D-D223-482D-A0FC-68F99A73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7633-01DA-4CF0-AB7C-EEDB3A36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8664-8F0A-452E-8693-B6B2943D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7EC7-CB95-49CA-9EEA-5B2FF571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7222-A0DA-4AA4-91FE-317F81F3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ABBF-6BE3-4880-AD73-3645B845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E493-8F4C-492F-BC73-959B62DC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70E1-C1CF-4A9D-B0DB-F0781432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A655-BF2E-48DE-ACC7-8AD58282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B442-4451-4F1A-9A87-9AC09D04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C07-8379-4BFC-BCF6-74F92768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0C61-A609-4395-99A8-2AF56696E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7E5C-9220-418A-A26A-1FDC3B2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FE0A3-EE29-4EBF-ADDD-AED6E2A9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48BE-D75D-4815-8294-8AD45C87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CFC5C-0460-4010-8C62-FC6DF308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B77F-8438-4360-AE08-D8D4D759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619BA-8D32-4B9F-BB6A-55E5547D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8C2E-505F-4C95-9C69-72971C19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53668-BD8A-45E6-B5E9-6E95CDDCE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0A6E-C33B-4725-B326-C278AE90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25196-6472-486C-B323-48087242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EA3E7-F849-41E3-ADF4-F252E9AA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F286B-BBCB-4C1D-879B-31D2213B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CCCA-FD93-4DF0-B53D-AEE4ED9E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435E8-16F4-48D0-9FA6-CC1285D8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FA729-DC1F-4835-9BD6-06C53573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994BF-8CB5-4340-9A59-E4FCCB7E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97AE0-D42B-4FE9-9177-DA8045EA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DAC0F-0389-47C5-8E34-BFA540B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91384-3BD0-4BFD-9242-D8965CCF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3CA0-DCAD-4F29-BD9B-76CF914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2F9A-6662-4D20-8EE8-1C428CDF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3CEA-8CB6-4D7D-9418-F168E3AA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84A9-0151-4AFB-9BC9-0B4A1D47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AB912-0DCF-4F5A-8815-5CB83932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C5AD-79CE-4AC3-817C-3AF34E0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97BA-C7A8-49A8-B108-C46240A0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C421-682E-4D43-BE2E-A678AA4BC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486F-AD57-4F13-BBBF-23C4FB99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8283-C884-452D-B7F9-278E5C7A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F6E3A-3974-44B3-A7EC-566FAAFD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779B-1F97-4ECE-A06E-36836F55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3000">
              <a:schemeClr val="accent5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BEB81-58C8-4A07-82DA-DAB214D6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FE30-FB6A-4657-BDD7-B5B13C89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11A3-C673-4EFD-B48F-F6419B01B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1561-EB4D-40E9-BD7E-156F9148B74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0E22-61CF-4FE6-AAA5-46380335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3D61-B8FB-4561-8684-189D0B8D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0BD8-9DE3-4B6C-99AB-1D05307F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riangles background">
            <a:extLst>
              <a:ext uri="{FF2B5EF4-FFF2-40B4-BE49-F238E27FC236}">
                <a16:creationId xmlns:a16="http://schemas.microsoft.com/office/drawing/2014/main" id="{6DC0C5BE-4650-49D2-805A-B89973E39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569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5B6E5-325F-4BB9-A08C-124805EA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  <a:latin typeface="Agency FB" panose="020B0503020202020204" pitchFamily="34" charset="0"/>
              </a:rPr>
              <a:t>Triangle 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774-679A-4C6F-8973-9C5298DEE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gency FB" panose="020B0503020202020204" pitchFamily="34" charset="0"/>
              </a:rPr>
              <a:t>Yuval </a:t>
            </a:r>
            <a:r>
              <a:rPr lang="en-US" b="1" dirty="0" err="1">
                <a:solidFill>
                  <a:srgbClr val="FFFFFF"/>
                </a:solidFill>
                <a:latin typeface="Agency FB" panose="020B0503020202020204" pitchFamily="34" charset="0"/>
              </a:rPr>
              <a:t>Alfassi</a:t>
            </a:r>
            <a:endParaRPr lang="en-US" b="1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9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0CCC9-1EE0-41C7-8E8D-052E01EC6D3E}"/>
              </a:ext>
            </a:extLst>
          </p:cNvPr>
          <p:cNvSpPr/>
          <p:nvPr/>
        </p:nvSpPr>
        <p:spPr>
          <a:xfrm>
            <a:off x="3038764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>
                    <a:alpha val="20000"/>
                  </a:srgbClr>
                </a:solidFill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52F6A-F030-46D4-B9F3-485B6902C7F4}"/>
              </a:ext>
            </a:extLst>
          </p:cNvPr>
          <p:cNvSpPr/>
          <p:nvPr/>
        </p:nvSpPr>
        <p:spPr>
          <a:xfrm>
            <a:off x="4364182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360FC-385B-45B0-A202-58EF6EE952ED}"/>
              </a:ext>
            </a:extLst>
          </p:cNvPr>
          <p:cNvSpPr/>
          <p:nvPr/>
        </p:nvSpPr>
        <p:spPr>
          <a:xfrm>
            <a:off x="5713615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DF99B7-DB85-4281-B1F7-340BF5EDC6BD}"/>
              </a:ext>
            </a:extLst>
          </p:cNvPr>
          <p:cNvSpPr/>
          <p:nvPr/>
        </p:nvSpPr>
        <p:spPr>
          <a:xfrm>
            <a:off x="7035339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658ACF-B2A1-4FC8-997C-47ADE78AB7D7}"/>
              </a:ext>
            </a:extLst>
          </p:cNvPr>
          <p:cNvSpPr/>
          <p:nvPr/>
        </p:nvSpPr>
        <p:spPr>
          <a:xfrm>
            <a:off x="8471593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1493E-E991-4CA9-A931-9E19CD585C4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861724" y="3247044"/>
            <a:ext cx="502458" cy="0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3CDBC-DEA8-472B-9706-A2EA26E5385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187142" y="3247044"/>
            <a:ext cx="526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DD3F2-475B-4156-A308-7596A935D61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536575" y="3247044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00966-4BE0-4614-A8ED-2E8C29FE72B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858299" y="3247044"/>
            <a:ext cx="61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012A-F507-4D8A-B18B-1BD9D3666ED1}"/>
              </a:ext>
            </a:extLst>
          </p:cNvPr>
          <p:cNvCxnSpPr>
            <a:cxnSpLocks/>
          </p:cNvCxnSpPr>
          <p:nvPr/>
        </p:nvCxnSpPr>
        <p:spPr>
          <a:xfrm>
            <a:off x="2536306" y="2318789"/>
            <a:ext cx="502458" cy="65393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88B3A0-686D-4378-8B21-ACFA1E8DA75E}"/>
              </a:ext>
            </a:extLst>
          </p:cNvPr>
          <p:cNvSpPr/>
          <p:nvPr/>
        </p:nvSpPr>
        <p:spPr>
          <a:xfrm>
            <a:off x="1713346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>
                    <a:alpha val="20000"/>
                  </a:srgbClr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8C5F21-89E8-40C0-A5AD-CE1974736D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36306" y="3247044"/>
            <a:ext cx="502458" cy="0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4DAC29-C17C-4C11-AB77-19E43942B5EF}"/>
              </a:ext>
            </a:extLst>
          </p:cNvPr>
          <p:cNvCxnSpPr>
            <a:cxnSpLocks/>
          </p:cNvCxnSpPr>
          <p:nvPr/>
        </p:nvCxnSpPr>
        <p:spPr>
          <a:xfrm>
            <a:off x="1210888" y="2318789"/>
            <a:ext cx="502458" cy="653935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F68EB5-A506-4146-A6F3-BD8FE78C60B5}"/>
              </a:ext>
            </a:extLst>
          </p:cNvPr>
          <p:cNvSpPr/>
          <p:nvPr/>
        </p:nvSpPr>
        <p:spPr>
          <a:xfrm>
            <a:off x="3038764" y="3980440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3ADE37-3FC6-4148-8B29-D3CDFBA9A569}"/>
              </a:ext>
            </a:extLst>
          </p:cNvPr>
          <p:cNvCxnSpPr>
            <a:cxnSpLocks/>
            <a:stCxn id="16" idx="3"/>
            <a:endCxn id="28" idx="2"/>
          </p:cNvCxnSpPr>
          <p:nvPr/>
        </p:nvCxnSpPr>
        <p:spPr>
          <a:xfrm flipV="1">
            <a:off x="3861724" y="3521364"/>
            <a:ext cx="913938" cy="733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913EB7-331A-4D19-A035-C3D0B4CF8A60}"/>
              </a:ext>
            </a:extLst>
          </p:cNvPr>
          <p:cNvSpPr/>
          <p:nvPr/>
        </p:nvSpPr>
        <p:spPr>
          <a:xfrm>
            <a:off x="1713346" y="3980440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14315A-7B7B-4772-B263-9A9FDB31C10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536306" y="4254760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78EAF-10CB-426A-89FE-6DB95BE0469A}"/>
              </a:ext>
            </a:extLst>
          </p:cNvPr>
          <p:cNvCxnSpPr>
            <a:cxnSpLocks/>
          </p:cNvCxnSpPr>
          <p:nvPr/>
        </p:nvCxnSpPr>
        <p:spPr>
          <a:xfrm flipV="1">
            <a:off x="1284779" y="4529080"/>
            <a:ext cx="502458" cy="548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6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3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812E6-01F0-4758-810D-257C041A9AA3}"/>
              </a:ext>
            </a:extLst>
          </p:cNvPr>
          <p:cNvSpPr/>
          <p:nvPr/>
        </p:nvSpPr>
        <p:spPr>
          <a:xfrm>
            <a:off x="6140335" y="2947785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8BF1EE-6BD2-4234-A228-719D9E5EE298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2528929" y="3572176"/>
            <a:ext cx="3718535" cy="69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13C3DE-075E-4DBC-89E5-5B351D03E63A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5045839" y="3572176"/>
            <a:ext cx="1201625" cy="69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812E6-01F0-4758-810D-257C041A9AA3}"/>
              </a:ext>
            </a:extLst>
          </p:cNvPr>
          <p:cNvSpPr/>
          <p:nvPr/>
        </p:nvSpPr>
        <p:spPr>
          <a:xfrm>
            <a:off x="6140335" y="2947785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7E499-575B-40D5-8B67-296704E8282E}"/>
              </a:ext>
            </a:extLst>
          </p:cNvPr>
          <p:cNvSpPr/>
          <p:nvPr/>
        </p:nvSpPr>
        <p:spPr>
          <a:xfrm>
            <a:off x="8232372" y="2931621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8A680-9AD9-483A-A017-1DD39C5DAF6B}"/>
              </a:ext>
            </a:extLst>
          </p:cNvPr>
          <p:cNvSpPr/>
          <p:nvPr/>
        </p:nvSpPr>
        <p:spPr>
          <a:xfrm>
            <a:off x="9188336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16DB6-1E7C-416F-9A98-EC4DDEC71DF6}"/>
              </a:ext>
            </a:extLst>
          </p:cNvPr>
          <p:cNvCxnSpPr>
            <a:cxnSpLocks/>
          </p:cNvCxnSpPr>
          <p:nvPr/>
        </p:nvCxnSpPr>
        <p:spPr>
          <a:xfrm flipH="1">
            <a:off x="2528929" y="3572176"/>
            <a:ext cx="3718535" cy="692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195E22-29EF-4026-AF53-21BF992871DB}"/>
              </a:ext>
            </a:extLst>
          </p:cNvPr>
          <p:cNvCxnSpPr>
            <a:cxnSpLocks/>
          </p:cNvCxnSpPr>
          <p:nvPr/>
        </p:nvCxnSpPr>
        <p:spPr>
          <a:xfrm flipH="1">
            <a:off x="5045839" y="3572176"/>
            <a:ext cx="1201625" cy="692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0FC3E-E842-45AE-80AF-88B134A25491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2528929" y="3556012"/>
            <a:ext cx="5810572" cy="708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C2995-F02E-4C29-8608-445957B51E42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8856763" y="3556012"/>
            <a:ext cx="697333" cy="60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3D43B8-41FE-4136-BDAD-4C50F0E6464C}"/>
              </a:ext>
            </a:extLst>
          </p:cNvPr>
          <p:cNvCxnSpPr>
            <a:cxnSpLocks/>
            <a:stCxn id="13" idx="2"/>
            <a:endCxn id="6" idx="7"/>
          </p:cNvCxnSpPr>
          <p:nvPr/>
        </p:nvCxnSpPr>
        <p:spPr>
          <a:xfrm flipH="1">
            <a:off x="4445475" y="4523047"/>
            <a:ext cx="4742861" cy="894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FA578-E075-44EF-8E04-88007C4EE6E0}"/>
              </a:ext>
            </a:extLst>
          </p:cNvPr>
          <p:cNvCxnSpPr>
            <a:cxnSpLocks/>
            <a:stCxn id="13" idx="3"/>
            <a:endCxn id="7" idx="7"/>
          </p:cNvCxnSpPr>
          <p:nvPr/>
        </p:nvCxnSpPr>
        <p:spPr>
          <a:xfrm flipH="1">
            <a:off x="5777359" y="4781678"/>
            <a:ext cx="3518106" cy="660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9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>
              <a:alpha val="91000"/>
            </a:schemeClr>
          </a:solidFill>
          <a:ln w="28575">
            <a:solidFill>
              <a:schemeClr val="dk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>
              <a:alpha val="91000"/>
            </a:schemeClr>
          </a:solidFill>
          <a:ln w="28575">
            <a:solidFill>
              <a:schemeClr val="dk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812E6-01F0-4758-810D-257C041A9AA3}"/>
              </a:ext>
            </a:extLst>
          </p:cNvPr>
          <p:cNvSpPr/>
          <p:nvPr/>
        </p:nvSpPr>
        <p:spPr>
          <a:xfrm>
            <a:off x="6140335" y="2947785"/>
            <a:ext cx="731520" cy="731520"/>
          </a:xfrm>
          <a:prstGeom prst="ellipse">
            <a:avLst/>
          </a:prstGeom>
          <a:solidFill>
            <a:schemeClr val="bg1">
              <a:alpha val="91000"/>
            </a:schemeClr>
          </a:solidFill>
          <a:ln w="28575">
            <a:solidFill>
              <a:schemeClr val="dk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7E499-575B-40D5-8B67-296704E8282E}"/>
              </a:ext>
            </a:extLst>
          </p:cNvPr>
          <p:cNvSpPr/>
          <p:nvPr/>
        </p:nvSpPr>
        <p:spPr>
          <a:xfrm>
            <a:off x="8232372" y="2931621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8A680-9AD9-483A-A017-1DD39C5DAF6B}"/>
              </a:ext>
            </a:extLst>
          </p:cNvPr>
          <p:cNvSpPr/>
          <p:nvPr/>
        </p:nvSpPr>
        <p:spPr>
          <a:xfrm>
            <a:off x="9188336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16DB6-1E7C-416F-9A98-EC4DDEC71DF6}"/>
              </a:ext>
            </a:extLst>
          </p:cNvPr>
          <p:cNvCxnSpPr>
            <a:cxnSpLocks/>
          </p:cNvCxnSpPr>
          <p:nvPr/>
        </p:nvCxnSpPr>
        <p:spPr>
          <a:xfrm flipH="1">
            <a:off x="2528929" y="3572176"/>
            <a:ext cx="3718535" cy="692240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195E22-29EF-4026-AF53-21BF992871DB}"/>
              </a:ext>
            </a:extLst>
          </p:cNvPr>
          <p:cNvCxnSpPr>
            <a:cxnSpLocks/>
          </p:cNvCxnSpPr>
          <p:nvPr/>
        </p:nvCxnSpPr>
        <p:spPr>
          <a:xfrm flipH="1">
            <a:off x="5045839" y="3572176"/>
            <a:ext cx="1201625" cy="692240"/>
          </a:xfrm>
          <a:prstGeom prst="straightConnector1">
            <a:avLst/>
          </a:prstGeom>
          <a:ln w="38100">
            <a:solidFill>
              <a:schemeClr val="dk1">
                <a:alpha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0FC3E-E842-45AE-80AF-88B134A25491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2528929" y="3556012"/>
            <a:ext cx="5810572" cy="708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C2995-F02E-4C29-8608-445957B51E42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8856763" y="3556012"/>
            <a:ext cx="697333" cy="60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3D43B8-41FE-4136-BDAD-4C50F0E6464C}"/>
              </a:ext>
            </a:extLst>
          </p:cNvPr>
          <p:cNvCxnSpPr>
            <a:cxnSpLocks/>
            <a:stCxn id="13" idx="2"/>
            <a:endCxn id="6" idx="7"/>
          </p:cNvCxnSpPr>
          <p:nvPr/>
        </p:nvCxnSpPr>
        <p:spPr>
          <a:xfrm flipH="1">
            <a:off x="4445475" y="4523047"/>
            <a:ext cx="4742861" cy="894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FA578-E075-44EF-8E04-88007C4EE6E0}"/>
              </a:ext>
            </a:extLst>
          </p:cNvPr>
          <p:cNvCxnSpPr>
            <a:cxnSpLocks/>
            <a:stCxn id="13" idx="3"/>
            <a:endCxn id="7" idx="7"/>
          </p:cNvCxnSpPr>
          <p:nvPr/>
        </p:nvCxnSpPr>
        <p:spPr>
          <a:xfrm flipH="1">
            <a:off x="5777359" y="4781678"/>
            <a:ext cx="3518106" cy="660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1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C569B-819D-4204-9517-394D34A0CDCD}"/>
              </a:ext>
            </a:extLst>
          </p:cNvPr>
          <p:cNvSpPr/>
          <p:nvPr/>
        </p:nvSpPr>
        <p:spPr>
          <a:xfrm>
            <a:off x="1173018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0A13A3-AAAE-42A3-A64D-36541C9E96AA}"/>
              </a:ext>
            </a:extLst>
          </p:cNvPr>
          <p:cNvSpPr/>
          <p:nvPr/>
        </p:nvSpPr>
        <p:spPr>
          <a:xfrm>
            <a:off x="2489200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F3C5D-FDD3-449A-8593-F1D6F0AE8A13}"/>
              </a:ext>
            </a:extLst>
          </p:cNvPr>
          <p:cNvSpPr/>
          <p:nvPr/>
        </p:nvSpPr>
        <p:spPr>
          <a:xfrm>
            <a:off x="3821084" y="5310909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8708D-DBE8-4A48-AC84-7B4006576A46}"/>
              </a:ext>
            </a:extLst>
          </p:cNvPr>
          <p:cNvSpPr/>
          <p:nvPr/>
        </p:nvSpPr>
        <p:spPr>
          <a:xfrm>
            <a:off x="5152968" y="5334923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F20EE-DB66-4187-B35F-7438C77BD30D}"/>
              </a:ext>
            </a:extLst>
          </p:cNvPr>
          <p:cNvSpPr/>
          <p:nvPr/>
        </p:nvSpPr>
        <p:spPr>
          <a:xfrm>
            <a:off x="190453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9C434-1CF8-4850-BF7D-DA5B2C4FA57C}"/>
              </a:ext>
            </a:extLst>
          </p:cNvPr>
          <p:cNvSpPr/>
          <p:nvPr/>
        </p:nvSpPr>
        <p:spPr>
          <a:xfrm>
            <a:off x="4421448" y="4157287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E7FA-29DB-4356-BE93-AE4C02D703A1}"/>
              </a:ext>
            </a:extLst>
          </p:cNvPr>
          <p:cNvSpPr/>
          <p:nvPr/>
        </p:nvSpPr>
        <p:spPr>
          <a:xfrm>
            <a:off x="3201324" y="3063240"/>
            <a:ext cx="731520" cy="7315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812E6-01F0-4758-810D-257C041A9AA3}"/>
              </a:ext>
            </a:extLst>
          </p:cNvPr>
          <p:cNvSpPr/>
          <p:nvPr/>
        </p:nvSpPr>
        <p:spPr>
          <a:xfrm>
            <a:off x="6140335" y="2947785"/>
            <a:ext cx="731520" cy="731520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FF0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7E499-575B-40D5-8B67-296704E8282E}"/>
              </a:ext>
            </a:extLst>
          </p:cNvPr>
          <p:cNvSpPr/>
          <p:nvPr/>
        </p:nvSpPr>
        <p:spPr>
          <a:xfrm>
            <a:off x="8232372" y="2931621"/>
            <a:ext cx="731520" cy="731520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FF0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8A680-9AD9-483A-A017-1DD39C5DAF6B}"/>
              </a:ext>
            </a:extLst>
          </p:cNvPr>
          <p:cNvSpPr/>
          <p:nvPr/>
        </p:nvSpPr>
        <p:spPr>
          <a:xfrm>
            <a:off x="9188336" y="4157287"/>
            <a:ext cx="731520" cy="731520"/>
          </a:xfrm>
          <a:prstGeom prst="ellipse">
            <a:avLst/>
          </a:prstGeom>
          <a:solidFill>
            <a:schemeClr val="bg1">
              <a:alpha val="10000"/>
            </a:schemeClr>
          </a:solidFill>
          <a:ln w="28575">
            <a:solidFill>
              <a:srgbClr val="FF0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10000"/>
                  </a:schemeClr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5D37-9100-4C89-A90B-A7986E8DE491}"/>
              </a:ext>
            </a:extLst>
          </p:cNvPr>
          <p:cNvCxnSpPr>
            <a:stCxn id="10" idx="3"/>
            <a:endCxn id="8" idx="0"/>
          </p:cNvCxnSpPr>
          <p:nvPr/>
        </p:nvCxnSpPr>
        <p:spPr>
          <a:xfrm flipH="1">
            <a:off x="2270298" y="3687631"/>
            <a:ext cx="1038155" cy="469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3CA0A-16B9-4288-A56C-2DF6063F50A1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3825715" y="3687631"/>
            <a:ext cx="702862" cy="576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75A8A-9E99-4DAD-B0DA-5ABD9666AB8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2528929" y="4781678"/>
            <a:ext cx="326031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00E0C-329D-47F4-B0BA-F4FA73FB1B6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38778" y="4781678"/>
            <a:ext cx="472889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3EA9F-BF88-431F-9B0B-6406F1D8BDB5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4186844" y="4781678"/>
            <a:ext cx="341733" cy="529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05C61A-269F-4845-95CE-721DDFE849EC}"/>
              </a:ext>
            </a:extLst>
          </p:cNvPr>
          <p:cNvCxnSpPr>
            <a:cxnSpLocks/>
            <a:stCxn id="9" idx="5"/>
            <a:endCxn id="7" idx="0"/>
          </p:cNvCxnSpPr>
          <p:nvPr/>
        </p:nvCxnSpPr>
        <p:spPr>
          <a:xfrm>
            <a:off x="5045839" y="4781678"/>
            <a:ext cx="472889" cy="55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16DB6-1E7C-416F-9A98-EC4DDEC71DF6}"/>
              </a:ext>
            </a:extLst>
          </p:cNvPr>
          <p:cNvCxnSpPr>
            <a:cxnSpLocks/>
          </p:cNvCxnSpPr>
          <p:nvPr/>
        </p:nvCxnSpPr>
        <p:spPr>
          <a:xfrm flipH="1">
            <a:off x="2528929" y="3572176"/>
            <a:ext cx="3718535" cy="692240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195E22-29EF-4026-AF53-21BF992871DB}"/>
              </a:ext>
            </a:extLst>
          </p:cNvPr>
          <p:cNvCxnSpPr>
            <a:cxnSpLocks/>
          </p:cNvCxnSpPr>
          <p:nvPr/>
        </p:nvCxnSpPr>
        <p:spPr>
          <a:xfrm flipH="1">
            <a:off x="5045839" y="3572176"/>
            <a:ext cx="1201625" cy="692240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0FC3E-E842-45AE-80AF-88B134A25491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2528929" y="3556012"/>
            <a:ext cx="5810572" cy="708404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C2995-F02E-4C29-8608-445957B51E42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8856763" y="3556012"/>
            <a:ext cx="697333" cy="601275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3D43B8-41FE-4136-BDAD-4C50F0E6464C}"/>
              </a:ext>
            </a:extLst>
          </p:cNvPr>
          <p:cNvCxnSpPr>
            <a:cxnSpLocks/>
            <a:stCxn id="13" idx="2"/>
            <a:endCxn id="6" idx="7"/>
          </p:cNvCxnSpPr>
          <p:nvPr/>
        </p:nvCxnSpPr>
        <p:spPr>
          <a:xfrm flipH="1">
            <a:off x="4445475" y="4523047"/>
            <a:ext cx="4742861" cy="894991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FA578-E075-44EF-8E04-88007C4EE6E0}"/>
              </a:ext>
            </a:extLst>
          </p:cNvPr>
          <p:cNvCxnSpPr>
            <a:cxnSpLocks/>
            <a:stCxn id="13" idx="3"/>
            <a:endCxn id="7" idx="7"/>
          </p:cNvCxnSpPr>
          <p:nvPr/>
        </p:nvCxnSpPr>
        <p:spPr>
          <a:xfrm flipH="1">
            <a:off x="5777359" y="4781678"/>
            <a:ext cx="3518106" cy="660374"/>
          </a:xfrm>
          <a:prstGeom prst="straightConnector1">
            <a:avLst/>
          </a:prstGeom>
          <a:ln w="38100">
            <a:solidFill>
              <a:srgbClr val="FF0000">
                <a:alpha val="1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6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pic>
        <p:nvPicPr>
          <p:cNvPr id="24" name="Picture 23" descr="A close up of a sign&#10;&#10;Description generated with high confidence">
            <a:extLst>
              <a:ext uri="{FF2B5EF4-FFF2-40B4-BE49-F238E27FC236}">
                <a16:creationId xmlns:a16="http://schemas.microsoft.com/office/drawing/2014/main" id="{15C31496-8908-4517-BD97-11F37FD8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78" y="1371600"/>
            <a:ext cx="7371644" cy="5528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44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7BBB-3B3A-49C9-B832-7BFDDCA5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Graph Persistency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2B1F3B-2D37-4334-B939-86E98B455D21}"/>
              </a:ext>
            </a:extLst>
          </p:cNvPr>
          <p:cNvSpPr/>
          <p:nvPr/>
        </p:nvSpPr>
        <p:spPr>
          <a:xfrm>
            <a:off x="919001" y="2621388"/>
            <a:ext cx="2743200" cy="2743200"/>
          </a:xfrm>
          <a:custGeom>
            <a:avLst/>
            <a:gdLst>
              <a:gd name="connsiteX0" fmla="*/ 0 w 1143725"/>
              <a:gd name="connsiteY0" fmla="*/ 571863 h 1143725"/>
              <a:gd name="connsiteX1" fmla="*/ 571863 w 1143725"/>
              <a:gd name="connsiteY1" fmla="*/ 0 h 1143725"/>
              <a:gd name="connsiteX2" fmla="*/ 1143726 w 1143725"/>
              <a:gd name="connsiteY2" fmla="*/ 571863 h 1143725"/>
              <a:gd name="connsiteX3" fmla="*/ 571863 w 1143725"/>
              <a:gd name="connsiteY3" fmla="*/ 1143726 h 1143725"/>
              <a:gd name="connsiteX4" fmla="*/ 0 w 1143725"/>
              <a:gd name="connsiteY4" fmla="*/ 571863 h 114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725" h="1143725">
                <a:moveTo>
                  <a:pt x="0" y="571863"/>
                </a:moveTo>
                <a:cubicBezTo>
                  <a:pt x="0" y="256032"/>
                  <a:pt x="256032" y="0"/>
                  <a:pt x="571863" y="0"/>
                </a:cubicBezTo>
                <a:cubicBezTo>
                  <a:pt x="887694" y="0"/>
                  <a:pt x="1143726" y="256032"/>
                  <a:pt x="1143726" y="571863"/>
                </a:cubicBezTo>
                <a:cubicBezTo>
                  <a:pt x="1143726" y="887694"/>
                  <a:pt x="887694" y="1143726"/>
                  <a:pt x="571863" y="1143726"/>
                </a:cubicBezTo>
                <a:cubicBezTo>
                  <a:pt x="256032" y="1143726"/>
                  <a:pt x="0" y="887694"/>
                  <a:pt x="0" y="57186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9725" tIns="229725" rIns="229725" bIns="22972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0318AD-AB1A-420A-8999-8833684512D3}"/>
              </a:ext>
            </a:extLst>
          </p:cNvPr>
          <p:cNvSpPr/>
          <p:nvPr/>
        </p:nvSpPr>
        <p:spPr>
          <a:xfrm rot="20034558">
            <a:off x="3571754" y="2645124"/>
            <a:ext cx="1216865" cy="914400"/>
          </a:xfrm>
          <a:custGeom>
            <a:avLst/>
            <a:gdLst>
              <a:gd name="connsiteX0" fmla="*/ 0 w 242352"/>
              <a:gd name="connsiteY0" fmla="*/ 77773 h 388866"/>
              <a:gd name="connsiteX1" fmla="*/ 121176 w 242352"/>
              <a:gd name="connsiteY1" fmla="*/ 77773 h 388866"/>
              <a:gd name="connsiteX2" fmla="*/ 121176 w 242352"/>
              <a:gd name="connsiteY2" fmla="*/ 0 h 388866"/>
              <a:gd name="connsiteX3" fmla="*/ 242352 w 242352"/>
              <a:gd name="connsiteY3" fmla="*/ 194433 h 388866"/>
              <a:gd name="connsiteX4" fmla="*/ 121176 w 242352"/>
              <a:gd name="connsiteY4" fmla="*/ 388866 h 388866"/>
              <a:gd name="connsiteX5" fmla="*/ 121176 w 242352"/>
              <a:gd name="connsiteY5" fmla="*/ 311093 h 388866"/>
              <a:gd name="connsiteX6" fmla="*/ 0 w 242352"/>
              <a:gd name="connsiteY6" fmla="*/ 311093 h 388866"/>
              <a:gd name="connsiteX7" fmla="*/ 0 w 242352"/>
              <a:gd name="connsiteY7" fmla="*/ 77773 h 3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52" h="388866">
                <a:moveTo>
                  <a:pt x="0" y="77773"/>
                </a:moveTo>
                <a:lnTo>
                  <a:pt x="121176" y="77773"/>
                </a:lnTo>
                <a:lnTo>
                  <a:pt x="121176" y="0"/>
                </a:lnTo>
                <a:lnTo>
                  <a:pt x="242352" y="194433"/>
                </a:lnTo>
                <a:lnTo>
                  <a:pt x="121176" y="388866"/>
                </a:lnTo>
                <a:lnTo>
                  <a:pt x="121176" y="311093"/>
                </a:lnTo>
                <a:lnTo>
                  <a:pt x="0" y="311093"/>
                </a:lnTo>
                <a:lnTo>
                  <a:pt x="0" y="7777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7773" rIns="72706" bIns="7777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EB6444-DC11-47FB-BF7C-A5B7261A71E6}"/>
              </a:ext>
            </a:extLst>
          </p:cNvPr>
          <p:cNvSpPr/>
          <p:nvPr/>
        </p:nvSpPr>
        <p:spPr>
          <a:xfrm>
            <a:off x="4864251" y="1670457"/>
            <a:ext cx="2286000" cy="2286000"/>
          </a:xfrm>
          <a:custGeom>
            <a:avLst/>
            <a:gdLst>
              <a:gd name="connsiteX0" fmla="*/ 0 w 1143725"/>
              <a:gd name="connsiteY0" fmla="*/ 571863 h 1143725"/>
              <a:gd name="connsiteX1" fmla="*/ 571863 w 1143725"/>
              <a:gd name="connsiteY1" fmla="*/ 0 h 1143725"/>
              <a:gd name="connsiteX2" fmla="*/ 1143726 w 1143725"/>
              <a:gd name="connsiteY2" fmla="*/ 571863 h 1143725"/>
              <a:gd name="connsiteX3" fmla="*/ 571863 w 1143725"/>
              <a:gd name="connsiteY3" fmla="*/ 1143726 h 1143725"/>
              <a:gd name="connsiteX4" fmla="*/ 0 w 1143725"/>
              <a:gd name="connsiteY4" fmla="*/ 571863 h 114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725" h="1143725">
                <a:moveTo>
                  <a:pt x="0" y="571863"/>
                </a:moveTo>
                <a:cubicBezTo>
                  <a:pt x="0" y="256032"/>
                  <a:pt x="256032" y="0"/>
                  <a:pt x="571863" y="0"/>
                </a:cubicBezTo>
                <a:cubicBezTo>
                  <a:pt x="887694" y="0"/>
                  <a:pt x="1143726" y="256032"/>
                  <a:pt x="1143726" y="571863"/>
                </a:cubicBezTo>
                <a:cubicBezTo>
                  <a:pt x="1143726" y="887694"/>
                  <a:pt x="887694" y="1143726"/>
                  <a:pt x="571863" y="1143726"/>
                </a:cubicBezTo>
                <a:cubicBezTo>
                  <a:pt x="256032" y="1143726"/>
                  <a:pt x="0" y="887694"/>
                  <a:pt x="0" y="57186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9725" tIns="229725" rIns="229725" bIns="22972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2FB9C0-6636-436A-B820-49C1610ABE22}"/>
              </a:ext>
            </a:extLst>
          </p:cNvPr>
          <p:cNvSpPr/>
          <p:nvPr/>
        </p:nvSpPr>
        <p:spPr>
          <a:xfrm rot="999852">
            <a:off x="3678875" y="4212187"/>
            <a:ext cx="1076882" cy="914400"/>
          </a:xfrm>
          <a:custGeom>
            <a:avLst/>
            <a:gdLst>
              <a:gd name="connsiteX0" fmla="*/ 0 w 242352"/>
              <a:gd name="connsiteY0" fmla="*/ 77773 h 388866"/>
              <a:gd name="connsiteX1" fmla="*/ 121176 w 242352"/>
              <a:gd name="connsiteY1" fmla="*/ 77773 h 388866"/>
              <a:gd name="connsiteX2" fmla="*/ 121176 w 242352"/>
              <a:gd name="connsiteY2" fmla="*/ 0 h 388866"/>
              <a:gd name="connsiteX3" fmla="*/ 242352 w 242352"/>
              <a:gd name="connsiteY3" fmla="*/ 194433 h 388866"/>
              <a:gd name="connsiteX4" fmla="*/ 121176 w 242352"/>
              <a:gd name="connsiteY4" fmla="*/ 388866 h 388866"/>
              <a:gd name="connsiteX5" fmla="*/ 121176 w 242352"/>
              <a:gd name="connsiteY5" fmla="*/ 311093 h 388866"/>
              <a:gd name="connsiteX6" fmla="*/ 0 w 242352"/>
              <a:gd name="connsiteY6" fmla="*/ 311093 h 388866"/>
              <a:gd name="connsiteX7" fmla="*/ 0 w 242352"/>
              <a:gd name="connsiteY7" fmla="*/ 77773 h 3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52" h="388866">
                <a:moveTo>
                  <a:pt x="0" y="77773"/>
                </a:moveTo>
                <a:lnTo>
                  <a:pt x="121176" y="77773"/>
                </a:lnTo>
                <a:lnTo>
                  <a:pt x="121176" y="0"/>
                </a:lnTo>
                <a:lnTo>
                  <a:pt x="242352" y="194433"/>
                </a:lnTo>
                <a:lnTo>
                  <a:pt x="121176" y="388866"/>
                </a:lnTo>
                <a:lnTo>
                  <a:pt x="121176" y="311093"/>
                </a:lnTo>
                <a:lnTo>
                  <a:pt x="0" y="311093"/>
                </a:lnTo>
                <a:lnTo>
                  <a:pt x="0" y="7777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7773" rIns="72706" bIns="7777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E38A87-1189-4932-9B9B-23EDBCED994F}"/>
              </a:ext>
            </a:extLst>
          </p:cNvPr>
          <p:cNvSpPr/>
          <p:nvPr/>
        </p:nvSpPr>
        <p:spPr>
          <a:xfrm>
            <a:off x="4864251" y="4239317"/>
            <a:ext cx="2286000" cy="2286000"/>
          </a:xfrm>
          <a:custGeom>
            <a:avLst/>
            <a:gdLst>
              <a:gd name="connsiteX0" fmla="*/ 0 w 1143725"/>
              <a:gd name="connsiteY0" fmla="*/ 571863 h 1143725"/>
              <a:gd name="connsiteX1" fmla="*/ 571863 w 1143725"/>
              <a:gd name="connsiteY1" fmla="*/ 0 h 1143725"/>
              <a:gd name="connsiteX2" fmla="*/ 1143726 w 1143725"/>
              <a:gd name="connsiteY2" fmla="*/ 571863 h 1143725"/>
              <a:gd name="connsiteX3" fmla="*/ 571863 w 1143725"/>
              <a:gd name="connsiteY3" fmla="*/ 1143726 h 1143725"/>
              <a:gd name="connsiteX4" fmla="*/ 0 w 1143725"/>
              <a:gd name="connsiteY4" fmla="*/ 571863 h 114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725" h="1143725">
                <a:moveTo>
                  <a:pt x="0" y="571863"/>
                </a:moveTo>
                <a:cubicBezTo>
                  <a:pt x="0" y="256032"/>
                  <a:pt x="256032" y="0"/>
                  <a:pt x="571863" y="0"/>
                </a:cubicBezTo>
                <a:cubicBezTo>
                  <a:pt x="887694" y="0"/>
                  <a:pt x="1143726" y="256032"/>
                  <a:pt x="1143726" y="571863"/>
                </a:cubicBezTo>
                <a:cubicBezTo>
                  <a:pt x="1143726" y="887694"/>
                  <a:pt x="887694" y="1143726"/>
                  <a:pt x="571863" y="1143726"/>
                </a:cubicBezTo>
                <a:cubicBezTo>
                  <a:pt x="256032" y="1143726"/>
                  <a:pt x="0" y="887694"/>
                  <a:pt x="0" y="57186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9725" tIns="229725" rIns="229725" bIns="22972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pic>
        <p:nvPicPr>
          <p:cNvPr id="12" name="Picture 11" descr="A picture containing pool ball, sport, pool table&#10;&#10;Description generated with very high confidence">
            <a:extLst>
              <a:ext uri="{FF2B5EF4-FFF2-40B4-BE49-F238E27FC236}">
                <a16:creationId xmlns:a16="http://schemas.microsoft.com/office/drawing/2014/main" id="{183A9DD5-494C-4AE8-A76B-B28B5BD1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53" y="3388398"/>
            <a:ext cx="2351552" cy="1552024"/>
          </a:xfrm>
          <a:prstGeom prst="rect">
            <a:avLst/>
          </a:prstGeom>
        </p:spPr>
      </p:pic>
      <p:pic>
        <p:nvPicPr>
          <p:cNvPr id="14" name="Picture 13" descr="A picture containing pool ball, sport&#10;&#10;Description generated with very high confidence">
            <a:extLst>
              <a:ext uri="{FF2B5EF4-FFF2-40B4-BE49-F238E27FC236}">
                <a16:creationId xmlns:a16="http://schemas.microsoft.com/office/drawing/2014/main" id="{2CC22D4C-7B27-41DF-AB96-2A8040E41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2306358"/>
            <a:ext cx="2103120" cy="1388059"/>
          </a:xfrm>
          <a:prstGeom prst="rect">
            <a:avLst/>
          </a:prstGeom>
        </p:spPr>
      </p:pic>
      <p:pic>
        <p:nvPicPr>
          <p:cNvPr id="16" name="Picture 15" descr="A picture containing pool ball, sport&#10;&#10;Description generated with very high confidence">
            <a:extLst>
              <a:ext uri="{FF2B5EF4-FFF2-40B4-BE49-F238E27FC236}">
                <a16:creationId xmlns:a16="http://schemas.microsoft.com/office/drawing/2014/main" id="{31986BA4-BBE3-4603-83FC-6C93B3017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4889605"/>
            <a:ext cx="2103120" cy="138806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75BA47-A739-48B5-BA24-1B7B9E7051BD}"/>
              </a:ext>
            </a:extLst>
          </p:cNvPr>
          <p:cNvSpPr/>
          <p:nvPr/>
        </p:nvSpPr>
        <p:spPr>
          <a:xfrm rot="848681">
            <a:off x="7249702" y="2731027"/>
            <a:ext cx="1216865" cy="914400"/>
          </a:xfrm>
          <a:custGeom>
            <a:avLst/>
            <a:gdLst>
              <a:gd name="connsiteX0" fmla="*/ 0 w 242352"/>
              <a:gd name="connsiteY0" fmla="*/ 77773 h 388866"/>
              <a:gd name="connsiteX1" fmla="*/ 121176 w 242352"/>
              <a:gd name="connsiteY1" fmla="*/ 77773 h 388866"/>
              <a:gd name="connsiteX2" fmla="*/ 121176 w 242352"/>
              <a:gd name="connsiteY2" fmla="*/ 0 h 388866"/>
              <a:gd name="connsiteX3" fmla="*/ 242352 w 242352"/>
              <a:gd name="connsiteY3" fmla="*/ 194433 h 388866"/>
              <a:gd name="connsiteX4" fmla="*/ 121176 w 242352"/>
              <a:gd name="connsiteY4" fmla="*/ 388866 h 388866"/>
              <a:gd name="connsiteX5" fmla="*/ 121176 w 242352"/>
              <a:gd name="connsiteY5" fmla="*/ 311093 h 388866"/>
              <a:gd name="connsiteX6" fmla="*/ 0 w 242352"/>
              <a:gd name="connsiteY6" fmla="*/ 311093 h 388866"/>
              <a:gd name="connsiteX7" fmla="*/ 0 w 242352"/>
              <a:gd name="connsiteY7" fmla="*/ 77773 h 3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52" h="388866">
                <a:moveTo>
                  <a:pt x="0" y="77773"/>
                </a:moveTo>
                <a:lnTo>
                  <a:pt x="121176" y="77773"/>
                </a:lnTo>
                <a:lnTo>
                  <a:pt x="121176" y="0"/>
                </a:lnTo>
                <a:lnTo>
                  <a:pt x="242352" y="194433"/>
                </a:lnTo>
                <a:lnTo>
                  <a:pt x="121176" y="388866"/>
                </a:lnTo>
                <a:lnTo>
                  <a:pt x="121176" y="311093"/>
                </a:lnTo>
                <a:lnTo>
                  <a:pt x="0" y="311093"/>
                </a:lnTo>
                <a:lnTo>
                  <a:pt x="0" y="7777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77773" rIns="72706" bIns="7777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A71DC2-3F99-4CB8-886E-4CC966B52134}"/>
              </a:ext>
            </a:extLst>
          </p:cNvPr>
          <p:cNvSpPr/>
          <p:nvPr/>
        </p:nvSpPr>
        <p:spPr>
          <a:xfrm>
            <a:off x="8559847" y="2424128"/>
            <a:ext cx="2286000" cy="2286000"/>
          </a:xfrm>
          <a:custGeom>
            <a:avLst/>
            <a:gdLst>
              <a:gd name="connsiteX0" fmla="*/ 0 w 1143725"/>
              <a:gd name="connsiteY0" fmla="*/ 571863 h 1143725"/>
              <a:gd name="connsiteX1" fmla="*/ 571863 w 1143725"/>
              <a:gd name="connsiteY1" fmla="*/ 0 h 1143725"/>
              <a:gd name="connsiteX2" fmla="*/ 1143726 w 1143725"/>
              <a:gd name="connsiteY2" fmla="*/ 571863 h 1143725"/>
              <a:gd name="connsiteX3" fmla="*/ 571863 w 1143725"/>
              <a:gd name="connsiteY3" fmla="*/ 1143726 h 1143725"/>
              <a:gd name="connsiteX4" fmla="*/ 0 w 1143725"/>
              <a:gd name="connsiteY4" fmla="*/ 571863 h 114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725" h="1143725">
                <a:moveTo>
                  <a:pt x="0" y="571863"/>
                </a:moveTo>
                <a:cubicBezTo>
                  <a:pt x="0" y="256032"/>
                  <a:pt x="256032" y="0"/>
                  <a:pt x="571863" y="0"/>
                </a:cubicBezTo>
                <a:cubicBezTo>
                  <a:pt x="887694" y="0"/>
                  <a:pt x="1143726" y="256032"/>
                  <a:pt x="1143726" y="571863"/>
                </a:cubicBezTo>
                <a:cubicBezTo>
                  <a:pt x="1143726" y="887694"/>
                  <a:pt x="887694" y="1143726"/>
                  <a:pt x="571863" y="1143726"/>
                </a:cubicBezTo>
                <a:cubicBezTo>
                  <a:pt x="256032" y="1143726"/>
                  <a:pt x="0" y="887694"/>
                  <a:pt x="0" y="571863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9725" tIns="229725" rIns="229725" bIns="22972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900" kern="1200" dirty="0"/>
          </a:p>
        </p:txBody>
      </p:sp>
      <p:pic>
        <p:nvPicPr>
          <p:cNvPr id="20" name="Picture 19" descr="A picture containing pool ball, sport&#10;&#10;Description generated with very high confidence">
            <a:extLst>
              <a:ext uri="{FF2B5EF4-FFF2-40B4-BE49-F238E27FC236}">
                <a16:creationId xmlns:a16="http://schemas.microsoft.com/office/drawing/2014/main" id="{9D70CD6B-56DA-4113-AC7B-9BC9E1574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63" y="3094449"/>
            <a:ext cx="20781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19C9-05F3-41CB-8F29-34511C60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7" y="1779544"/>
            <a:ext cx="10515600" cy="3063875"/>
          </a:xfrm>
          <a:effectLst>
            <a:softEdge rad="76200"/>
          </a:effectLst>
          <a:scene3d>
            <a:camera prst="orthographicFront">
              <a:rot lat="600000" lon="21299997" rev="0"/>
            </a:camera>
            <a:lightRig rig="threePt" dir="t"/>
          </a:scene3d>
          <a:sp3d extrusionH="158750">
            <a:bevelT w="120650" h="107950"/>
          </a:sp3d>
        </p:spPr>
        <p:txBody>
          <a:bodyPr>
            <a:normAutofit/>
            <a:sp3d contourW="19050" prstMaterial="plastic">
              <a:bevelT w="203200" h="95250"/>
            </a:sp3d>
          </a:bodyPr>
          <a:lstStyle/>
          <a:p>
            <a:pPr algn="ctr"/>
            <a:r>
              <a:rPr lang="en-US" sz="138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591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7846-BFE6-49A9-8E03-4BD88B8E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Triangle Counting – Static Centralized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2BE624D-FEB0-41C4-9437-26FC40F5F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196763"/>
                  </p:ext>
                </p:extLst>
              </p:nvPr>
            </p:nvGraphicFramePr>
            <p:xfrm>
              <a:off x="1383930" y="1962539"/>
              <a:ext cx="8470284" cy="415417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4235142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4235142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</a:tblGrid>
                  <a:tr h="828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4000" b="0" smtClean="0"/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4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839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4000" b="0" smtClean="0"/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4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242782"/>
                      </a:ext>
                    </a:extLst>
                  </a:tr>
                  <a:tr h="828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en-US" sz="4000" b="0" smtClean="0"/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4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Node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3959994"/>
                      </a:ext>
                    </a:extLst>
                  </a:tr>
                  <a:tr h="830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4000" b="0" smtClean="0"/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</m:sSup>
                                <m:r>
                                  <a:rPr lang="en-US" sz="4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4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Impractical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8280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Approximations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7545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2BE624D-FEB0-41C4-9437-26FC40F5F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196763"/>
                  </p:ext>
                </p:extLst>
              </p:nvPr>
            </p:nvGraphicFramePr>
            <p:xfrm>
              <a:off x="1383930" y="1962539"/>
              <a:ext cx="8470284" cy="415417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4235142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4235142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</a:tblGrid>
                  <a:tr h="828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9" t="-9559" r="-102158" b="-425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839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9" t="-107971" r="-102158" b="-3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242782"/>
                      </a:ext>
                    </a:extLst>
                  </a:tr>
                  <a:tr h="828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9" t="-211029" r="-102158" b="-2242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Node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3959994"/>
                      </a:ext>
                    </a:extLst>
                  </a:tr>
                  <a:tr h="830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9" t="-308759" r="-102158" b="-122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Impractical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8280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/>
                            <a:t>Approximations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7545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22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DE07-5D66-4861-A798-92EAF9A6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+mn-lt"/>
              </a:rPr>
              <a:t>Incremental – Dynamic central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686ED40-BDB0-4086-B0C1-775B2B8138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8317835"/>
                  </p:ext>
                </p:extLst>
              </p:nvPr>
            </p:nvGraphicFramePr>
            <p:xfrm>
              <a:off x="452761" y="1278384"/>
              <a:ext cx="11070455" cy="48985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686ED40-BDB0-4086-B0C1-775B2B8138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8317835"/>
                  </p:ext>
                </p:extLst>
              </p:nvPr>
            </p:nvGraphicFramePr>
            <p:xfrm>
              <a:off x="452761" y="1278384"/>
              <a:ext cx="11070455" cy="48985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43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26D0-F756-43BD-90D4-1AD9C6D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+mn-lt"/>
              </a:rPr>
              <a:t>Triangle Counting – Dynamic Centralized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1BAB7A4-9680-455F-93B1-056D572EB0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00842489"/>
                  </p:ext>
                </p:extLst>
              </p:nvPr>
            </p:nvGraphicFramePr>
            <p:xfrm>
              <a:off x="301839" y="1447060"/>
              <a:ext cx="11745158" cy="53399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1BAB7A4-9680-455F-93B1-056D572EB0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00842489"/>
                  </p:ext>
                </p:extLst>
              </p:nvPr>
            </p:nvGraphicFramePr>
            <p:xfrm>
              <a:off x="301839" y="1447060"/>
              <a:ext cx="11745158" cy="533991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54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1CC-0F98-46E6-9843-C818F5E4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</a:rPr>
              <a:t>Dynamic + Centralized + </a:t>
            </a:r>
            <a:r>
              <a:rPr lang="en-US" sz="5400" b="1" dirty="0">
                <a:latin typeface="+mn-lt"/>
              </a:rPr>
              <a:t>Persistent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C6300B1-2C1F-491A-9416-42B82D3F63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3581773"/>
                  </p:ext>
                </p:extLst>
              </p:nvPr>
            </p:nvGraphicFramePr>
            <p:xfrm>
              <a:off x="1228447" y="2441360"/>
              <a:ext cx="9735105" cy="36201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C6300B1-2C1F-491A-9416-42B82D3F631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3581773"/>
                  </p:ext>
                </p:extLst>
              </p:nvPr>
            </p:nvGraphicFramePr>
            <p:xfrm>
              <a:off x="1228447" y="2441360"/>
              <a:ext cx="9735105" cy="36201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027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6BD-6DBE-4F30-9FAE-A832CA2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Performance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9B45B5F-6425-451B-8C2D-63B82B042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187941"/>
                  </p:ext>
                </p:extLst>
              </p:nvPr>
            </p:nvGraphicFramePr>
            <p:xfrm>
              <a:off x="838200" y="1951182"/>
              <a:ext cx="10790381" cy="41565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1541483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3376116136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1300550195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1895707936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4203540832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2107969643"/>
                        </a:ext>
                      </a:extLst>
                    </a:gridCol>
                  </a:tblGrid>
                  <a:tr h="828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Vertex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Incremental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Persistent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8395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e-I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e-IL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he-I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242782"/>
                      </a:ext>
                    </a:extLst>
                  </a:tr>
                  <a:tr h="828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3959994"/>
                      </a:ext>
                    </a:extLst>
                  </a:tr>
                  <a:tr h="830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830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51539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9B45B5F-6425-451B-8C2D-63B82B042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187941"/>
                  </p:ext>
                </p:extLst>
              </p:nvPr>
            </p:nvGraphicFramePr>
            <p:xfrm>
              <a:off x="838200" y="1951182"/>
              <a:ext cx="10790381" cy="41565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  <a:tableStyleId>{22838BEF-8BB2-4498-84A7-C5851F593DF1}</a:tableStyleId>
                  </a:tblPr>
                  <a:tblGrid>
                    <a:gridCol w="1541483">
                      <a:extLst>
                        <a:ext uri="{9D8B030D-6E8A-4147-A177-3AD203B41FA5}">
                          <a16:colId xmlns:a16="http://schemas.microsoft.com/office/drawing/2014/main" val="2302638204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3975897548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3376116136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1300550195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1895707936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4203540832"/>
                        </a:ext>
                      </a:extLst>
                    </a:gridCol>
                    <a:gridCol w="1541483">
                      <a:extLst>
                        <a:ext uri="{9D8B030D-6E8A-4147-A177-3AD203B41FA5}">
                          <a16:colId xmlns:a16="http://schemas.microsoft.com/office/drawing/2014/main" val="2107969643"/>
                        </a:ext>
                      </a:extLst>
                    </a:gridCol>
                  </a:tblGrid>
                  <a:tr h="828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6" t="-10294" r="-605929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76" t="-10294" r="-505929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76" t="-10294" r="-405929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Edge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Vertex Iterator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Incremental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Persistent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240684"/>
                      </a:ext>
                    </a:extLst>
                  </a:tr>
                  <a:tr h="839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6" t="-108696" r="-6059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76" t="-108696" r="-5059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76" t="-108696" r="-4059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242782"/>
                      </a:ext>
                    </a:extLst>
                  </a:tr>
                  <a:tr h="828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6" t="-213333" r="-60592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76" t="-213333" r="-50592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76" t="-213333" r="-40592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3959994"/>
                      </a:ext>
                    </a:extLst>
                  </a:tr>
                  <a:tr h="830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6" t="-308759" r="-605929" b="-103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76" t="-308759" r="-505929" b="-103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76" t="-308759" r="-405929" b="-103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3200076"/>
                      </a:ext>
                    </a:extLst>
                  </a:tr>
                  <a:tr h="830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6" t="-411765" r="-605929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76" t="-411765" r="-505929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76" t="-411765" r="-405929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51539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89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0CCC9-1EE0-41C7-8E8D-052E01EC6D3E}"/>
              </a:ext>
            </a:extLst>
          </p:cNvPr>
          <p:cNvSpPr/>
          <p:nvPr/>
        </p:nvSpPr>
        <p:spPr>
          <a:xfrm>
            <a:off x="3038764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52F6A-F030-46D4-B9F3-485B6902C7F4}"/>
              </a:ext>
            </a:extLst>
          </p:cNvPr>
          <p:cNvSpPr/>
          <p:nvPr/>
        </p:nvSpPr>
        <p:spPr>
          <a:xfrm>
            <a:off x="4364182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360FC-385B-45B0-A202-58EF6EE952ED}"/>
              </a:ext>
            </a:extLst>
          </p:cNvPr>
          <p:cNvSpPr/>
          <p:nvPr/>
        </p:nvSpPr>
        <p:spPr>
          <a:xfrm>
            <a:off x="5713615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DF99B7-DB85-4281-B1F7-340BF5EDC6BD}"/>
              </a:ext>
            </a:extLst>
          </p:cNvPr>
          <p:cNvSpPr/>
          <p:nvPr/>
        </p:nvSpPr>
        <p:spPr>
          <a:xfrm>
            <a:off x="7035339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658ACF-B2A1-4FC8-997C-47ADE78AB7D7}"/>
              </a:ext>
            </a:extLst>
          </p:cNvPr>
          <p:cNvSpPr/>
          <p:nvPr/>
        </p:nvSpPr>
        <p:spPr>
          <a:xfrm>
            <a:off x="8471593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1493E-E991-4CA9-A931-9E19CD585C4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861724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3CDBC-DEA8-472B-9706-A2EA26E5385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187142" y="3247044"/>
            <a:ext cx="526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DD3F2-475B-4156-A308-7596A935D61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536575" y="3247044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00966-4BE0-4614-A8ED-2E8C29FE72B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858299" y="3247044"/>
            <a:ext cx="61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012A-F507-4D8A-B18B-1BD9D3666ED1}"/>
              </a:ext>
            </a:extLst>
          </p:cNvPr>
          <p:cNvCxnSpPr>
            <a:cxnSpLocks/>
          </p:cNvCxnSpPr>
          <p:nvPr/>
        </p:nvCxnSpPr>
        <p:spPr>
          <a:xfrm>
            <a:off x="2536306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5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0CCC9-1EE0-41C7-8E8D-052E01EC6D3E}"/>
              </a:ext>
            </a:extLst>
          </p:cNvPr>
          <p:cNvSpPr/>
          <p:nvPr/>
        </p:nvSpPr>
        <p:spPr>
          <a:xfrm>
            <a:off x="3038764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52F6A-F030-46D4-B9F3-485B6902C7F4}"/>
              </a:ext>
            </a:extLst>
          </p:cNvPr>
          <p:cNvSpPr/>
          <p:nvPr/>
        </p:nvSpPr>
        <p:spPr>
          <a:xfrm>
            <a:off x="4364182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360FC-385B-45B0-A202-58EF6EE952ED}"/>
              </a:ext>
            </a:extLst>
          </p:cNvPr>
          <p:cNvSpPr/>
          <p:nvPr/>
        </p:nvSpPr>
        <p:spPr>
          <a:xfrm>
            <a:off x="5713615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DF99B7-DB85-4281-B1F7-340BF5EDC6BD}"/>
              </a:ext>
            </a:extLst>
          </p:cNvPr>
          <p:cNvSpPr/>
          <p:nvPr/>
        </p:nvSpPr>
        <p:spPr>
          <a:xfrm>
            <a:off x="7035339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658ACF-B2A1-4FC8-997C-47ADE78AB7D7}"/>
              </a:ext>
            </a:extLst>
          </p:cNvPr>
          <p:cNvSpPr/>
          <p:nvPr/>
        </p:nvSpPr>
        <p:spPr>
          <a:xfrm>
            <a:off x="8471593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1493E-E991-4CA9-A931-9E19CD585C4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861724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3CDBC-DEA8-472B-9706-A2EA26E5385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187142" y="3247044"/>
            <a:ext cx="526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DD3F2-475B-4156-A308-7596A935D61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536575" y="3247044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00966-4BE0-4614-A8ED-2E8C29FE72B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858299" y="3247044"/>
            <a:ext cx="61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012A-F507-4D8A-B18B-1BD9D3666ED1}"/>
              </a:ext>
            </a:extLst>
          </p:cNvPr>
          <p:cNvCxnSpPr>
            <a:cxnSpLocks/>
          </p:cNvCxnSpPr>
          <p:nvPr/>
        </p:nvCxnSpPr>
        <p:spPr>
          <a:xfrm>
            <a:off x="2536306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88B3A0-686D-4378-8B21-ACFA1E8DA75E}"/>
              </a:ext>
            </a:extLst>
          </p:cNvPr>
          <p:cNvSpPr/>
          <p:nvPr/>
        </p:nvSpPr>
        <p:spPr>
          <a:xfrm>
            <a:off x="1713346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8C5F21-89E8-40C0-A5AD-CE1974736D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36306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4DAC29-C17C-4C11-AB77-19E43942B5EF}"/>
              </a:ext>
            </a:extLst>
          </p:cNvPr>
          <p:cNvCxnSpPr>
            <a:cxnSpLocks/>
          </p:cNvCxnSpPr>
          <p:nvPr/>
        </p:nvCxnSpPr>
        <p:spPr>
          <a:xfrm>
            <a:off x="1210888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1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943-25E8-4AAF-8F0B-65652F6C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Persistency explained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0CCC9-1EE0-41C7-8E8D-052E01EC6D3E}"/>
              </a:ext>
            </a:extLst>
          </p:cNvPr>
          <p:cNvSpPr/>
          <p:nvPr/>
        </p:nvSpPr>
        <p:spPr>
          <a:xfrm>
            <a:off x="3038764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52F6A-F030-46D4-B9F3-485B6902C7F4}"/>
              </a:ext>
            </a:extLst>
          </p:cNvPr>
          <p:cNvSpPr/>
          <p:nvPr/>
        </p:nvSpPr>
        <p:spPr>
          <a:xfrm>
            <a:off x="4364182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8360FC-385B-45B0-A202-58EF6EE952ED}"/>
              </a:ext>
            </a:extLst>
          </p:cNvPr>
          <p:cNvSpPr/>
          <p:nvPr/>
        </p:nvSpPr>
        <p:spPr>
          <a:xfrm>
            <a:off x="5713615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DF99B7-DB85-4281-B1F7-340BF5EDC6BD}"/>
              </a:ext>
            </a:extLst>
          </p:cNvPr>
          <p:cNvSpPr/>
          <p:nvPr/>
        </p:nvSpPr>
        <p:spPr>
          <a:xfrm>
            <a:off x="7035339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658ACF-B2A1-4FC8-997C-47ADE78AB7D7}"/>
              </a:ext>
            </a:extLst>
          </p:cNvPr>
          <p:cNvSpPr/>
          <p:nvPr/>
        </p:nvSpPr>
        <p:spPr>
          <a:xfrm>
            <a:off x="8471593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1493E-E991-4CA9-A931-9E19CD585C43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861724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73CDBC-DEA8-472B-9706-A2EA26E53852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187142" y="3247044"/>
            <a:ext cx="5264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DD3F2-475B-4156-A308-7596A935D61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536575" y="3247044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00966-4BE0-4614-A8ED-2E8C29FE72B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858299" y="3247044"/>
            <a:ext cx="61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4012A-F507-4D8A-B18B-1BD9D3666ED1}"/>
              </a:ext>
            </a:extLst>
          </p:cNvPr>
          <p:cNvCxnSpPr>
            <a:cxnSpLocks/>
          </p:cNvCxnSpPr>
          <p:nvPr/>
        </p:nvCxnSpPr>
        <p:spPr>
          <a:xfrm>
            <a:off x="2536306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88B3A0-686D-4378-8B21-ACFA1E8DA75E}"/>
              </a:ext>
            </a:extLst>
          </p:cNvPr>
          <p:cNvSpPr/>
          <p:nvPr/>
        </p:nvSpPr>
        <p:spPr>
          <a:xfrm>
            <a:off x="1713346" y="2972724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8C5F21-89E8-40C0-A5AD-CE1974736D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36306" y="3247044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4DAC29-C17C-4C11-AB77-19E43942B5EF}"/>
              </a:ext>
            </a:extLst>
          </p:cNvPr>
          <p:cNvCxnSpPr>
            <a:cxnSpLocks/>
          </p:cNvCxnSpPr>
          <p:nvPr/>
        </p:nvCxnSpPr>
        <p:spPr>
          <a:xfrm>
            <a:off x="1210888" y="2318789"/>
            <a:ext cx="502458" cy="65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F68EB5-A506-4146-A6F3-BD8FE78C60B5}"/>
              </a:ext>
            </a:extLst>
          </p:cNvPr>
          <p:cNvSpPr/>
          <p:nvPr/>
        </p:nvSpPr>
        <p:spPr>
          <a:xfrm>
            <a:off x="3038764" y="3980440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3ADE37-3FC6-4148-8B29-D3CDFBA9A569}"/>
              </a:ext>
            </a:extLst>
          </p:cNvPr>
          <p:cNvCxnSpPr>
            <a:cxnSpLocks/>
            <a:stCxn id="16" idx="3"/>
            <a:endCxn id="28" idx="2"/>
          </p:cNvCxnSpPr>
          <p:nvPr/>
        </p:nvCxnSpPr>
        <p:spPr>
          <a:xfrm flipV="1">
            <a:off x="3861724" y="3521364"/>
            <a:ext cx="913938" cy="733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913EB7-331A-4D19-A035-C3D0B4CF8A60}"/>
              </a:ext>
            </a:extLst>
          </p:cNvPr>
          <p:cNvSpPr/>
          <p:nvPr/>
        </p:nvSpPr>
        <p:spPr>
          <a:xfrm>
            <a:off x="1713346" y="3980440"/>
            <a:ext cx="822960" cy="5486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14315A-7B7B-4772-B263-9A9FDB31C10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536306" y="4254760"/>
            <a:ext cx="50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78EAF-10CB-426A-89FE-6DB95BE0469A}"/>
              </a:ext>
            </a:extLst>
          </p:cNvPr>
          <p:cNvCxnSpPr>
            <a:cxnSpLocks/>
          </p:cNvCxnSpPr>
          <p:nvPr/>
        </p:nvCxnSpPr>
        <p:spPr>
          <a:xfrm flipV="1">
            <a:off x="1284779" y="4529080"/>
            <a:ext cx="502458" cy="548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9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232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Cambria Math</vt:lpstr>
      <vt:lpstr>Office Theme</vt:lpstr>
      <vt:lpstr>Triangle Counting</vt:lpstr>
      <vt:lpstr>Triangle Counting – Static Centralized</vt:lpstr>
      <vt:lpstr>Incremental – Dynamic central approximation</vt:lpstr>
      <vt:lpstr>Triangle Counting – Dynamic Centralized</vt:lpstr>
      <vt:lpstr>Dynamic + Centralized + Persistent</vt:lpstr>
      <vt:lpstr>Performance Results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Persistency explained</vt:lpstr>
      <vt:lpstr>Graph Persistency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67</cp:revision>
  <dcterms:created xsi:type="dcterms:W3CDTF">2017-11-11T08:40:55Z</dcterms:created>
  <dcterms:modified xsi:type="dcterms:W3CDTF">2017-11-11T22:09:12Z</dcterms:modified>
</cp:coreProperties>
</file>