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AC14-1C96-4105-A072-F2D7A172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FC6E3-A473-434F-9994-3C102952F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0DBF-8354-4785-B177-42BBBE1F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7D62-3BB6-41FD-B365-90BA7080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0F91-043D-4F30-B7EE-9DFB8ACE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E3C3-B835-42F3-A037-07BD834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E5564-9281-4E15-8836-48B763C5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B280-B63F-4573-A56B-59F7339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4091-97C3-4FCD-9701-CE6BBC64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2DA2-0E0D-4840-86F7-0D5E62B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AA68-9CC6-4C61-8510-EAD3AD749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991B-1A66-4B01-A5E3-AFF544BD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16FF-74D8-44B8-9829-B7E910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6D2B-506F-4B47-84BC-3FAE3F5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9167-5616-4829-9117-4AD469A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292D-D223-482D-A0FC-68F99A73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7633-01DA-4CF0-AB7C-EEDB3A36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8664-8F0A-452E-8693-B6B2943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7EC7-CB95-49CA-9EEA-5B2FF571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7222-A0DA-4AA4-91FE-317F81F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BBF-6BE3-4880-AD73-3645B84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493-8F4C-492F-BC73-959B62DC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70E1-C1CF-4A9D-B0DB-F0781432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A655-BF2E-48DE-ACC7-8AD58282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B442-4451-4F1A-9A87-9AC09D04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C07-8379-4BFC-BCF6-74F92768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0C61-A609-4395-99A8-2AF56696E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7E5C-9220-418A-A26A-1FDC3B2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FE0A3-EE29-4EBF-ADDD-AED6E2A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48BE-D75D-4815-8294-8AD45C87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CFC5C-0460-4010-8C62-FC6DF308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B77F-8438-4360-AE08-D8D4D759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619BA-8D32-4B9F-BB6A-55E5547D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8C2E-505F-4C95-9C69-72971C19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53668-BD8A-45E6-B5E9-6E95CDDCE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0A6E-C33B-4725-B326-C278AE90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25196-6472-486C-B323-48087242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EA3E7-F849-41E3-ADF4-F252E9AA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F286B-BBCB-4C1D-879B-31D2213B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CCA-FD93-4DF0-B53D-AEE4ED9E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435E8-16F4-48D0-9FA6-CC1285D8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FA729-DC1F-4835-9BD6-06C53573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994BF-8CB5-4340-9A59-E4FCCB7E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97AE0-D42B-4FE9-9177-DA8045EA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DAC0F-0389-47C5-8E34-BFA540B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91384-3BD0-4BFD-9242-D8965CC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3CA0-DCAD-4F29-BD9B-76CF914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2F9A-6662-4D20-8EE8-1C428CDF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3CEA-8CB6-4D7D-9418-F168E3AA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84A9-0151-4AFB-9BC9-0B4A1D4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AB912-0DCF-4F5A-8815-5CB83932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C5AD-79CE-4AC3-817C-3AF34E0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97BA-C7A8-49A8-B108-C46240A0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C421-682E-4D43-BE2E-A678AA4BC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486F-AD57-4F13-BBBF-23C4FB99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8283-C884-452D-B7F9-278E5C7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6E3A-3974-44B3-A7EC-566FAAFD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779B-1F97-4ECE-A06E-36836F5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300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BEB81-58C8-4A07-82DA-DAB214D6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FE30-FB6A-4657-BDD7-B5B13C89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11A3-C673-4EFD-B48F-F6419B01B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0E22-61CF-4FE6-AAA5-46380335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3D61-B8FB-4561-8684-189D0B8D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riangles background">
            <a:extLst>
              <a:ext uri="{FF2B5EF4-FFF2-40B4-BE49-F238E27FC236}">
                <a16:creationId xmlns:a16="http://schemas.microsoft.com/office/drawing/2014/main" id="{6DC0C5BE-4650-49D2-805A-B89973E39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569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5B6E5-325F-4BB9-A08C-124805EA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Agency FB" panose="020B0503020202020204" pitchFamily="34" charset="0"/>
              </a:rPr>
              <a:t>Triangle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774-679A-4C6F-8973-9C5298DEE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gency FB" panose="020B0503020202020204" pitchFamily="34" charset="0"/>
              </a:rPr>
              <a:t>Yuval </a:t>
            </a:r>
            <a:r>
              <a:rPr lang="en-US" b="1" dirty="0" err="1">
                <a:solidFill>
                  <a:srgbClr val="FFFFFF"/>
                </a:solidFill>
                <a:latin typeface="Agency FB" panose="020B0503020202020204" pitchFamily="34" charset="0"/>
              </a:rPr>
              <a:t>Alfassi</a:t>
            </a:r>
            <a:endParaRPr lang="en-US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9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7846-BFE6-49A9-8E03-4BD88B8E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Triangle Counting – Static Centrelized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1B42E-DC32-4035-9735-3EC09F42C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𝑖𝑡𝑎𝑟𝑎𝑡𝑜𝑟</m:t>
                    </m:r>
                  </m:oMath>
                </a14:m>
                <a:endParaRPr lang="en-US" b="0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𝑖𝑡𝑒𝑟𝑎𝑡𝑜𝑟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𝑖𝑡𝑒𝑟𝑎𝑡𝑜𝑟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1.41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𝐼𝑚𝑝𝑟𝑎𝑐𝑡𝑖𝑐𝑎𝑙</m:t>
                    </m:r>
                  </m:oMath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𝐴𝑝𝑝𝑟𝑜𝑥𝑖𝑚𝑎𝑡𝑖𝑜𝑛𝑠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1B42E-DC32-4035-9735-3EC09F42C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2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DE07-5D66-4861-A798-92EAF9A6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– Dynamic central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3820A-EDA3-4105-BDC6-EF4F63351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Dynamic graph, add/removal # of triangles approximation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approximation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𝑡𝑟𝑎𝑛𝑠𝑖𝑡𝑖𝑣𝑖𝑡𝑦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3∙#_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𝑡𝑟𝑖𝑎𝑛𝑔𝑙𝑒𝑠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𝑡𝑟𝑖𝑝𝑙𝑒𝑡𝑠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3820A-EDA3-4105-BDC6-EF4F63351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3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26D0-F756-43BD-90D4-1AD9C6D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Counting – Dynamic </a:t>
            </a:r>
            <a:r>
              <a:rPr lang="en-US" dirty="0" err="1"/>
              <a:t>Centrelized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49065-7581-49E7-9A47-C4D8165EE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𝑎𝑠𝑠𝑢𝑚𝑒𝑠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𝑐h𝑒𝑐𝑘𝑖𝑛𝑔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𝐴𝑑𝑗𝑎𝑐𝑒𝑛𝑡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𝑃𝑒𝑟𝑓𝑒𝑐𝑡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𝐻𝑎𝑠h𝑖𝑛𝑔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𝑚𝑎𝑘𝑒𝑠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𝑝𝑟𝑜𝑏𝑎𝑏𝑎𝑙𝑖𝑠𝑡𝑖𝑐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49065-7581-49E7-9A47-C4D8165EE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1CC-0F98-46E6-9843-C818F5E4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Counting – Dynamic + </a:t>
            </a:r>
            <a:r>
              <a:rPr lang="en-US" dirty="0" err="1"/>
              <a:t>Centrelized</a:t>
            </a:r>
            <a:r>
              <a:rPr lang="en-US" dirty="0"/>
              <a:t> + </a:t>
            </a:r>
            <a:r>
              <a:rPr lang="en-US" b="1" dirty="0"/>
              <a:t>Persistent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C7BF6-E60F-42B5-94D4-91874B90B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𝐼𝑛𝑓𝑖𝑛𝑖𝑡𝑒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𝑣𝑒𝑟𝑡𝑖𝑐𝑒𝑠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𝐴𝑢𝑡𝑜𝑚𝑎𝑡𝑖𝑐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𝑣𝑒𝑟𝑡𝑖𝑐𝑒𝑠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𝑎𝑑𝑑𝑖𝑡𝑖𝑜𝑛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𝐹𝑢𝑙𝑙𝑦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𝑝𝑒𝑟𝑠𝑖𝑠𝑡𝑒𝑛𝑐𝑦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(!)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C7BF6-E60F-42B5-94D4-91874B90B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2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6BD-6DBE-4F30-9FAE-A832CA2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D8FD-2E62-4C77-AE5B-C0FF9AC1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Persistensy</a:t>
            </a:r>
            <a:r>
              <a:rPr lang="en-US" dirty="0"/>
              <a:t>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38D3-9AD2-4688-B8D7-CA3A29E0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Cambria Math</vt:lpstr>
      <vt:lpstr>Office Theme</vt:lpstr>
      <vt:lpstr>Triangle Counting</vt:lpstr>
      <vt:lpstr>Triangle Counting – Static Centrelized</vt:lpstr>
      <vt:lpstr>Incremental – Dynamic central approximation</vt:lpstr>
      <vt:lpstr>Triangle Counting – Dynamic Centrelized</vt:lpstr>
      <vt:lpstr>Triangle Counting – Dynamic + Centrelized + Persistent</vt:lpstr>
      <vt:lpstr>Performance Results</vt:lpstr>
      <vt:lpstr>Persistensy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30</cp:revision>
  <dcterms:created xsi:type="dcterms:W3CDTF">2017-11-11T08:40:55Z</dcterms:created>
  <dcterms:modified xsi:type="dcterms:W3CDTF">2017-11-11T12:48:39Z</dcterms:modified>
</cp:coreProperties>
</file>