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AC14-1C96-4105-A072-F2D7A172E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FC6E3-A473-434F-9994-3C102952F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0DBF-8354-4785-B177-42BBBE1F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B7D62-3BB6-41FD-B365-90BA7080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C0F91-043D-4F30-B7EE-9DFB8ACE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6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E3C3-B835-42F3-A037-07BD8342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E5564-9281-4E15-8836-48B763C54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0B280-B63F-4573-A56B-59F73398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D4091-97C3-4FCD-9701-CE6BBC64F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B2DA2-0E0D-4840-86F7-0D5E62BF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7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9AA68-9CC6-4C61-8510-EAD3AD749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2991B-1A66-4B01-A5E3-AFF544BD4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516FF-74D8-44B8-9829-B7E910DB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66D2B-506F-4B47-84BC-3FAE3F59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9167-5616-4829-9117-4AD469AE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7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292D-D223-482D-A0FC-68F99A73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E7633-01DA-4CF0-AB7C-EEDB3A366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88664-8F0A-452E-8693-B6B2943D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7EC7-CB95-49CA-9EEA-5B2FF571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07222-A0DA-4AA4-91FE-317F81F3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0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ABBF-6BE3-4880-AD73-3645B845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EE493-8F4C-492F-BC73-959B62DC8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070E1-C1CF-4A9D-B0DB-F0781432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5A655-BF2E-48DE-ACC7-8AD58282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4B442-4451-4F1A-9A87-9AC09D04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4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EC07-8379-4BFC-BCF6-74F92768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40C61-A609-4395-99A8-2AF56696E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B7E5C-9220-418A-A26A-1FDC3B27A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FE0A3-EE29-4EBF-ADDD-AED6E2A9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F48BE-D75D-4815-8294-8AD45C87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CFC5C-0460-4010-8C62-FC6DF308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6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B77F-8438-4360-AE08-D8D4D759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619BA-8D32-4B9F-BB6A-55E5547DD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E8C2E-505F-4C95-9C69-72971C199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53668-BD8A-45E6-B5E9-6E95CDDCE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70A6E-C33B-4725-B326-C278AE905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B25196-6472-486C-B323-48087242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2EA3E7-F849-41E3-ADF4-F252E9AA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F286B-BBCB-4C1D-879B-31D2213B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CCCA-FD93-4DF0-B53D-AEE4ED9E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435E8-16F4-48D0-9FA6-CC1285D8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FA729-DC1F-4835-9BD6-06C53573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994BF-8CB5-4340-9A59-E4FCCB7E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2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97AE0-D42B-4FE9-9177-DA8045EA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DAC0F-0389-47C5-8E34-BFA540BB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91384-3BD0-4BFD-9242-D8965CCF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3CA0-DCAD-4F29-BD9B-76CF914C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E2F9A-6662-4D20-8EE8-1C428CDFD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D3CEA-8CB6-4D7D-9418-F168E3AAF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D84A9-0151-4AFB-9BC9-0B4A1D47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AB912-0DCF-4F5A-8815-5CB83932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1C5AD-79CE-4AC3-817C-3AF34E06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4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97BA-C7A8-49A8-B108-C46240A0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3C421-682E-4D43-BE2E-A678AA4BC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F486F-AD57-4F13-BBBF-23C4FB998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C8283-C884-452D-B7F9-278E5C7A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F6E3A-3974-44B3-A7EC-566FAAFD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0779B-1F97-4ECE-A06E-36836F55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BEB81-58C8-4A07-82DA-DAB214D6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FFE30-FB6A-4657-BDD7-B5B13C89B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811A3-C673-4EFD-B48F-F6419B01B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F0E22-61CF-4FE6-AAA5-463803351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83D61-B8FB-4561-8684-189D0B8D3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1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B6E5-325F-4BB9-A08C-124805EAE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37774-679A-4C6F-8973-9C5298DEE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9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7846-BFE6-49A9-8E03-4BD88B8E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31B42E-DC32-4035-9735-3EC09F42C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𝑖𝑡𝑎𝑟𝑎𝑡𝑜𝑟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𝑖𝑡𝑒𝑟𝑎𝑡𝑜𝑟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𝑖𝑡𝑒𝑟𝑎𝑡𝑜𝑟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𝑁𝑜𝑔𝑎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𝐴𝑙𝑜𝑛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𝐼𝑚𝑝𝑟𝑎𝑐𝑡𝑖𝑐𝑎𝑙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31B42E-DC32-4035-9735-3EC09F42C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27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F1AB-1AD5-4A6F-AEF9-3F5AAAD6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- Ephemeral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584FE0-D9AB-4361-AF3F-753A2153EF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8082"/>
                <a:ext cx="10515600" cy="4974793"/>
              </a:xfrm>
            </p:spPr>
            <p:txBody>
              <a:bodyPr/>
              <a:lstStyle/>
              <a:p>
                <a:r>
                  <a:rPr lang="en-US" dirty="0"/>
                  <a:t>Current work: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𝑎𝑛𝑔𝑒𝑠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𝑜𝑝𝑒𝑟𝑎𝑡𝑖𝑜𝑛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Doing one operation at a time </a:t>
                </a:r>
                <a:r>
                  <a:rPr lang="en-US" dirty="0" err="1"/>
                  <a:t>whould</a:t>
                </a:r>
                <a:r>
                  <a:rPr lang="en-US" dirty="0"/>
                  <a:t>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𝑠𝑝𝑎𝑐𝑒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My Work: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𝑜𝑝𝑒𝑟𝑎𝑡𝑖𝑜𝑛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 err="1"/>
                  <a:t>Adventage</a:t>
                </a:r>
                <a:r>
                  <a:rPr lang="en-US" dirty="0"/>
                  <a:t> – </a:t>
                </a:r>
                <a:r>
                  <a:rPr lang="en-US" dirty="0" err="1"/>
                  <a:t>Recompute</a:t>
                </a:r>
                <a:r>
                  <a:rPr lang="en-US" dirty="0"/>
                  <a:t> # of triangles in O(1) time, and than prepare for next update in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dirty="0"/>
                  <a:t> </a:t>
                </a:r>
                <a:r>
                  <a:rPr lang="en-US" dirty="0"/>
                  <a:t> time</a:t>
                </a:r>
              </a:p>
              <a:p>
                <a:r>
                  <a:rPr lang="en-US" dirty="0" err="1"/>
                  <a:t>Disadventage</a:t>
                </a:r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𝑠𝑝𝑎𝑐𝑒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584FE0-D9AB-4361-AF3F-753A2153EF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8082"/>
                <a:ext cx="10515600" cy="4974793"/>
              </a:xfrm>
              <a:blipFill>
                <a:blip r:embed="rId2"/>
                <a:stretch>
                  <a:fillRect l="-1043" t="-1961" r="-638" b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09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DE07-5D66-4861-A798-92EAF9A6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- approximation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3820A-EDA3-4105-BDC6-EF4F63351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Dynamic graph, add/removal # of triangles approximation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approximation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𝑒𝑥𝑝𝑒𝑐𝑡𝑒𝑑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𝑤𝑜𝑟𝑠𝑡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𝑡𝑟𝑎𝑛𝑠𝑖𝑡𝑖𝑣𝑖𝑡𝑦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𝑔𝑟𝑎𝑝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∙#_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𝑡𝑟𝑖𝑎𝑛𝑔𝑙𝑒𝑠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𝑡𝑟𝑖𝑝𝑙𝑒𝑡𝑠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3820A-EDA3-4105-BDC6-EF4F63351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38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CEDD-A727-4939-895A-BF0EDEAA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– Persistent, Fully Functional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499BBD-B1F7-4881-8795-D4B89AD40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No Previous results were found</a:t>
                </a:r>
              </a:p>
              <a:p>
                <a:r>
                  <a:rPr lang="en-US" dirty="0"/>
                  <a:t>My results, the minimum of: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update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𝑢𝑝𝑑𝑎𝑡𝑒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𝑢𝑝𝑑𝑎𝑡𝑒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Adventage</a:t>
                </a:r>
                <a:r>
                  <a:rPr lang="en-US" dirty="0"/>
                  <a:t> – Persistent, fully functional</a:t>
                </a:r>
              </a:p>
              <a:p>
                <a:r>
                  <a:rPr lang="en-US" dirty="0" err="1"/>
                  <a:t>Adventage</a:t>
                </a:r>
                <a:r>
                  <a:rPr lang="en-US" dirty="0"/>
                  <a:t> – </a:t>
                </a:r>
                <a:r>
                  <a:rPr lang="en-US" dirty="0" err="1"/>
                  <a:t>Recompute</a:t>
                </a:r>
                <a:r>
                  <a:rPr lang="en-US" dirty="0"/>
                  <a:t> # of triangles in O(1) time, and than prepare for next update in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dirty="0"/>
                  <a:t> </a:t>
                </a:r>
                <a:r>
                  <a:rPr lang="en-US" dirty="0"/>
                  <a:t> time</a:t>
                </a:r>
              </a:p>
              <a:p>
                <a:r>
                  <a:rPr lang="en-US" dirty="0" err="1"/>
                  <a:t>Disadventage</a:t>
                </a:r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𝑠𝑝𝑎𝑐𝑒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499BBD-B1F7-4881-8795-D4B89AD40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638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44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66BD-6DBE-4F30-9FAE-A832CA2A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5D8FD-2E62-4C77-AE5B-C0FF9AC18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3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8943-25E8-4AAF-8F0B-65652F6C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Persistensy</a:t>
            </a:r>
            <a:r>
              <a:rPr lang="en-US" dirty="0"/>
              <a:t>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38D3-9AD2-4688-B8D7-CA3A29E0E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3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Current Work</vt:lpstr>
      <vt:lpstr>Incremental - Ephemeral</vt:lpstr>
      <vt:lpstr>Incremental - approximation</vt:lpstr>
      <vt:lpstr>Incremental – Persistent, Fully Functional</vt:lpstr>
      <vt:lpstr>Performance Results</vt:lpstr>
      <vt:lpstr>Persistensy explained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Yuval</dc:creator>
  <cp:lastModifiedBy>Yuval</cp:lastModifiedBy>
  <cp:revision>16</cp:revision>
  <dcterms:created xsi:type="dcterms:W3CDTF">2017-11-11T08:40:55Z</dcterms:created>
  <dcterms:modified xsi:type="dcterms:W3CDTF">2017-11-11T09:25:23Z</dcterms:modified>
</cp:coreProperties>
</file>