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7941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5B7-4873-BEAD-A182AD806F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5B7-4873-BEAD-A182AD806F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5B7-4873-BEAD-A182AD806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9914304"/>
        <c:axId val="399913912"/>
      </c:barChart>
      <c:catAx>
        <c:axId val="39991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9913912"/>
        <c:crosses val="autoZero"/>
        <c:auto val="1"/>
        <c:lblAlgn val="ctr"/>
        <c:lblOffset val="100"/>
        <c:noMultiLvlLbl val="0"/>
      </c:catAx>
      <c:valAx>
        <c:axId val="399913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991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7941D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7D-461B-BAAA-B9E2623A006D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AD7D-461B-BAAA-B9E2623A00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69C-41E9-BBDA-030A4BE2A947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7D-461B-BAAA-B9E2623A006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D7D-461B-BAAA-B9E2623A0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ף שער/מס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BA0B722-3AA9-4C6C-BB43-2E82FC7C00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33414"/>
            <a:ext cx="11353800" cy="5095582"/>
          </a:xfrm>
          <a:blipFill>
            <a:blip r:embed="rId2"/>
            <a:stretch>
              <a:fillRect b="-234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BF3D94C-5D73-4DD2-A5B8-3CD74E893441}"/>
              </a:ext>
            </a:extLst>
          </p:cNvPr>
          <p:cNvSpPr/>
          <p:nvPr userDrawn="1"/>
        </p:nvSpPr>
        <p:spPr>
          <a:xfrm>
            <a:off x="385018" y="1"/>
            <a:ext cx="3428795" cy="539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22ECC-E8B8-40D8-A14D-B31409870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37" y="291101"/>
            <a:ext cx="2851355" cy="3222216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2609CFC-2798-45DC-91B8-EC60222D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5" y="3536950"/>
            <a:ext cx="2644877" cy="163363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B09BD7-31C1-468F-AC12-404677F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A56816B-D90D-47A8-90DD-E03B448B9A82}"/>
              </a:ext>
            </a:extLst>
          </p:cNvPr>
          <p:cNvCxnSpPr>
            <a:cxnSpLocks/>
          </p:cNvCxnSpPr>
          <p:nvPr userDrawn="1"/>
        </p:nvCxnSpPr>
        <p:spPr>
          <a:xfrm>
            <a:off x="673737" y="3516300"/>
            <a:ext cx="2851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39" y="5906222"/>
            <a:ext cx="4705522" cy="7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8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שקף טקסט+גר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88"/>
            <a:ext cx="8849623" cy="8589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6054012" cy="47906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11FEF3-9D64-4566-84D7-07DA7C16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6223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1A6C0C92-492B-4D08-88D2-DA3665EB599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29C-A3DE-4321-B5DA-936DC42418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A4D006E-E0B2-4156-B5BB-F81873D4C8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060524" y="1976284"/>
            <a:ext cx="4168877" cy="4063181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70889656-6F2A-4A7E-B105-26D1639CAFE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60524" y="1328661"/>
            <a:ext cx="4168877" cy="57388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7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ף חוצ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BA0B722-3AA9-4C6C-BB43-2E82FC7C00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6150" y="1777181"/>
            <a:ext cx="11245850" cy="3303638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BF3D94C-5D73-4DD2-A5B8-3CD74E893441}"/>
              </a:ext>
            </a:extLst>
          </p:cNvPr>
          <p:cNvSpPr/>
          <p:nvPr userDrawn="1"/>
        </p:nvSpPr>
        <p:spPr>
          <a:xfrm>
            <a:off x="459858" y="2201350"/>
            <a:ext cx="5493775" cy="245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22ECC-E8B8-40D8-A14D-B31409870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80" y="2330245"/>
            <a:ext cx="4954330" cy="2123767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B09BD7-31C1-468F-AC12-404677F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" y="6255971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ף סיום/חוצ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05406F6B-0CF3-4526-BBBD-90D3FC329B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BF3D94C-5D73-4DD2-A5B8-3CD74E893441}"/>
              </a:ext>
            </a:extLst>
          </p:cNvPr>
          <p:cNvSpPr/>
          <p:nvPr userDrawn="1"/>
        </p:nvSpPr>
        <p:spPr>
          <a:xfrm>
            <a:off x="3703075" y="2385552"/>
            <a:ext cx="4785851" cy="2086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22ECC-E8B8-40D8-A14D-B31409870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075" y="2385551"/>
            <a:ext cx="4785851" cy="2086897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B09BD7-31C1-468F-AC12-404677F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" y="6247582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שקף טקסט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0869"/>
            <a:ext cx="759732" cy="365125"/>
          </a:xfrm>
        </p:spPr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שקף 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88"/>
            <a:ext cx="6479457" cy="858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4790615"/>
          </a:xfrm>
        </p:spPr>
        <p:txBody>
          <a:bodyPr/>
          <a:lstStyle>
            <a:lvl1pPr>
              <a:spcBef>
                <a:spcPts val="300"/>
              </a:spcBef>
              <a:spcAft>
                <a:spcPts val="1200"/>
              </a:spcAft>
              <a:defRPr/>
            </a:lvl1pPr>
            <a:lvl2pPr>
              <a:spcBef>
                <a:spcPts val="300"/>
              </a:spcBef>
              <a:spcAft>
                <a:spcPts val="1200"/>
              </a:spcAft>
              <a:defRPr/>
            </a:lvl2pPr>
            <a:lvl3pPr>
              <a:spcBef>
                <a:spcPts val="300"/>
              </a:spcBef>
              <a:spcAft>
                <a:spcPts val="1200"/>
              </a:spcAft>
              <a:defRPr/>
            </a:lvl3pPr>
            <a:lvl4pPr>
              <a:spcBef>
                <a:spcPts val="300"/>
              </a:spcBef>
              <a:spcAft>
                <a:spcPts val="1200"/>
              </a:spcAft>
              <a:defRPr/>
            </a:lvl4pPr>
            <a:lvl5pPr>
              <a:spcBef>
                <a:spcPts val="30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4195" y="6438797"/>
            <a:ext cx="688582" cy="365125"/>
          </a:xfrm>
        </p:spPr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C69EC74-31BF-411D-9EC7-32FAE87EBCB8}"/>
              </a:ext>
            </a:extLst>
          </p:cNvPr>
          <p:cNvSpPr/>
          <p:nvPr userDrawn="1"/>
        </p:nvSpPr>
        <p:spPr>
          <a:xfrm>
            <a:off x="7380134" y="0"/>
            <a:ext cx="3281516" cy="1017639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7BD87A-2110-4B8B-98E5-B4EEE23AB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1628" y="60888"/>
            <a:ext cx="4904605" cy="881063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10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טקסט + תמונה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522E9504-72BD-4FE1-B453-119F210983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73394"/>
            <a:ext cx="4921045" cy="588460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DE749EE-8AD4-4157-B996-A553EA9C134B}"/>
              </a:ext>
            </a:extLst>
          </p:cNvPr>
          <p:cNvSpPr/>
          <p:nvPr userDrawn="1"/>
        </p:nvSpPr>
        <p:spPr>
          <a:xfrm>
            <a:off x="4485115" y="1281214"/>
            <a:ext cx="1467464" cy="502162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532" y="1386348"/>
            <a:ext cx="6808838" cy="479061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טקסט + תמונה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522E9504-72BD-4FE1-B453-119F210983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66076"/>
            <a:ext cx="4645742" cy="569192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415073" cy="365125"/>
          </a:xfrm>
        </p:spPr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466" y="1386348"/>
            <a:ext cx="6270522" cy="479061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16" y="6323984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טקסט + תמונה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88"/>
            <a:ext cx="8849623" cy="8589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6037006" cy="47906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527041" cy="365125"/>
          </a:xfrm>
        </p:spPr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A2AAC611-9343-403C-AE41-35BC7706F7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54863" y="0"/>
            <a:ext cx="5037137" cy="5747657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תמונה מל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A2AAC611-9343-403C-AE41-35BC7706F7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3CA2083-72EB-45E1-ABBF-BFB0931AFAFF}"/>
              </a:ext>
            </a:extLst>
          </p:cNvPr>
          <p:cNvSpPr/>
          <p:nvPr userDrawn="1"/>
        </p:nvSpPr>
        <p:spPr>
          <a:xfrm>
            <a:off x="-1055" y="5928852"/>
            <a:ext cx="6712975" cy="700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8" y="6017342"/>
            <a:ext cx="6420463" cy="52904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תמונה 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437" y="6012118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0A5A31-C13D-4F03-A9B5-5D487772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6348"/>
            <a:ext cx="10515600" cy="479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6C5D6B-5804-454B-9808-22104646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424862"/>
            <a:ext cx="734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BD32629C-A3DE-4321-B5DA-936DC4241800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99C343-F674-48AC-B49F-B45847E42EE2}"/>
              </a:ext>
            </a:extLst>
          </p:cNvPr>
          <p:cNvSpPr/>
          <p:nvPr userDrawn="1"/>
        </p:nvSpPr>
        <p:spPr>
          <a:xfrm>
            <a:off x="0" y="-24882"/>
            <a:ext cx="9515168" cy="980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24D00A-68CF-4BF6-B9BD-BF273974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88"/>
            <a:ext cx="8849623" cy="85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תמונה 3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" y="6255971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6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F7941D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002060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F7941D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F7941D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F7941D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4" y="633413"/>
            <a:ext cx="11261602" cy="5095875"/>
          </a:xfr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2D53B62-E6B5-47B2-BE66-4F8C4751600C}"/>
              </a:ext>
            </a:extLst>
          </p:cNvPr>
          <p:cNvSpPr/>
          <p:nvPr/>
        </p:nvSpPr>
        <p:spPr>
          <a:xfrm>
            <a:off x="385018" y="1"/>
            <a:ext cx="3428795" cy="539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EA10C26A-85B6-4CF6-8632-F0DD68491508}"/>
              </a:ext>
            </a:extLst>
          </p:cNvPr>
          <p:cNvCxnSpPr>
            <a:cxnSpLocks/>
          </p:cNvCxnSpPr>
          <p:nvPr/>
        </p:nvCxnSpPr>
        <p:spPr>
          <a:xfrm>
            <a:off x="673737" y="3516300"/>
            <a:ext cx="2851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CD6E8B8-1C8F-4184-A152-0210A9F33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Presentation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63FF9C9-51A9-4252-B8B9-C8CFB726F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3143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D249F1D-EA9E-4E17-A5F8-EE58A852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slide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06AF394-CCE6-4541-99F5-B1DF2B31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="" xmlns:a16="http://schemas.microsoft.com/office/drawing/2014/main" id="{FE6EC8C4-E954-455A-A69B-2486F191005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96734651"/>
              </p:ext>
            </p:extLst>
          </p:nvPr>
        </p:nvGraphicFramePr>
        <p:xfrm>
          <a:off x="7061200" y="1976438"/>
          <a:ext cx="4168775" cy="4062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44BDCAC-B8F0-4C59-AE28-DF681C5C7B5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Graph title</a:t>
            </a:r>
          </a:p>
        </p:txBody>
      </p:sp>
    </p:spTree>
    <p:extLst>
      <p:ext uri="{BB962C8B-B14F-4D97-AF65-F5344CB8AC3E}">
        <p14:creationId xmlns:p14="http://schemas.microsoft.com/office/powerpoint/2010/main" val="19296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53CAF02-D2FB-4971-BB2F-C89FD210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bank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="" xmlns:a16="http://schemas.microsoft.com/office/drawing/2014/main" id="{4D9D76B8-ADDA-42C1-AB46-0FED5B57E84C}"/>
              </a:ext>
            </a:extLst>
          </p:cNvPr>
          <p:cNvGrpSpPr/>
          <p:nvPr/>
        </p:nvGrpSpPr>
        <p:grpSpPr>
          <a:xfrm>
            <a:off x="4468813" y="1567067"/>
            <a:ext cx="769938" cy="590551"/>
            <a:chOff x="4468813" y="1567067"/>
            <a:chExt cx="769938" cy="590551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0B67983B-A3C5-4C23-9BA4-1741435A7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0" y="1606755"/>
              <a:ext cx="704850" cy="511175"/>
            </a:xfrm>
            <a:custGeom>
              <a:avLst/>
              <a:gdLst>
                <a:gd name="T0" fmla="*/ 332 w 350"/>
                <a:gd name="T1" fmla="*/ 254 h 254"/>
                <a:gd name="T2" fmla="*/ 18 w 350"/>
                <a:gd name="T3" fmla="*/ 254 h 254"/>
                <a:gd name="T4" fmla="*/ 0 w 350"/>
                <a:gd name="T5" fmla="*/ 236 h 254"/>
                <a:gd name="T6" fmla="*/ 0 w 350"/>
                <a:gd name="T7" fmla="*/ 17 h 254"/>
                <a:gd name="T8" fmla="*/ 18 w 350"/>
                <a:gd name="T9" fmla="*/ 0 h 254"/>
                <a:gd name="T10" fmla="*/ 332 w 350"/>
                <a:gd name="T11" fmla="*/ 0 h 254"/>
                <a:gd name="T12" fmla="*/ 350 w 350"/>
                <a:gd name="T13" fmla="*/ 17 h 254"/>
                <a:gd name="T14" fmla="*/ 350 w 350"/>
                <a:gd name="T15" fmla="*/ 236 h 254"/>
                <a:gd name="T16" fmla="*/ 332 w 350"/>
                <a:gd name="T17" fmla="*/ 254 h 254"/>
                <a:gd name="T18" fmla="*/ 18 w 350"/>
                <a:gd name="T19" fmla="*/ 6 h 254"/>
                <a:gd name="T20" fmla="*/ 6 w 350"/>
                <a:gd name="T21" fmla="*/ 17 h 254"/>
                <a:gd name="T22" fmla="*/ 6 w 350"/>
                <a:gd name="T23" fmla="*/ 236 h 254"/>
                <a:gd name="T24" fmla="*/ 18 w 350"/>
                <a:gd name="T25" fmla="*/ 248 h 254"/>
                <a:gd name="T26" fmla="*/ 332 w 350"/>
                <a:gd name="T27" fmla="*/ 248 h 254"/>
                <a:gd name="T28" fmla="*/ 344 w 350"/>
                <a:gd name="T29" fmla="*/ 236 h 254"/>
                <a:gd name="T30" fmla="*/ 344 w 350"/>
                <a:gd name="T31" fmla="*/ 17 h 254"/>
                <a:gd name="T32" fmla="*/ 332 w 350"/>
                <a:gd name="T33" fmla="*/ 6 h 254"/>
                <a:gd name="T34" fmla="*/ 18 w 350"/>
                <a:gd name="T35" fmla="*/ 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254">
                  <a:moveTo>
                    <a:pt x="332" y="254"/>
                  </a:move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6"/>
                    <a:pt x="0" y="23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8"/>
                    <a:pt x="350" y="17"/>
                  </a:cubicBezTo>
                  <a:cubicBezTo>
                    <a:pt x="350" y="236"/>
                    <a:pt x="350" y="236"/>
                    <a:pt x="350" y="236"/>
                  </a:cubicBezTo>
                  <a:cubicBezTo>
                    <a:pt x="350" y="246"/>
                    <a:pt x="342" y="254"/>
                    <a:pt x="332" y="254"/>
                  </a:cubicBezTo>
                  <a:close/>
                  <a:moveTo>
                    <a:pt x="18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6" y="242"/>
                    <a:pt x="11" y="248"/>
                    <a:pt x="18" y="248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9" y="248"/>
                    <a:pt x="344" y="242"/>
                    <a:pt x="344" y="236"/>
                  </a:cubicBezTo>
                  <a:cubicBezTo>
                    <a:pt x="344" y="17"/>
                    <a:pt x="344" y="17"/>
                    <a:pt x="344" y="17"/>
                  </a:cubicBezTo>
                  <a:cubicBezTo>
                    <a:pt x="344" y="11"/>
                    <a:pt x="339" y="6"/>
                    <a:pt x="332" y="6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AE364E5A-6089-4A67-BF84-D0D7EB09F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1606755"/>
              <a:ext cx="11113" cy="511175"/>
            </a:xfrm>
            <a:custGeom>
              <a:avLst/>
              <a:gdLst>
                <a:gd name="T0" fmla="*/ 3 w 6"/>
                <a:gd name="T1" fmla="*/ 254 h 254"/>
                <a:gd name="T2" fmla="*/ 0 w 6"/>
                <a:gd name="T3" fmla="*/ 251 h 254"/>
                <a:gd name="T4" fmla="*/ 0 w 6"/>
                <a:gd name="T5" fmla="*/ 3 h 254"/>
                <a:gd name="T6" fmla="*/ 3 w 6"/>
                <a:gd name="T7" fmla="*/ 0 h 254"/>
                <a:gd name="T8" fmla="*/ 6 w 6"/>
                <a:gd name="T9" fmla="*/ 3 h 254"/>
                <a:gd name="T10" fmla="*/ 6 w 6"/>
                <a:gd name="T11" fmla="*/ 251 h 254"/>
                <a:gd name="T12" fmla="*/ 3 w 6"/>
                <a:gd name="T13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54">
                  <a:moveTo>
                    <a:pt x="3" y="254"/>
                  </a:moveTo>
                  <a:cubicBezTo>
                    <a:pt x="1" y="254"/>
                    <a:pt x="0" y="252"/>
                    <a:pt x="0" y="2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6" y="252"/>
                    <a:pt x="5" y="254"/>
                    <a:pt x="3" y="2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9D7C9E51-CEB6-487E-A3B8-A21184032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0" y="1855992"/>
              <a:ext cx="704850" cy="12700"/>
            </a:xfrm>
            <a:custGeom>
              <a:avLst/>
              <a:gdLst>
                <a:gd name="T0" fmla="*/ 347 w 350"/>
                <a:gd name="T1" fmla="*/ 6 h 6"/>
                <a:gd name="T2" fmla="*/ 3 w 350"/>
                <a:gd name="T3" fmla="*/ 6 h 6"/>
                <a:gd name="T4" fmla="*/ 0 w 350"/>
                <a:gd name="T5" fmla="*/ 3 h 6"/>
                <a:gd name="T6" fmla="*/ 3 w 350"/>
                <a:gd name="T7" fmla="*/ 0 h 6"/>
                <a:gd name="T8" fmla="*/ 347 w 350"/>
                <a:gd name="T9" fmla="*/ 0 h 6"/>
                <a:gd name="T10" fmla="*/ 350 w 350"/>
                <a:gd name="T11" fmla="*/ 3 h 6"/>
                <a:gd name="T12" fmla="*/ 347 w 35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">
                  <a:moveTo>
                    <a:pt x="34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9" y="0"/>
                    <a:pt x="350" y="1"/>
                    <a:pt x="350" y="3"/>
                  </a:cubicBezTo>
                  <a:cubicBezTo>
                    <a:pt x="350" y="4"/>
                    <a:pt x="349" y="6"/>
                    <a:pt x="34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="" xmlns:a16="http://schemas.microsoft.com/office/drawing/2014/main" id="{12837F2A-E4C6-4471-A876-0592215D6C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3788" y="1648030"/>
              <a:ext cx="109538" cy="180975"/>
            </a:xfrm>
            <a:custGeom>
              <a:avLst/>
              <a:gdLst>
                <a:gd name="T0" fmla="*/ 51 w 54"/>
                <a:gd name="T1" fmla="*/ 90 h 90"/>
                <a:gd name="T2" fmla="*/ 3 w 54"/>
                <a:gd name="T3" fmla="*/ 90 h 90"/>
                <a:gd name="T4" fmla="*/ 1 w 54"/>
                <a:gd name="T5" fmla="*/ 88 h 90"/>
                <a:gd name="T6" fmla="*/ 0 w 54"/>
                <a:gd name="T7" fmla="*/ 86 h 90"/>
                <a:gd name="T8" fmla="*/ 24 w 54"/>
                <a:gd name="T9" fmla="*/ 2 h 90"/>
                <a:gd name="T10" fmla="*/ 27 w 54"/>
                <a:gd name="T11" fmla="*/ 0 h 90"/>
                <a:gd name="T12" fmla="*/ 30 w 54"/>
                <a:gd name="T13" fmla="*/ 2 h 90"/>
                <a:gd name="T14" fmla="*/ 54 w 54"/>
                <a:gd name="T15" fmla="*/ 86 h 90"/>
                <a:gd name="T16" fmla="*/ 53 w 54"/>
                <a:gd name="T17" fmla="*/ 88 h 90"/>
                <a:gd name="T18" fmla="*/ 51 w 54"/>
                <a:gd name="T19" fmla="*/ 90 h 90"/>
                <a:gd name="T20" fmla="*/ 7 w 54"/>
                <a:gd name="T21" fmla="*/ 84 h 90"/>
                <a:gd name="T22" fmla="*/ 47 w 54"/>
                <a:gd name="T23" fmla="*/ 84 h 90"/>
                <a:gd name="T24" fmla="*/ 27 w 54"/>
                <a:gd name="T25" fmla="*/ 13 h 90"/>
                <a:gd name="T26" fmla="*/ 7 w 54"/>
                <a:gd name="T27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0">
                  <a:moveTo>
                    <a:pt x="51" y="90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2" y="90"/>
                    <a:pt x="1" y="89"/>
                    <a:pt x="1" y="88"/>
                  </a:cubicBezTo>
                  <a:cubicBezTo>
                    <a:pt x="0" y="88"/>
                    <a:pt x="0" y="87"/>
                    <a:pt x="0" y="86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0"/>
                    <a:pt x="26" y="0"/>
                    <a:pt x="27" y="0"/>
                  </a:cubicBezTo>
                  <a:cubicBezTo>
                    <a:pt x="28" y="0"/>
                    <a:pt x="29" y="0"/>
                    <a:pt x="30" y="2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7"/>
                    <a:pt x="54" y="88"/>
                    <a:pt x="53" y="88"/>
                  </a:cubicBezTo>
                  <a:cubicBezTo>
                    <a:pt x="53" y="89"/>
                    <a:pt x="52" y="90"/>
                    <a:pt x="51" y="90"/>
                  </a:cubicBezTo>
                  <a:close/>
                  <a:moveTo>
                    <a:pt x="7" y="84"/>
                  </a:moveTo>
                  <a:cubicBezTo>
                    <a:pt x="47" y="84"/>
                    <a:pt x="47" y="84"/>
                    <a:pt x="47" y="84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7" y="84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="" xmlns:a16="http://schemas.microsoft.com/office/drawing/2014/main" id="{1DDD64E7-E63D-4A8D-A3B4-B2D5CC9B2D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1900" y="1717880"/>
              <a:ext cx="107950" cy="111125"/>
            </a:xfrm>
            <a:custGeom>
              <a:avLst/>
              <a:gdLst>
                <a:gd name="T0" fmla="*/ 51 w 54"/>
                <a:gd name="T1" fmla="*/ 55 h 55"/>
                <a:gd name="T2" fmla="*/ 3 w 54"/>
                <a:gd name="T3" fmla="*/ 55 h 55"/>
                <a:gd name="T4" fmla="*/ 0 w 54"/>
                <a:gd name="T5" fmla="*/ 53 h 55"/>
                <a:gd name="T6" fmla="*/ 0 w 54"/>
                <a:gd name="T7" fmla="*/ 50 h 55"/>
                <a:gd name="T8" fmla="*/ 24 w 54"/>
                <a:gd name="T9" fmla="*/ 2 h 55"/>
                <a:gd name="T10" fmla="*/ 30 w 54"/>
                <a:gd name="T11" fmla="*/ 2 h 55"/>
                <a:gd name="T12" fmla="*/ 54 w 54"/>
                <a:gd name="T13" fmla="*/ 50 h 55"/>
                <a:gd name="T14" fmla="*/ 53 w 54"/>
                <a:gd name="T15" fmla="*/ 53 h 55"/>
                <a:gd name="T16" fmla="*/ 51 w 54"/>
                <a:gd name="T17" fmla="*/ 55 h 55"/>
                <a:gd name="T18" fmla="*/ 8 w 54"/>
                <a:gd name="T19" fmla="*/ 49 h 55"/>
                <a:gd name="T20" fmla="*/ 46 w 54"/>
                <a:gd name="T21" fmla="*/ 49 h 55"/>
                <a:gd name="T22" fmla="*/ 27 w 54"/>
                <a:gd name="T23" fmla="*/ 10 h 55"/>
                <a:gd name="T24" fmla="*/ 8 w 54"/>
                <a:gd name="T25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5">
                  <a:moveTo>
                    <a:pt x="51" y="55"/>
                  </a:move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1" y="54"/>
                    <a:pt x="0" y="53"/>
                  </a:cubicBezTo>
                  <a:cubicBezTo>
                    <a:pt x="0" y="52"/>
                    <a:pt x="0" y="51"/>
                    <a:pt x="0" y="5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9" y="0"/>
                    <a:pt x="30" y="2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1"/>
                    <a:pt x="54" y="52"/>
                    <a:pt x="53" y="53"/>
                  </a:cubicBezTo>
                  <a:cubicBezTo>
                    <a:pt x="53" y="54"/>
                    <a:pt x="52" y="55"/>
                    <a:pt x="51" y="55"/>
                  </a:cubicBezTo>
                  <a:close/>
                  <a:moveTo>
                    <a:pt x="8" y="49"/>
                  </a:moveTo>
                  <a:cubicBezTo>
                    <a:pt x="46" y="49"/>
                    <a:pt x="46" y="49"/>
                    <a:pt x="46" y="49"/>
                  </a:cubicBezTo>
                  <a:cubicBezTo>
                    <a:pt x="27" y="10"/>
                    <a:pt x="27" y="10"/>
                    <a:pt x="27" y="10"/>
                  </a:cubicBezTo>
                  <a:lnTo>
                    <a:pt x="8" y="49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="" xmlns:a16="http://schemas.microsoft.com/office/drawing/2014/main" id="{A93A6F87-BEB0-43B2-A3A0-C7CC67FDFB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8988" y="1905205"/>
              <a:ext cx="173038" cy="173038"/>
            </a:xfrm>
            <a:custGeom>
              <a:avLst/>
              <a:gdLst>
                <a:gd name="T0" fmla="*/ 43 w 86"/>
                <a:gd name="T1" fmla="*/ 86 h 86"/>
                <a:gd name="T2" fmla="*/ 0 w 86"/>
                <a:gd name="T3" fmla="*/ 43 h 86"/>
                <a:gd name="T4" fmla="*/ 43 w 86"/>
                <a:gd name="T5" fmla="*/ 0 h 86"/>
                <a:gd name="T6" fmla="*/ 86 w 86"/>
                <a:gd name="T7" fmla="*/ 43 h 86"/>
                <a:gd name="T8" fmla="*/ 43 w 86"/>
                <a:gd name="T9" fmla="*/ 86 h 86"/>
                <a:gd name="T10" fmla="*/ 43 w 86"/>
                <a:gd name="T11" fmla="*/ 6 h 86"/>
                <a:gd name="T12" fmla="*/ 6 w 86"/>
                <a:gd name="T13" fmla="*/ 43 h 86"/>
                <a:gd name="T14" fmla="*/ 43 w 86"/>
                <a:gd name="T15" fmla="*/ 80 h 86"/>
                <a:gd name="T16" fmla="*/ 80 w 86"/>
                <a:gd name="T17" fmla="*/ 43 h 86"/>
                <a:gd name="T18" fmla="*/ 43 w 86"/>
                <a:gd name="T19" fmla="*/ 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86"/>
                  </a:moveTo>
                  <a:cubicBezTo>
                    <a:pt x="19" y="86"/>
                    <a:pt x="0" y="66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6" y="19"/>
                    <a:pt x="86" y="43"/>
                  </a:cubicBezTo>
                  <a:cubicBezTo>
                    <a:pt x="86" y="66"/>
                    <a:pt x="67" y="86"/>
                    <a:pt x="43" y="86"/>
                  </a:cubicBezTo>
                  <a:close/>
                  <a:moveTo>
                    <a:pt x="43" y="6"/>
                  </a:moveTo>
                  <a:cubicBezTo>
                    <a:pt x="22" y="6"/>
                    <a:pt x="6" y="22"/>
                    <a:pt x="6" y="43"/>
                  </a:cubicBezTo>
                  <a:cubicBezTo>
                    <a:pt x="6" y="63"/>
                    <a:pt x="22" y="80"/>
                    <a:pt x="43" y="80"/>
                  </a:cubicBezTo>
                  <a:cubicBezTo>
                    <a:pt x="63" y="80"/>
                    <a:pt x="80" y="63"/>
                    <a:pt x="80" y="43"/>
                  </a:cubicBezTo>
                  <a:cubicBezTo>
                    <a:pt x="80" y="22"/>
                    <a:pt x="63" y="6"/>
                    <a:pt x="4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="" xmlns:a16="http://schemas.microsoft.com/office/drawing/2014/main" id="{4622E642-83D0-4AA3-8C1A-32EBCEED5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1905205"/>
              <a:ext cx="52388" cy="155575"/>
            </a:xfrm>
            <a:custGeom>
              <a:avLst/>
              <a:gdLst>
                <a:gd name="T0" fmla="*/ 23 w 26"/>
                <a:gd name="T1" fmla="*/ 78 h 78"/>
                <a:gd name="T2" fmla="*/ 20 w 26"/>
                <a:gd name="T3" fmla="*/ 76 h 78"/>
                <a:gd name="T4" fmla="*/ 0 w 26"/>
                <a:gd name="T5" fmla="*/ 44 h 78"/>
                <a:gd name="T6" fmla="*/ 0 w 26"/>
                <a:gd name="T7" fmla="*/ 43 h 78"/>
                <a:gd name="T8" fmla="*/ 0 w 26"/>
                <a:gd name="T9" fmla="*/ 3 h 78"/>
                <a:gd name="T10" fmla="*/ 3 w 26"/>
                <a:gd name="T11" fmla="*/ 0 h 78"/>
                <a:gd name="T12" fmla="*/ 6 w 26"/>
                <a:gd name="T13" fmla="*/ 3 h 78"/>
                <a:gd name="T14" fmla="*/ 6 w 26"/>
                <a:gd name="T15" fmla="*/ 42 h 78"/>
                <a:gd name="T16" fmla="*/ 25 w 26"/>
                <a:gd name="T17" fmla="*/ 73 h 78"/>
                <a:gd name="T18" fmla="*/ 24 w 26"/>
                <a:gd name="T19" fmla="*/ 77 h 78"/>
                <a:gd name="T20" fmla="*/ 23 w 26"/>
                <a:gd name="T2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78">
                  <a:moveTo>
                    <a:pt x="23" y="78"/>
                  </a:moveTo>
                  <a:cubicBezTo>
                    <a:pt x="22" y="78"/>
                    <a:pt x="21" y="77"/>
                    <a:pt x="20" y="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74"/>
                    <a:pt x="26" y="76"/>
                    <a:pt x="24" y="77"/>
                  </a:cubicBezTo>
                  <a:cubicBezTo>
                    <a:pt x="24" y="77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="" xmlns:a16="http://schemas.microsoft.com/office/drawing/2014/main" id="{EA380EDD-F3F0-489E-9136-F806AFE5C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1897267"/>
              <a:ext cx="304800" cy="173038"/>
            </a:xfrm>
            <a:custGeom>
              <a:avLst/>
              <a:gdLst>
                <a:gd name="T0" fmla="*/ 58 w 151"/>
                <a:gd name="T1" fmla="*/ 86 h 86"/>
                <a:gd name="T2" fmla="*/ 55 w 151"/>
                <a:gd name="T3" fmla="*/ 84 h 86"/>
                <a:gd name="T4" fmla="*/ 46 w 151"/>
                <a:gd name="T5" fmla="*/ 51 h 86"/>
                <a:gd name="T6" fmla="*/ 4 w 151"/>
                <a:gd name="T7" fmla="*/ 68 h 86"/>
                <a:gd name="T8" fmla="*/ 1 w 151"/>
                <a:gd name="T9" fmla="*/ 65 h 86"/>
                <a:gd name="T10" fmla="*/ 3 w 151"/>
                <a:gd name="T11" fmla="*/ 62 h 86"/>
                <a:gd name="T12" fmla="*/ 44 w 151"/>
                <a:gd name="T13" fmla="*/ 40 h 86"/>
                <a:gd name="T14" fmla="*/ 47 w 151"/>
                <a:gd name="T15" fmla="*/ 38 h 86"/>
                <a:gd name="T16" fmla="*/ 50 w 151"/>
                <a:gd name="T17" fmla="*/ 40 h 86"/>
                <a:gd name="T18" fmla="*/ 57 w 151"/>
                <a:gd name="T19" fmla="*/ 69 h 86"/>
                <a:gd name="T20" fmla="*/ 69 w 151"/>
                <a:gd name="T21" fmla="*/ 2 h 86"/>
                <a:gd name="T22" fmla="*/ 71 w 151"/>
                <a:gd name="T23" fmla="*/ 0 h 86"/>
                <a:gd name="T24" fmla="*/ 74 w 151"/>
                <a:gd name="T25" fmla="*/ 2 h 86"/>
                <a:gd name="T26" fmla="*/ 91 w 151"/>
                <a:gd name="T27" fmla="*/ 51 h 86"/>
                <a:gd name="T28" fmla="*/ 101 w 151"/>
                <a:gd name="T29" fmla="*/ 41 h 86"/>
                <a:gd name="T30" fmla="*/ 103 w 151"/>
                <a:gd name="T31" fmla="*/ 40 h 86"/>
                <a:gd name="T32" fmla="*/ 106 w 151"/>
                <a:gd name="T33" fmla="*/ 42 h 86"/>
                <a:gd name="T34" fmla="*/ 117 w 151"/>
                <a:gd name="T35" fmla="*/ 64 h 86"/>
                <a:gd name="T36" fmla="*/ 124 w 151"/>
                <a:gd name="T37" fmla="*/ 56 h 86"/>
                <a:gd name="T38" fmla="*/ 128 w 151"/>
                <a:gd name="T39" fmla="*/ 55 h 86"/>
                <a:gd name="T40" fmla="*/ 128 w 151"/>
                <a:gd name="T41" fmla="*/ 55 h 86"/>
                <a:gd name="T42" fmla="*/ 148 w 151"/>
                <a:gd name="T43" fmla="*/ 59 h 86"/>
                <a:gd name="T44" fmla="*/ 151 w 151"/>
                <a:gd name="T45" fmla="*/ 63 h 86"/>
                <a:gd name="T46" fmla="*/ 147 w 151"/>
                <a:gd name="T47" fmla="*/ 65 h 86"/>
                <a:gd name="T48" fmla="*/ 127 w 151"/>
                <a:gd name="T49" fmla="*/ 61 h 86"/>
                <a:gd name="T50" fmla="*/ 119 w 151"/>
                <a:gd name="T51" fmla="*/ 72 h 86"/>
                <a:gd name="T52" fmla="*/ 116 w 151"/>
                <a:gd name="T53" fmla="*/ 73 h 86"/>
                <a:gd name="T54" fmla="*/ 114 w 151"/>
                <a:gd name="T55" fmla="*/ 71 h 86"/>
                <a:gd name="T56" fmla="*/ 102 w 151"/>
                <a:gd name="T57" fmla="*/ 48 h 86"/>
                <a:gd name="T58" fmla="*/ 92 w 151"/>
                <a:gd name="T59" fmla="*/ 59 h 86"/>
                <a:gd name="T60" fmla="*/ 89 w 151"/>
                <a:gd name="T61" fmla="*/ 59 h 86"/>
                <a:gd name="T62" fmla="*/ 87 w 151"/>
                <a:gd name="T63" fmla="*/ 57 h 86"/>
                <a:gd name="T64" fmla="*/ 72 w 151"/>
                <a:gd name="T65" fmla="*/ 15 h 86"/>
                <a:gd name="T66" fmla="*/ 61 w 151"/>
                <a:gd name="T67" fmla="*/ 84 h 86"/>
                <a:gd name="T68" fmla="*/ 58 w 151"/>
                <a:gd name="T69" fmla="*/ 86 h 86"/>
                <a:gd name="T70" fmla="*/ 58 w 151"/>
                <a:gd name="T7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86">
                  <a:moveTo>
                    <a:pt x="58" y="86"/>
                  </a:moveTo>
                  <a:cubicBezTo>
                    <a:pt x="57" y="86"/>
                    <a:pt x="55" y="86"/>
                    <a:pt x="55" y="84"/>
                  </a:cubicBezTo>
                  <a:cubicBezTo>
                    <a:pt x="55" y="84"/>
                    <a:pt x="50" y="67"/>
                    <a:pt x="46" y="51"/>
                  </a:cubicBezTo>
                  <a:cubicBezTo>
                    <a:pt x="38" y="63"/>
                    <a:pt x="20" y="67"/>
                    <a:pt x="4" y="68"/>
                  </a:cubicBezTo>
                  <a:cubicBezTo>
                    <a:pt x="2" y="68"/>
                    <a:pt x="1" y="67"/>
                    <a:pt x="1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8" y="61"/>
                    <a:pt x="42" y="57"/>
                    <a:pt x="44" y="40"/>
                  </a:cubicBezTo>
                  <a:cubicBezTo>
                    <a:pt x="44" y="39"/>
                    <a:pt x="45" y="38"/>
                    <a:pt x="47" y="38"/>
                  </a:cubicBezTo>
                  <a:cubicBezTo>
                    <a:pt x="48" y="38"/>
                    <a:pt x="49" y="39"/>
                    <a:pt x="50" y="40"/>
                  </a:cubicBezTo>
                  <a:cubicBezTo>
                    <a:pt x="52" y="50"/>
                    <a:pt x="55" y="61"/>
                    <a:pt x="57" y="69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70" y="0"/>
                    <a:pt x="71" y="0"/>
                  </a:cubicBezTo>
                  <a:cubicBezTo>
                    <a:pt x="73" y="0"/>
                    <a:pt x="74" y="0"/>
                    <a:pt x="74" y="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2" y="40"/>
                    <a:pt x="103" y="40"/>
                  </a:cubicBezTo>
                  <a:cubicBezTo>
                    <a:pt x="104" y="40"/>
                    <a:pt x="105" y="41"/>
                    <a:pt x="106" y="42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5" y="54"/>
                    <a:pt x="127" y="54"/>
                    <a:pt x="128" y="5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5"/>
                    <a:pt x="133" y="58"/>
                    <a:pt x="148" y="59"/>
                  </a:cubicBezTo>
                  <a:cubicBezTo>
                    <a:pt x="150" y="60"/>
                    <a:pt x="151" y="61"/>
                    <a:pt x="151" y="63"/>
                  </a:cubicBezTo>
                  <a:cubicBezTo>
                    <a:pt x="151" y="64"/>
                    <a:pt x="149" y="66"/>
                    <a:pt x="147" y="65"/>
                  </a:cubicBezTo>
                  <a:cubicBezTo>
                    <a:pt x="136" y="64"/>
                    <a:pt x="130" y="62"/>
                    <a:pt x="127" y="61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8" y="73"/>
                    <a:pt x="117" y="73"/>
                    <a:pt x="116" y="73"/>
                  </a:cubicBezTo>
                  <a:cubicBezTo>
                    <a:pt x="115" y="73"/>
                    <a:pt x="114" y="72"/>
                    <a:pt x="114" y="7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1" y="59"/>
                    <a:pt x="90" y="60"/>
                    <a:pt x="89" y="59"/>
                  </a:cubicBezTo>
                  <a:cubicBezTo>
                    <a:pt x="88" y="59"/>
                    <a:pt x="87" y="58"/>
                    <a:pt x="87" y="57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85"/>
                    <a:pt x="60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="" xmlns:a16="http://schemas.microsoft.com/office/drawing/2014/main" id="{0A761B99-124F-4074-830E-1C2E2632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025" y="1687717"/>
              <a:ext cx="323850" cy="111125"/>
            </a:xfrm>
            <a:custGeom>
              <a:avLst/>
              <a:gdLst>
                <a:gd name="T0" fmla="*/ 158 w 161"/>
                <a:gd name="T1" fmla="*/ 54 h 55"/>
                <a:gd name="T2" fmla="*/ 157 w 161"/>
                <a:gd name="T3" fmla="*/ 54 h 55"/>
                <a:gd name="T4" fmla="*/ 153 w 161"/>
                <a:gd name="T5" fmla="*/ 53 h 55"/>
                <a:gd name="T6" fmla="*/ 147 w 161"/>
                <a:gd name="T7" fmla="*/ 46 h 55"/>
                <a:gd name="T8" fmla="*/ 140 w 161"/>
                <a:gd name="T9" fmla="*/ 39 h 55"/>
                <a:gd name="T10" fmla="*/ 128 w 161"/>
                <a:gd name="T11" fmla="*/ 44 h 55"/>
                <a:gd name="T12" fmla="*/ 121 w 161"/>
                <a:gd name="T13" fmla="*/ 45 h 55"/>
                <a:gd name="T14" fmla="*/ 112 w 161"/>
                <a:gd name="T15" fmla="*/ 37 h 55"/>
                <a:gd name="T16" fmla="*/ 105 w 161"/>
                <a:gd name="T17" fmla="*/ 27 h 55"/>
                <a:gd name="T18" fmla="*/ 98 w 161"/>
                <a:gd name="T19" fmla="*/ 34 h 55"/>
                <a:gd name="T20" fmla="*/ 88 w 161"/>
                <a:gd name="T21" fmla="*/ 43 h 55"/>
                <a:gd name="T22" fmla="*/ 80 w 161"/>
                <a:gd name="T23" fmla="*/ 39 h 55"/>
                <a:gd name="T24" fmla="*/ 68 w 161"/>
                <a:gd name="T25" fmla="*/ 17 h 55"/>
                <a:gd name="T26" fmla="*/ 64 w 161"/>
                <a:gd name="T27" fmla="*/ 10 h 55"/>
                <a:gd name="T28" fmla="*/ 61 w 161"/>
                <a:gd name="T29" fmla="*/ 6 h 55"/>
                <a:gd name="T30" fmla="*/ 61 w 161"/>
                <a:gd name="T31" fmla="*/ 6 h 55"/>
                <a:gd name="T32" fmla="*/ 57 w 161"/>
                <a:gd name="T33" fmla="*/ 9 h 55"/>
                <a:gd name="T34" fmla="*/ 57 w 161"/>
                <a:gd name="T35" fmla="*/ 10 h 55"/>
                <a:gd name="T36" fmla="*/ 33 w 161"/>
                <a:gd name="T37" fmla="*/ 38 h 55"/>
                <a:gd name="T38" fmla="*/ 31 w 161"/>
                <a:gd name="T39" fmla="*/ 37 h 55"/>
                <a:gd name="T40" fmla="*/ 22 w 161"/>
                <a:gd name="T41" fmla="*/ 38 h 55"/>
                <a:gd name="T42" fmla="*/ 20 w 161"/>
                <a:gd name="T43" fmla="*/ 41 h 55"/>
                <a:gd name="T44" fmla="*/ 4 w 161"/>
                <a:gd name="T45" fmla="*/ 54 h 55"/>
                <a:gd name="T46" fmla="*/ 0 w 161"/>
                <a:gd name="T47" fmla="*/ 52 h 55"/>
                <a:gd name="T48" fmla="*/ 3 w 161"/>
                <a:gd name="T49" fmla="*/ 48 h 55"/>
                <a:gd name="T50" fmla="*/ 15 w 161"/>
                <a:gd name="T51" fmla="*/ 38 h 55"/>
                <a:gd name="T52" fmla="*/ 18 w 161"/>
                <a:gd name="T53" fmla="*/ 34 h 55"/>
                <a:gd name="T54" fmla="*/ 34 w 161"/>
                <a:gd name="T55" fmla="*/ 32 h 55"/>
                <a:gd name="T56" fmla="*/ 35 w 161"/>
                <a:gd name="T57" fmla="*/ 32 h 55"/>
                <a:gd name="T58" fmla="*/ 51 w 161"/>
                <a:gd name="T59" fmla="*/ 7 h 55"/>
                <a:gd name="T60" fmla="*/ 52 w 161"/>
                <a:gd name="T61" fmla="*/ 7 h 55"/>
                <a:gd name="T62" fmla="*/ 61 w 161"/>
                <a:gd name="T63" fmla="*/ 0 h 55"/>
                <a:gd name="T64" fmla="*/ 70 w 161"/>
                <a:gd name="T65" fmla="*/ 7 h 55"/>
                <a:gd name="T66" fmla="*/ 73 w 161"/>
                <a:gd name="T67" fmla="*/ 14 h 55"/>
                <a:gd name="T68" fmla="*/ 84 w 161"/>
                <a:gd name="T69" fmla="*/ 35 h 55"/>
                <a:gd name="T70" fmla="*/ 87 w 161"/>
                <a:gd name="T71" fmla="*/ 37 h 55"/>
                <a:gd name="T72" fmla="*/ 93 w 161"/>
                <a:gd name="T73" fmla="*/ 31 h 55"/>
                <a:gd name="T74" fmla="*/ 105 w 161"/>
                <a:gd name="T75" fmla="*/ 21 h 55"/>
                <a:gd name="T76" fmla="*/ 117 w 161"/>
                <a:gd name="T77" fmla="*/ 35 h 55"/>
                <a:gd name="T78" fmla="*/ 121 w 161"/>
                <a:gd name="T79" fmla="*/ 39 h 55"/>
                <a:gd name="T80" fmla="*/ 124 w 161"/>
                <a:gd name="T81" fmla="*/ 39 h 55"/>
                <a:gd name="T82" fmla="*/ 141 w 161"/>
                <a:gd name="T83" fmla="*/ 33 h 55"/>
                <a:gd name="T84" fmla="*/ 152 w 161"/>
                <a:gd name="T85" fmla="*/ 43 h 55"/>
                <a:gd name="T86" fmla="*/ 156 w 161"/>
                <a:gd name="T87" fmla="*/ 48 h 55"/>
                <a:gd name="T88" fmla="*/ 159 w 161"/>
                <a:gd name="T89" fmla="*/ 49 h 55"/>
                <a:gd name="T90" fmla="*/ 161 w 161"/>
                <a:gd name="T91" fmla="*/ 52 h 55"/>
                <a:gd name="T92" fmla="*/ 158 w 161"/>
                <a:gd name="T9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55">
                  <a:moveTo>
                    <a:pt x="158" y="54"/>
                  </a:moveTo>
                  <a:cubicBezTo>
                    <a:pt x="158" y="54"/>
                    <a:pt x="157" y="54"/>
                    <a:pt x="157" y="54"/>
                  </a:cubicBezTo>
                  <a:cubicBezTo>
                    <a:pt x="157" y="54"/>
                    <a:pt x="155" y="54"/>
                    <a:pt x="153" y="53"/>
                  </a:cubicBezTo>
                  <a:cubicBezTo>
                    <a:pt x="150" y="52"/>
                    <a:pt x="149" y="49"/>
                    <a:pt x="147" y="46"/>
                  </a:cubicBezTo>
                  <a:cubicBezTo>
                    <a:pt x="145" y="43"/>
                    <a:pt x="143" y="39"/>
                    <a:pt x="140" y="39"/>
                  </a:cubicBezTo>
                  <a:cubicBezTo>
                    <a:pt x="137" y="38"/>
                    <a:pt x="133" y="40"/>
                    <a:pt x="128" y="44"/>
                  </a:cubicBezTo>
                  <a:cubicBezTo>
                    <a:pt x="127" y="45"/>
                    <a:pt x="124" y="46"/>
                    <a:pt x="121" y="45"/>
                  </a:cubicBezTo>
                  <a:cubicBezTo>
                    <a:pt x="119" y="44"/>
                    <a:pt x="114" y="43"/>
                    <a:pt x="112" y="37"/>
                  </a:cubicBezTo>
                  <a:cubicBezTo>
                    <a:pt x="110" y="33"/>
                    <a:pt x="107" y="27"/>
                    <a:pt x="105" y="27"/>
                  </a:cubicBezTo>
                  <a:cubicBezTo>
                    <a:pt x="103" y="27"/>
                    <a:pt x="101" y="29"/>
                    <a:pt x="98" y="34"/>
                  </a:cubicBezTo>
                  <a:cubicBezTo>
                    <a:pt x="98" y="36"/>
                    <a:pt x="93" y="42"/>
                    <a:pt x="88" y="43"/>
                  </a:cubicBezTo>
                  <a:cubicBezTo>
                    <a:pt x="86" y="43"/>
                    <a:pt x="83" y="42"/>
                    <a:pt x="80" y="39"/>
                  </a:cubicBezTo>
                  <a:cubicBezTo>
                    <a:pt x="77" y="36"/>
                    <a:pt x="73" y="27"/>
                    <a:pt x="68" y="17"/>
                  </a:cubicBezTo>
                  <a:cubicBezTo>
                    <a:pt x="66" y="14"/>
                    <a:pt x="65" y="11"/>
                    <a:pt x="64" y="10"/>
                  </a:cubicBezTo>
                  <a:cubicBezTo>
                    <a:pt x="63" y="7"/>
                    <a:pt x="62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9" y="6"/>
                    <a:pt x="58" y="7"/>
                    <a:pt x="57" y="9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42" y="41"/>
                    <a:pt x="35" y="39"/>
                    <a:pt x="33" y="38"/>
                  </a:cubicBezTo>
                  <a:cubicBezTo>
                    <a:pt x="32" y="38"/>
                    <a:pt x="32" y="37"/>
                    <a:pt x="31" y="37"/>
                  </a:cubicBezTo>
                  <a:cubicBezTo>
                    <a:pt x="28" y="35"/>
                    <a:pt x="26" y="34"/>
                    <a:pt x="22" y="38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17" y="46"/>
                    <a:pt x="13" y="53"/>
                    <a:pt x="4" y="54"/>
                  </a:cubicBezTo>
                  <a:cubicBezTo>
                    <a:pt x="2" y="55"/>
                    <a:pt x="1" y="53"/>
                    <a:pt x="0" y="52"/>
                  </a:cubicBezTo>
                  <a:cubicBezTo>
                    <a:pt x="0" y="50"/>
                    <a:pt x="1" y="49"/>
                    <a:pt x="3" y="48"/>
                  </a:cubicBezTo>
                  <a:cubicBezTo>
                    <a:pt x="9" y="48"/>
                    <a:pt x="13" y="42"/>
                    <a:pt x="15" y="38"/>
                  </a:cubicBezTo>
                  <a:cubicBezTo>
                    <a:pt x="16" y="36"/>
                    <a:pt x="17" y="35"/>
                    <a:pt x="18" y="34"/>
                  </a:cubicBezTo>
                  <a:cubicBezTo>
                    <a:pt x="25" y="27"/>
                    <a:pt x="31" y="30"/>
                    <a:pt x="34" y="32"/>
                  </a:cubicBezTo>
                  <a:cubicBezTo>
                    <a:pt x="34" y="32"/>
                    <a:pt x="35" y="32"/>
                    <a:pt x="35" y="32"/>
                  </a:cubicBezTo>
                  <a:cubicBezTo>
                    <a:pt x="36" y="32"/>
                    <a:pt x="42" y="28"/>
                    <a:pt x="51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4" y="2"/>
                    <a:pt x="57" y="0"/>
                    <a:pt x="61" y="0"/>
                  </a:cubicBezTo>
                  <a:cubicBezTo>
                    <a:pt x="64" y="0"/>
                    <a:pt x="67" y="3"/>
                    <a:pt x="70" y="7"/>
                  </a:cubicBezTo>
                  <a:cubicBezTo>
                    <a:pt x="70" y="9"/>
                    <a:pt x="72" y="11"/>
                    <a:pt x="73" y="14"/>
                  </a:cubicBezTo>
                  <a:cubicBezTo>
                    <a:pt x="77" y="22"/>
                    <a:pt x="82" y="32"/>
                    <a:pt x="84" y="35"/>
                  </a:cubicBezTo>
                  <a:cubicBezTo>
                    <a:pt x="86" y="37"/>
                    <a:pt x="87" y="37"/>
                    <a:pt x="87" y="37"/>
                  </a:cubicBezTo>
                  <a:cubicBezTo>
                    <a:pt x="89" y="37"/>
                    <a:pt x="92" y="33"/>
                    <a:pt x="93" y="31"/>
                  </a:cubicBezTo>
                  <a:cubicBezTo>
                    <a:pt x="96" y="26"/>
                    <a:pt x="99" y="21"/>
                    <a:pt x="105" y="21"/>
                  </a:cubicBezTo>
                  <a:cubicBezTo>
                    <a:pt x="112" y="21"/>
                    <a:pt x="117" y="34"/>
                    <a:pt x="117" y="35"/>
                  </a:cubicBezTo>
                  <a:cubicBezTo>
                    <a:pt x="118" y="37"/>
                    <a:pt x="120" y="38"/>
                    <a:pt x="121" y="39"/>
                  </a:cubicBezTo>
                  <a:cubicBezTo>
                    <a:pt x="123" y="39"/>
                    <a:pt x="124" y="39"/>
                    <a:pt x="124" y="39"/>
                  </a:cubicBezTo>
                  <a:cubicBezTo>
                    <a:pt x="131" y="34"/>
                    <a:pt x="136" y="32"/>
                    <a:pt x="141" y="33"/>
                  </a:cubicBezTo>
                  <a:cubicBezTo>
                    <a:pt x="146" y="34"/>
                    <a:pt x="149" y="39"/>
                    <a:pt x="152" y="43"/>
                  </a:cubicBezTo>
                  <a:cubicBezTo>
                    <a:pt x="153" y="45"/>
                    <a:pt x="155" y="47"/>
                    <a:pt x="156" y="48"/>
                  </a:cubicBezTo>
                  <a:cubicBezTo>
                    <a:pt x="157" y="48"/>
                    <a:pt x="158" y="48"/>
                    <a:pt x="159" y="49"/>
                  </a:cubicBezTo>
                  <a:cubicBezTo>
                    <a:pt x="160" y="49"/>
                    <a:pt x="161" y="51"/>
                    <a:pt x="161" y="52"/>
                  </a:cubicBezTo>
                  <a:cubicBezTo>
                    <a:pt x="160" y="54"/>
                    <a:pt x="159" y="54"/>
                    <a:pt x="158" y="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="" xmlns:a16="http://schemas.microsoft.com/office/drawing/2014/main" id="{33B6DE13-3411-4945-B50D-F85BC32B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1567067"/>
              <a:ext cx="769938" cy="11113"/>
            </a:xfrm>
            <a:custGeom>
              <a:avLst/>
              <a:gdLst>
                <a:gd name="T0" fmla="*/ 379 w 382"/>
                <a:gd name="T1" fmla="*/ 6 h 6"/>
                <a:gd name="T2" fmla="*/ 3 w 382"/>
                <a:gd name="T3" fmla="*/ 6 h 6"/>
                <a:gd name="T4" fmla="*/ 0 w 382"/>
                <a:gd name="T5" fmla="*/ 3 h 6"/>
                <a:gd name="T6" fmla="*/ 3 w 382"/>
                <a:gd name="T7" fmla="*/ 0 h 6"/>
                <a:gd name="T8" fmla="*/ 379 w 382"/>
                <a:gd name="T9" fmla="*/ 0 h 6"/>
                <a:gd name="T10" fmla="*/ 382 w 382"/>
                <a:gd name="T11" fmla="*/ 3 h 6"/>
                <a:gd name="T12" fmla="*/ 379 w 38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6">
                  <a:moveTo>
                    <a:pt x="37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1" y="0"/>
                    <a:pt x="382" y="1"/>
                    <a:pt x="382" y="3"/>
                  </a:cubicBezTo>
                  <a:cubicBezTo>
                    <a:pt x="382" y="4"/>
                    <a:pt x="381" y="6"/>
                    <a:pt x="37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="" xmlns:a16="http://schemas.microsoft.com/office/drawing/2014/main" id="{5709A7E2-0979-4854-8680-380917435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146505"/>
              <a:ext cx="769938" cy="11113"/>
            </a:xfrm>
            <a:custGeom>
              <a:avLst/>
              <a:gdLst>
                <a:gd name="T0" fmla="*/ 379 w 382"/>
                <a:gd name="T1" fmla="*/ 6 h 6"/>
                <a:gd name="T2" fmla="*/ 3 w 382"/>
                <a:gd name="T3" fmla="*/ 6 h 6"/>
                <a:gd name="T4" fmla="*/ 0 w 382"/>
                <a:gd name="T5" fmla="*/ 3 h 6"/>
                <a:gd name="T6" fmla="*/ 3 w 382"/>
                <a:gd name="T7" fmla="*/ 0 h 6"/>
                <a:gd name="T8" fmla="*/ 379 w 382"/>
                <a:gd name="T9" fmla="*/ 0 h 6"/>
                <a:gd name="T10" fmla="*/ 382 w 382"/>
                <a:gd name="T11" fmla="*/ 3 h 6"/>
                <a:gd name="T12" fmla="*/ 379 w 38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6">
                  <a:moveTo>
                    <a:pt x="37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1" y="0"/>
                    <a:pt x="382" y="1"/>
                    <a:pt x="382" y="3"/>
                  </a:cubicBezTo>
                  <a:cubicBezTo>
                    <a:pt x="382" y="4"/>
                    <a:pt x="381" y="6"/>
                    <a:pt x="37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="" xmlns:a16="http://schemas.microsoft.com/office/drawing/2014/main" id="{44E29DE7-DF68-430F-B5EF-97CFA4DC3BB1}"/>
              </a:ext>
            </a:extLst>
          </p:cNvPr>
          <p:cNvGrpSpPr/>
          <p:nvPr/>
        </p:nvGrpSpPr>
        <p:grpSpPr>
          <a:xfrm>
            <a:off x="4502150" y="3440317"/>
            <a:ext cx="704850" cy="511175"/>
            <a:chOff x="4502150" y="3440317"/>
            <a:chExt cx="704850" cy="511175"/>
          </a:xfrm>
        </p:grpSpPr>
        <p:sp>
          <p:nvSpPr>
            <p:cNvPr id="21" name="Freeform 16">
              <a:extLst>
                <a:ext uri="{FF2B5EF4-FFF2-40B4-BE49-F238E27FC236}">
                  <a16:creationId xmlns="" xmlns:a16="http://schemas.microsoft.com/office/drawing/2014/main" id="{D84CB872-1436-4140-B8AD-83CF9B75B4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0" y="3440317"/>
              <a:ext cx="704850" cy="511175"/>
            </a:xfrm>
            <a:custGeom>
              <a:avLst/>
              <a:gdLst>
                <a:gd name="T0" fmla="*/ 332 w 350"/>
                <a:gd name="T1" fmla="*/ 254 h 254"/>
                <a:gd name="T2" fmla="*/ 18 w 350"/>
                <a:gd name="T3" fmla="*/ 254 h 254"/>
                <a:gd name="T4" fmla="*/ 0 w 350"/>
                <a:gd name="T5" fmla="*/ 237 h 254"/>
                <a:gd name="T6" fmla="*/ 0 w 350"/>
                <a:gd name="T7" fmla="*/ 18 h 254"/>
                <a:gd name="T8" fmla="*/ 18 w 350"/>
                <a:gd name="T9" fmla="*/ 0 h 254"/>
                <a:gd name="T10" fmla="*/ 332 w 350"/>
                <a:gd name="T11" fmla="*/ 0 h 254"/>
                <a:gd name="T12" fmla="*/ 350 w 350"/>
                <a:gd name="T13" fmla="*/ 18 h 254"/>
                <a:gd name="T14" fmla="*/ 350 w 350"/>
                <a:gd name="T15" fmla="*/ 237 h 254"/>
                <a:gd name="T16" fmla="*/ 332 w 350"/>
                <a:gd name="T17" fmla="*/ 254 h 254"/>
                <a:gd name="T18" fmla="*/ 18 w 350"/>
                <a:gd name="T19" fmla="*/ 6 h 254"/>
                <a:gd name="T20" fmla="*/ 6 w 350"/>
                <a:gd name="T21" fmla="*/ 18 h 254"/>
                <a:gd name="T22" fmla="*/ 6 w 350"/>
                <a:gd name="T23" fmla="*/ 237 h 254"/>
                <a:gd name="T24" fmla="*/ 18 w 350"/>
                <a:gd name="T25" fmla="*/ 248 h 254"/>
                <a:gd name="T26" fmla="*/ 332 w 350"/>
                <a:gd name="T27" fmla="*/ 248 h 254"/>
                <a:gd name="T28" fmla="*/ 344 w 350"/>
                <a:gd name="T29" fmla="*/ 237 h 254"/>
                <a:gd name="T30" fmla="*/ 344 w 350"/>
                <a:gd name="T31" fmla="*/ 18 h 254"/>
                <a:gd name="T32" fmla="*/ 332 w 350"/>
                <a:gd name="T33" fmla="*/ 6 h 254"/>
                <a:gd name="T34" fmla="*/ 18 w 350"/>
                <a:gd name="T35" fmla="*/ 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254">
                  <a:moveTo>
                    <a:pt x="332" y="254"/>
                  </a:move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6"/>
                    <a:pt x="0" y="2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8"/>
                    <a:pt x="350" y="18"/>
                  </a:cubicBezTo>
                  <a:cubicBezTo>
                    <a:pt x="350" y="237"/>
                    <a:pt x="350" y="237"/>
                    <a:pt x="350" y="237"/>
                  </a:cubicBezTo>
                  <a:cubicBezTo>
                    <a:pt x="350" y="246"/>
                    <a:pt x="342" y="254"/>
                    <a:pt x="332" y="254"/>
                  </a:cubicBezTo>
                  <a:close/>
                  <a:moveTo>
                    <a:pt x="18" y="6"/>
                  </a:moveTo>
                  <a:cubicBezTo>
                    <a:pt x="11" y="6"/>
                    <a:pt x="6" y="12"/>
                    <a:pt x="6" y="18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243"/>
                    <a:pt x="11" y="248"/>
                    <a:pt x="18" y="248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9" y="248"/>
                    <a:pt x="344" y="243"/>
                    <a:pt x="344" y="237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4" y="12"/>
                    <a:pt x="339" y="6"/>
                    <a:pt x="332" y="6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="" xmlns:a16="http://schemas.microsoft.com/office/drawing/2014/main" id="{A138A043-E749-4804-B4DA-9B2DA0A36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5" y="3500642"/>
              <a:ext cx="257175" cy="255588"/>
            </a:xfrm>
            <a:custGeom>
              <a:avLst/>
              <a:gdLst>
                <a:gd name="T0" fmla="*/ 64 w 128"/>
                <a:gd name="T1" fmla="*/ 127 h 127"/>
                <a:gd name="T2" fmla="*/ 0 w 128"/>
                <a:gd name="T3" fmla="*/ 63 h 127"/>
                <a:gd name="T4" fmla="*/ 3 w 128"/>
                <a:gd name="T5" fmla="*/ 60 h 127"/>
                <a:gd name="T6" fmla="*/ 6 w 128"/>
                <a:gd name="T7" fmla="*/ 63 h 127"/>
                <a:gd name="T8" fmla="*/ 64 w 128"/>
                <a:gd name="T9" fmla="*/ 121 h 127"/>
                <a:gd name="T10" fmla="*/ 122 w 128"/>
                <a:gd name="T11" fmla="*/ 63 h 127"/>
                <a:gd name="T12" fmla="*/ 64 w 128"/>
                <a:gd name="T13" fmla="*/ 6 h 127"/>
                <a:gd name="T14" fmla="*/ 61 w 128"/>
                <a:gd name="T15" fmla="*/ 3 h 127"/>
                <a:gd name="T16" fmla="*/ 64 w 128"/>
                <a:gd name="T17" fmla="*/ 0 h 127"/>
                <a:gd name="T18" fmla="*/ 128 w 128"/>
                <a:gd name="T19" fmla="*/ 63 h 127"/>
                <a:gd name="T20" fmla="*/ 64 w 128"/>
                <a:gd name="T2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62"/>
                    <a:pt x="1" y="60"/>
                    <a:pt x="3" y="60"/>
                  </a:cubicBezTo>
                  <a:cubicBezTo>
                    <a:pt x="5" y="60"/>
                    <a:pt x="6" y="62"/>
                    <a:pt x="6" y="63"/>
                  </a:cubicBezTo>
                  <a:cubicBezTo>
                    <a:pt x="6" y="95"/>
                    <a:pt x="32" y="121"/>
                    <a:pt x="64" y="121"/>
                  </a:cubicBezTo>
                  <a:cubicBezTo>
                    <a:pt x="96" y="121"/>
                    <a:pt x="122" y="95"/>
                    <a:pt x="122" y="63"/>
                  </a:cubicBezTo>
                  <a:cubicBezTo>
                    <a:pt x="122" y="31"/>
                    <a:pt x="96" y="6"/>
                    <a:pt x="64" y="6"/>
                  </a:cubicBezTo>
                  <a:cubicBezTo>
                    <a:pt x="62" y="6"/>
                    <a:pt x="61" y="4"/>
                    <a:pt x="61" y="3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9" y="0"/>
                    <a:pt x="128" y="28"/>
                    <a:pt x="128" y="63"/>
                  </a:cubicBezTo>
                  <a:cubicBezTo>
                    <a:pt x="128" y="98"/>
                    <a:pt x="99" y="127"/>
                    <a:pt x="64" y="12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="" xmlns:a16="http://schemas.microsoft.com/office/drawing/2014/main" id="{1CE4038A-D92C-44BC-B0A9-3A1ECAEDF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3540330"/>
              <a:ext cx="171450" cy="177800"/>
            </a:xfrm>
            <a:custGeom>
              <a:avLst/>
              <a:gdLst>
                <a:gd name="T0" fmla="*/ 41 w 85"/>
                <a:gd name="T1" fmla="*/ 89 h 89"/>
                <a:gd name="T2" fmla="*/ 1 w 85"/>
                <a:gd name="T3" fmla="*/ 63 h 89"/>
                <a:gd name="T4" fmla="*/ 2 w 85"/>
                <a:gd name="T5" fmla="*/ 59 h 89"/>
                <a:gd name="T6" fmla="*/ 6 w 85"/>
                <a:gd name="T7" fmla="*/ 61 h 89"/>
                <a:gd name="T8" fmla="*/ 41 w 85"/>
                <a:gd name="T9" fmla="*/ 83 h 89"/>
                <a:gd name="T10" fmla="*/ 79 w 85"/>
                <a:gd name="T11" fmla="*/ 44 h 89"/>
                <a:gd name="T12" fmla="*/ 41 w 85"/>
                <a:gd name="T13" fmla="*/ 6 h 89"/>
                <a:gd name="T14" fmla="*/ 38 w 85"/>
                <a:gd name="T15" fmla="*/ 3 h 89"/>
                <a:gd name="T16" fmla="*/ 41 w 85"/>
                <a:gd name="T17" fmla="*/ 0 h 89"/>
                <a:gd name="T18" fmla="*/ 85 w 85"/>
                <a:gd name="T19" fmla="*/ 44 h 89"/>
                <a:gd name="T20" fmla="*/ 41 w 85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89">
                  <a:moveTo>
                    <a:pt x="41" y="89"/>
                  </a:moveTo>
                  <a:cubicBezTo>
                    <a:pt x="24" y="89"/>
                    <a:pt x="8" y="79"/>
                    <a:pt x="1" y="63"/>
                  </a:cubicBezTo>
                  <a:cubicBezTo>
                    <a:pt x="0" y="62"/>
                    <a:pt x="1" y="60"/>
                    <a:pt x="2" y="59"/>
                  </a:cubicBezTo>
                  <a:cubicBezTo>
                    <a:pt x="4" y="59"/>
                    <a:pt x="5" y="59"/>
                    <a:pt x="6" y="61"/>
                  </a:cubicBezTo>
                  <a:cubicBezTo>
                    <a:pt x="12" y="74"/>
                    <a:pt x="26" y="83"/>
                    <a:pt x="41" y="83"/>
                  </a:cubicBezTo>
                  <a:cubicBezTo>
                    <a:pt x="62" y="83"/>
                    <a:pt x="79" y="65"/>
                    <a:pt x="79" y="44"/>
                  </a:cubicBezTo>
                  <a:cubicBezTo>
                    <a:pt x="79" y="23"/>
                    <a:pt x="62" y="6"/>
                    <a:pt x="41" y="6"/>
                  </a:cubicBezTo>
                  <a:cubicBezTo>
                    <a:pt x="39" y="6"/>
                    <a:pt x="38" y="5"/>
                    <a:pt x="38" y="3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65" y="0"/>
                    <a:pt x="85" y="20"/>
                    <a:pt x="85" y="44"/>
                  </a:cubicBezTo>
                  <a:cubicBezTo>
                    <a:pt x="85" y="69"/>
                    <a:pt x="65" y="89"/>
                    <a:pt x="41" y="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="" xmlns:a16="http://schemas.microsoft.com/office/drawing/2014/main" id="{2411FB91-84E7-4734-96C5-FCB381829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3578430"/>
              <a:ext cx="82550" cy="100013"/>
            </a:xfrm>
            <a:custGeom>
              <a:avLst/>
              <a:gdLst>
                <a:gd name="T0" fmla="*/ 16 w 41"/>
                <a:gd name="T1" fmla="*/ 50 h 50"/>
                <a:gd name="T2" fmla="*/ 2 w 41"/>
                <a:gd name="T3" fmla="*/ 46 h 50"/>
                <a:gd name="T4" fmla="*/ 1 w 41"/>
                <a:gd name="T5" fmla="*/ 42 h 50"/>
                <a:gd name="T6" fmla="*/ 5 w 41"/>
                <a:gd name="T7" fmla="*/ 41 h 50"/>
                <a:gd name="T8" fmla="*/ 16 w 41"/>
                <a:gd name="T9" fmla="*/ 44 h 50"/>
                <a:gd name="T10" fmla="*/ 35 w 41"/>
                <a:gd name="T11" fmla="*/ 25 h 50"/>
                <a:gd name="T12" fmla="*/ 16 w 41"/>
                <a:gd name="T13" fmla="*/ 6 h 50"/>
                <a:gd name="T14" fmla="*/ 13 w 41"/>
                <a:gd name="T15" fmla="*/ 3 h 50"/>
                <a:gd name="T16" fmla="*/ 16 w 41"/>
                <a:gd name="T17" fmla="*/ 0 h 50"/>
                <a:gd name="T18" fmla="*/ 41 w 41"/>
                <a:gd name="T19" fmla="*/ 25 h 50"/>
                <a:gd name="T20" fmla="*/ 16 w 4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0">
                  <a:moveTo>
                    <a:pt x="16" y="50"/>
                  </a:moveTo>
                  <a:cubicBezTo>
                    <a:pt x="11" y="50"/>
                    <a:pt x="6" y="49"/>
                    <a:pt x="2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" y="40"/>
                    <a:pt x="4" y="40"/>
                    <a:pt x="5" y="41"/>
                  </a:cubicBezTo>
                  <a:cubicBezTo>
                    <a:pt x="8" y="43"/>
                    <a:pt x="12" y="44"/>
                    <a:pt x="16" y="44"/>
                  </a:cubicBezTo>
                  <a:cubicBezTo>
                    <a:pt x="26" y="44"/>
                    <a:pt x="35" y="36"/>
                    <a:pt x="35" y="25"/>
                  </a:cubicBezTo>
                  <a:cubicBezTo>
                    <a:pt x="35" y="15"/>
                    <a:pt x="26" y="6"/>
                    <a:pt x="16" y="6"/>
                  </a:cubicBezTo>
                  <a:cubicBezTo>
                    <a:pt x="14" y="6"/>
                    <a:pt x="13" y="5"/>
                    <a:pt x="13" y="3"/>
                  </a:cubicBezTo>
                  <a:cubicBezTo>
                    <a:pt x="13" y="2"/>
                    <a:pt x="14" y="0"/>
                    <a:pt x="16" y="0"/>
                  </a:cubicBezTo>
                  <a:cubicBezTo>
                    <a:pt x="30" y="0"/>
                    <a:pt x="41" y="12"/>
                    <a:pt x="41" y="25"/>
                  </a:cubicBezTo>
                  <a:cubicBezTo>
                    <a:pt x="41" y="39"/>
                    <a:pt x="30" y="50"/>
                    <a:pt x="16" y="5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="" xmlns:a16="http://schemas.microsoft.com/office/drawing/2014/main" id="{E458E13D-E861-4AA3-9303-F0248EB3D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1838" y="3580017"/>
              <a:ext cx="52388" cy="53975"/>
            </a:xfrm>
            <a:custGeom>
              <a:avLst/>
              <a:gdLst>
                <a:gd name="T0" fmla="*/ 13 w 26"/>
                <a:gd name="T1" fmla="*/ 27 h 27"/>
                <a:gd name="T2" fmla="*/ 0 w 26"/>
                <a:gd name="T3" fmla="*/ 13 h 27"/>
                <a:gd name="T4" fmla="*/ 13 w 26"/>
                <a:gd name="T5" fmla="*/ 0 h 27"/>
                <a:gd name="T6" fmla="*/ 26 w 26"/>
                <a:gd name="T7" fmla="*/ 13 h 27"/>
                <a:gd name="T8" fmla="*/ 13 w 26"/>
                <a:gd name="T9" fmla="*/ 27 h 27"/>
                <a:gd name="T10" fmla="*/ 13 w 26"/>
                <a:gd name="T11" fmla="*/ 6 h 27"/>
                <a:gd name="T12" fmla="*/ 6 w 26"/>
                <a:gd name="T13" fmla="*/ 13 h 27"/>
                <a:gd name="T14" fmla="*/ 13 w 26"/>
                <a:gd name="T15" fmla="*/ 21 h 27"/>
                <a:gd name="T16" fmla="*/ 20 w 26"/>
                <a:gd name="T17" fmla="*/ 13 h 27"/>
                <a:gd name="T18" fmla="*/ 13 w 26"/>
                <a:gd name="T1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1"/>
                    <a:pt x="13" y="21"/>
                  </a:cubicBezTo>
                  <a:cubicBezTo>
                    <a:pt x="17" y="21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="" xmlns:a16="http://schemas.microsoft.com/office/drawing/2014/main" id="{A7CF8558-AA37-49D7-97DC-6A52B4FF7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3484767"/>
              <a:ext cx="84138" cy="12700"/>
            </a:xfrm>
            <a:custGeom>
              <a:avLst/>
              <a:gdLst>
                <a:gd name="T0" fmla="*/ 39 w 42"/>
                <a:gd name="T1" fmla="*/ 6 h 6"/>
                <a:gd name="T2" fmla="*/ 3 w 42"/>
                <a:gd name="T3" fmla="*/ 6 h 6"/>
                <a:gd name="T4" fmla="*/ 0 w 42"/>
                <a:gd name="T5" fmla="*/ 3 h 6"/>
                <a:gd name="T6" fmla="*/ 3 w 42"/>
                <a:gd name="T7" fmla="*/ 0 h 6"/>
                <a:gd name="T8" fmla="*/ 39 w 42"/>
                <a:gd name="T9" fmla="*/ 0 h 6"/>
                <a:gd name="T10" fmla="*/ 42 w 42"/>
                <a:gd name="T11" fmla="*/ 3 h 6"/>
                <a:gd name="T12" fmla="*/ 39 w 4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="" xmlns:a16="http://schemas.microsoft.com/office/drawing/2014/main" id="{67C51353-419C-4F96-AE44-3115E2216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3541917"/>
              <a:ext cx="84138" cy="11113"/>
            </a:xfrm>
            <a:custGeom>
              <a:avLst/>
              <a:gdLst>
                <a:gd name="T0" fmla="*/ 39 w 42"/>
                <a:gd name="T1" fmla="*/ 6 h 6"/>
                <a:gd name="T2" fmla="*/ 3 w 42"/>
                <a:gd name="T3" fmla="*/ 6 h 6"/>
                <a:gd name="T4" fmla="*/ 0 w 42"/>
                <a:gd name="T5" fmla="*/ 3 h 6"/>
                <a:gd name="T6" fmla="*/ 3 w 42"/>
                <a:gd name="T7" fmla="*/ 0 h 6"/>
                <a:gd name="T8" fmla="*/ 39 w 42"/>
                <a:gd name="T9" fmla="*/ 0 h 6"/>
                <a:gd name="T10" fmla="*/ 42 w 42"/>
                <a:gd name="T11" fmla="*/ 3 h 6"/>
                <a:gd name="T12" fmla="*/ 39 w 4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="" xmlns:a16="http://schemas.microsoft.com/office/drawing/2014/main" id="{F78ADDC1-5297-4B6A-9A55-3A1649B8B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7913" y="3630817"/>
              <a:ext cx="52388" cy="276225"/>
            </a:xfrm>
            <a:custGeom>
              <a:avLst/>
              <a:gdLst>
                <a:gd name="T0" fmla="*/ 23 w 26"/>
                <a:gd name="T1" fmla="*/ 138 h 138"/>
                <a:gd name="T2" fmla="*/ 3 w 26"/>
                <a:gd name="T3" fmla="*/ 138 h 138"/>
                <a:gd name="T4" fmla="*/ 0 w 26"/>
                <a:gd name="T5" fmla="*/ 135 h 138"/>
                <a:gd name="T6" fmla="*/ 0 w 26"/>
                <a:gd name="T7" fmla="*/ 3 h 138"/>
                <a:gd name="T8" fmla="*/ 3 w 26"/>
                <a:gd name="T9" fmla="*/ 0 h 138"/>
                <a:gd name="T10" fmla="*/ 23 w 26"/>
                <a:gd name="T11" fmla="*/ 0 h 138"/>
                <a:gd name="T12" fmla="*/ 26 w 26"/>
                <a:gd name="T13" fmla="*/ 3 h 138"/>
                <a:gd name="T14" fmla="*/ 26 w 26"/>
                <a:gd name="T15" fmla="*/ 135 h 138"/>
                <a:gd name="T16" fmla="*/ 23 w 26"/>
                <a:gd name="T17" fmla="*/ 138 h 138"/>
                <a:gd name="T18" fmla="*/ 6 w 26"/>
                <a:gd name="T19" fmla="*/ 132 h 138"/>
                <a:gd name="T20" fmla="*/ 20 w 26"/>
                <a:gd name="T21" fmla="*/ 132 h 138"/>
                <a:gd name="T22" fmla="*/ 20 w 26"/>
                <a:gd name="T23" fmla="*/ 6 h 138"/>
                <a:gd name="T24" fmla="*/ 6 w 26"/>
                <a:gd name="T25" fmla="*/ 6 h 138"/>
                <a:gd name="T26" fmla="*/ 6 w 26"/>
                <a:gd name="T27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8">
                  <a:moveTo>
                    <a:pt x="23" y="138"/>
                  </a:moveTo>
                  <a:cubicBezTo>
                    <a:pt x="3" y="138"/>
                    <a:pt x="3" y="138"/>
                    <a:pt x="3" y="138"/>
                  </a:cubicBezTo>
                  <a:cubicBezTo>
                    <a:pt x="1" y="138"/>
                    <a:pt x="0" y="137"/>
                    <a:pt x="0" y="1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7"/>
                    <a:pt x="25" y="138"/>
                    <a:pt x="23" y="138"/>
                  </a:cubicBezTo>
                  <a:close/>
                  <a:moveTo>
                    <a:pt x="6" y="132"/>
                  </a:moveTo>
                  <a:cubicBezTo>
                    <a:pt x="20" y="132"/>
                    <a:pt x="20" y="132"/>
                    <a:pt x="20" y="13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32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="" xmlns:a16="http://schemas.microsoft.com/office/drawing/2014/main" id="{C50B298E-67BE-48D4-A74A-73EB5F4FD3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0625" y="3799092"/>
              <a:ext cx="52388" cy="107950"/>
            </a:xfrm>
            <a:custGeom>
              <a:avLst/>
              <a:gdLst>
                <a:gd name="T0" fmla="*/ 23 w 26"/>
                <a:gd name="T1" fmla="*/ 54 h 54"/>
                <a:gd name="T2" fmla="*/ 3 w 26"/>
                <a:gd name="T3" fmla="*/ 54 h 54"/>
                <a:gd name="T4" fmla="*/ 0 w 26"/>
                <a:gd name="T5" fmla="*/ 51 h 54"/>
                <a:gd name="T6" fmla="*/ 0 w 26"/>
                <a:gd name="T7" fmla="*/ 3 h 54"/>
                <a:gd name="T8" fmla="*/ 3 w 26"/>
                <a:gd name="T9" fmla="*/ 0 h 54"/>
                <a:gd name="T10" fmla="*/ 23 w 26"/>
                <a:gd name="T11" fmla="*/ 0 h 54"/>
                <a:gd name="T12" fmla="*/ 26 w 26"/>
                <a:gd name="T13" fmla="*/ 3 h 54"/>
                <a:gd name="T14" fmla="*/ 26 w 26"/>
                <a:gd name="T15" fmla="*/ 51 h 54"/>
                <a:gd name="T16" fmla="*/ 23 w 26"/>
                <a:gd name="T17" fmla="*/ 54 h 54"/>
                <a:gd name="T18" fmla="*/ 6 w 26"/>
                <a:gd name="T19" fmla="*/ 48 h 54"/>
                <a:gd name="T20" fmla="*/ 20 w 26"/>
                <a:gd name="T21" fmla="*/ 48 h 54"/>
                <a:gd name="T22" fmla="*/ 20 w 26"/>
                <a:gd name="T23" fmla="*/ 6 h 54"/>
                <a:gd name="T24" fmla="*/ 6 w 26"/>
                <a:gd name="T25" fmla="*/ 6 h 54"/>
                <a:gd name="T26" fmla="*/ 6 w 26"/>
                <a:gd name="T2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4">
                  <a:moveTo>
                    <a:pt x="23" y="54"/>
                  </a:moveTo>
                  <a:cubicBezTo>
                    <a:pt x="3" y="54"/>
                    <a:pt x="3" y="54"/>
                    <a:pt x="3" y="54"/>
                  </a:cubicBez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3"/>
                    <a:pt x="25" y="54"/>
                    <a:pt x="23" y="54"/>
                  </a:cubicBezTo>
                  <a:close/>
                  <a:moveTo>
                    <a:pt x="6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4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="" xmlns:a16="http://schemas.microsoft.com/office/drawing/2014/main" id="{69F8FFC9-CE06-4947-AFD4-47D3D7D53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3338" y="3702255"/>
              <a:ext cx="52388" cy="204788"/>
            </a:xfrm>
            <a:custGeom>
              <a:avLst/>
              <a:gdLst>
                <a:gd name="T0" fmla="*/ 23 w 26"/>
                <a:gd name="T1" fmla="*/ 102 h 102"/>
                <a:gd name="T2" fmla="*/ 3 w 26"/>
                <a:gd name="T3" fmla="*/ 102 h 102"/>
                <a:gd name="T4" fmla="*/ 0 w 26"/>
                <a:gd name="T5" fmla="*/ 99 h 102"/>
                <a:gd name="T6" fmla="*/ 0 w 26"/>
                <a:gd name="T7" fmla="*/ 3 h 102"/>
                <a:gd name="T8" fmla="*/ 3 w 26"/>
                <a:gd name="T9" fmla="*/ 0 h 102"/>
                <a:gd name="T10" fmla="*/ 23 w 26"/>
                <a:gd name="T11" fmla="*/ 0 h 102"/>
                <a:gd name="T12" fmla="*/ 26 w 26"/>
                <a:gd name="T13" fmla="*/ 3 h 102"/>
                <a:gd name="T14" fmla="*/ 26 w 26"/>
                <a:gd name="T15" fmla="*/ 99 h 102"/>
                <a:gd name="T16" fmla="*/ 23 w 26"/>
                <a:gd name="T17" fmla="*/ 102 h 102"/>
                <a:gd name="T18" fmla="*/ 6 w 26"/>
                <a:gd name="T19" fmla="*/ 96 h 102"/>
                <a:gd name="T20" fmla="*/ 20 w 26"/>
                <a:gd name="T21" fmla="*/ 96 h 102"/>
                <a:gd name="T22" fmla="*/ 20 w 26"/>
                <a:gd name="T23" fmla="*/ 6 h 102"/>
                <a:gd name="T24" fmla="*/ 6 w 26"/>
                <a:gd name="T25" fmla="*/ 6 h 102"/>
                <a:gd name="T26" fmla="*/ 6 w 26"/>
                <a:gd name="T27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02">
                  <a:moveTo>
                    <a:pt x="23" y="102"/>
                  </a:moveTo>
                  <a:cubicBezTo>
                    <a:pt x="3" y="102"/>
                    <a:pt x="3" y="102"/>
                    <a:pt x="3" y="102"/>
                  </a:cubicBezTo>
                  <a:cubicBezTo>
                    <a:pt x="1" y="102"/>
                    <a:pt x="0" y="101"/>
                    <a:pt x="0" y="9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101"/>
                    <a:pt x="25" y="102"/>
                    <a:pt x="23" y="102"/>
                  </a:cubicBezTo>
                  <a:close/>
                  <a:moveTo>
                    <a:pt x="6" y="9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="" xmlns:a16="http://schemas.microsoft.com/office/drawing/2014/main" id="{F45E6C4D-939C-4D4B-B4D6-DB9278479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3718130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="" xmlns:a16="http://schemas.microsoft.com/office/drawing/2014/main" id="{590D015A-6596-4714-8D11-73D944D17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338" y="3767342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="" xmlns:a16="http://schemas.microsoft.com/office/drawing/2014/main" id="{E64FFD6D-7466-4D49-A00D-E086CB879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3846717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="" xmlns:a16="http://schemas.microsoft.com/office/drawing/2014/main" id="{8096A39F-CEC8-4FD4-953B-2E0C8B81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830842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="" xmlns:a16="http://schemas.microsoft.com/office/drawing/2014/main" id="{77130D4F-7507-4A53-824A-E1D9AEB78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0" y="3830842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="" xmlns:a16="http://schemas.microsoft.com/office/drawing/2014/main" id="{AE51F837-7DCC-4A3D-8BD7-24E7BF13D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3830842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="" xmlns:a16="http://schemas.microsoft.com/office/drawing/2014/main" id="{92AD3994-6F6F-4649-8E7A-515DDEC1A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872117"/>
              <a:ext cx="214313" cy="11113"/>
            </a:xfrm>
            <a:custGeom>
              <a:avLst/>
              <a:gdLst>
                <a:gd name="T0" fmla="*/ 103 w 106"/>
                <a:gd name="T1" fmla="*/ 6 h 6"/>
                <a:gd name="T2" fmla="*/ 3 w 106"/>
                <a:gd name="T3" fmla="*/ 6 h 6"/>
                <a:gd name="T4" fmla="*/ 0 w 106"/>
                <a:gd name="T5" fmla="*/ 3 h 6"/>
                <a:gd name="T6" fmla="*/ 3 w 106"/>
                <a:gd name="T7" fmla="*/ 0 h 6"/>
                <a:gd name="T8" fmla="*/ 103 w 106"/>
                <a:gd name="T9" fmla="*/ 0 h 6"/>
                <a:gd name="T10" fmla="*/ 106 w 106"/>
                <a:gd name="T11" fmla="*/ 3 h 6"/>
                <a:gd name="T12" fmla="*/ 103 w 10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6">
                  <a:moveTo>
                    <a:pt x="10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2"/>
                    <a:pt x="106" y="3"/>
                  </a:cubicBezTo>
                  <a:cubicBezTo>
                    <a:pt x="106" y="5"/>
                    <a:pt x="105" y="6"/>
                    <a:pt x="10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="" xmlns:a16="http://schemas.microsoft.com/office/drawing/2014/main" id="{B1B25EBA-BA58-4521-B03C-6AD7120BC5F4}"/>
              </a:ext>
            </a:extLst>
          </p:cNvPr>
          <p:cNvGrpSpPr/>
          <p:nvPr/>
        </p:nvGrpSpPr>
        <p:grpSpPr>
          <a:xfrm>
            <a:off x="5661025" y="1627392"/>
            <a:ext cx="793750" cy="468313"/>
            <a:chOff x="5661025" y="1627392"/>
            <a:chExt cx="793750" cy="468313"/>
          </a:xfrm>
        </p:grpSpPr>
        <p:sp>
          <p:nvSpPr>
            <p:cNvPr id="39" name="Freeform 33">
              <a:extLst>
                <a:ext uri="{FF2B5EF4-FFF2-40B4-BE49-F238E27FC236}">
                  <a16:creationId xmlns="" xmlns:a16="http://schemas.microsoft.com/office/drawing/2014/main" id="{CE7CA24A-C479-420A-93DE-5201F9F0C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2000455"/>
              <a:ext cx="793750" cy="12700"/>
            </a:xfrm>
            <a:custGeom>
              <a:avLst/>
              <a:gdLst>
                <a:gd name="T0" fmla="*/ 391 w 394"/>
                <a:gd name="T1" fmla="*/ 6 h 6"/>
                <a:gd name="T2" fmla="*/ 3 w 394"/>
                <a:gd name="T3" fmla="*/ 6 h 6"/>
                <a:gd name="T4" fmla="*/ 0 w 394"/>
                <a:gd name="T5" fmla="*/ 3 h 6"/>
                <a:gd name="T6" fmla="*/ 3 w 394"/>
                <a:gd name="T7" fmla="*/ 0 h 6"/>
                <a:gd name="T8" fmla="*/ 391 w 394"/>
                <a:gd name="T9" fmla="*/ 0 h 6"/>
                <a:gd name="T10" fmla="*/ 394 w 394"/>
                <a:gd name="T11" fmla="*/ 3 h 6"/>
                <a:gd name="T12" fmla="*/ 391 w 39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" h="6">
                  <a:moveTo>
                    <a:pt x="39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2" y="0"/>
                    <a:pt x="394" y="2"/>
                    <a:pt x="394" y="3"/>
                  </a:cubicBezTo>
                  <a:cubicBezTo>
                    <a:pt x="394" y="5"/>
                    <a:pt x="392" y="6"/>
                    <a:pt x="39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="" xmlns:a16="http://schemas.microsoft.com/office/drawing/2014/main" id="{7EF9BA09-A22B-4916-8198-AB794A260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113" y="2000455"/>
              <a:ext cx="60325" cy="93663"/>
            </a:xfrm>
            <a:custGeom>
              <a:avLst/>
              <a:gdLst>
                <a:gd name="T0" fmla="*/ 27 w 30"/>
                <a:gd name="T1" fmla="*/ 46 h 46"/>
                <a:gd name="T2" fmla="*/ 24 w 30"/>
                <a:gd name="T3" fmla="*/ 43 h 46"/>
                <a:gd name="T4" fmla="*/ 24 w 30"/>
                <a:gd name="T5" fmla="*/ 6 h 46"/>
                <a:gd name="T6" fmla="*/ 6 w 30"/>
                <a:gd name="T7" fmla="*/ 6 h 46"/>
                <a:gd name="T8" fmla="*/ 6 w 30"/>
                <a:gd name="T9" fmla="*/ 43 h 46"/>
                <a:gd name="T10" fmla="*/ 3 w 30"/>
                <a:gd name="T11" fmla="*/ 46 h 46"/>
                <a:gd name="T12" fmla="*/ 0 w 30"/>
                <a:gd name="T13" fmla="*/ 43 h 46"/>
                <a:gd name="T14" fmla="*/ 0 w 30"/>
                <a:gd name="T15" fmla="*/ 3 h 46"/>
                <a:gd name="T16" fmla="*/ 3 w 30"/>
                <a:gd name="T17" fmla="*/ 0 h 46"/>
                <a:gd name="T18" fmla="*/ 27 w 30"/>
                <a:gd name="T19" fmla="*/ 0 h 46"/>
                <a:gd name="T20" fmla="*/ 30 w 30"/>
                <a:gd name="T21" fmla="*/ 3 h 46"/>
                <a:gd name="T22" fmla="*/ 30 w 30"/>
                <a:gd name="T23" fmla="*/ 43 h 46"/>
                <a:gd name="T24" fmla="*/ 27 w 3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6">
                  <a:moveTo>
                    <a:pt x="27" y="46"/>
                  </a:moveTo>
                  <a:cubicBezTo>
                    <a:pt x="25" y="46"/>
                    <a:pt x="24" y="45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5"/>
                    <a:pt x="4" y="46"/>
                    <a:pt x="3" y="46"/>
                  </a:cubicBezTo>
                  <a:cubicBezTo>
                    <a:pt x="1" y="46"/>
                    <a:pt x="0" y="45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6"/>
                    <a:pt x="27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="" xmlns:a16="http://schemas.microsoft.com/office/drawing/2014/main" id="{C13FD680-DF60-499B-99AB-8D037E519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3" y="2003630"/>
              <a:ext cx="60325" cy="92075"/>
            </a:xfrm>
            <a:custGeom>
              <a:avLst/>
              <a:gdLst>
                <a:gd name="T0" fmla="*/ 27 w 30"/>
                <a:gd name="T1" fmla="*/ 46 h 46"/>
                <a:gd name="T2" fmla="*/ 24 w 30"/>
                <a:gd name="T3" fmla="*/ 43 h 46"/>
                <a:gd name="T4" fmla="*/ 24 w 30"/>
                <a:gd name="T5" fmla="*/ 6 h 46"/>
                <a:gd name="T6" fmla="*/ 6 w 30"/>
                <a:gd name="T7" fmla="*/ 6 h 46"/>
                <a:gd name="T8" fmla="*/ 6 w 30"/>
                <a:gd name="T9" fmla="*/ 43 h 46"/>
                <a:gd name="T10" fmla="*/ 3 w 30"/>
                <a:gd name="T11" fmla="*/ 46 h 46"/>
                <a:gd name="T12" fmla="*/ 0 w 30"/>
                <a:gd name="T13" fmla="*/ 43 h 46"/>
                <a:gd name="T14" fmla="*/ 0 w 30"/>
                <a:gd name="T15" fmla="*/ 3 h 46"/>
                <a:gd name="T16" fmla="*/ 3 w 30"/>
                <a:gd name="T17" fmla="*/ 0 h 46"/>
                <a:gd name="T18" fmla="*/ 27 w 30"/>
                <a:gd name="T19" fmla="*/ 0 h 46"/>
                <a:gd name="T20" fmla="*/ 30 w 30"/>
                <a:gd name="T21" fmla="*/ 3 h 46"/>
                <a:gd name="T22" fmla="*/ 30 w 30"/>
                <a:gd name="T23" fmla="*/ 43 h 46"/>
                <a:gd name="T24" fmla="*/ 27 w 3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6">
                  <a:moveTo>
                    <a:pt x="27" y="46"/>
                  </a:moveTo>
                  <a:cubicBezTo>
                    <a:pt x="26" y="46"/>
                    <a:pt x="24" y="44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5" y="46"/>
                    <a:pt x="3" y="46"/>
                  </a:cubicBezTo>
                  <a:cubicBezTo>
                    <a:pt x="2" y="46"/>
                    <a:pt x="0" y="44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1"/>
                    <a:pt x="30" y="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4"/>
                    <a:pt x="29" y="46"/>
                    <a:pt x="27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="" xmlns:a16="http://schemas.microsoft.com/office/drawing/2014/main" id="{38761734-40E7-463A-B376-DC0A213A7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5" y="1960767"/>
              <a:ext cx="157163" cy="52388"/>
            </a:xfrm>
            <a:custGeom>
              <a:avLst/>
              <a:gdLst>
                <a:gd name="T0" fmla="*/ 75 w 78"/>
                <a:gd name="T1" fmla="*/ 26 h 26"/>
                <a:gd name="T2" fmla="*/ 3 w 78"/>
                <a:gd name="T3" fmla="*/ 26 h 26"/>
                <a:gd name="T4" fmla="*/ 0 w 78"/>
                <a:gd name="T5" fmla="*/ 23 h 26"/>
                <a:gd name="T6" fmla="*/ 0 w 78"/>
                <a:gd name="T7" fmla="*/ 14 h 26"/>
                <a:gd name="T8" fmla="*/ 13 w 78"/>
                <a:gd name="T9" fmla="*/ 0 h 26"/>
                <a:gd name="T10" fmla="*/ 64 w 78"/>
                <a:gd name="T11" fmla="*/ 0 h 26"/>
                <a:gd name="T12" fmla="*/ 78 w 78"/>
                <a:gd name="T13" fmla="*/ 14 h 26"/>
                <a:gd name="T14" fmla="*/ 78 w 78"/>
                <a:gd name="T15" fmla="*/ 23 h 26"/>
                <a:gd name="T16" fmla="*/ 75 w 78"/>
                <a:gd name="T17" fmla="*/ 26 h 26"/>
                <a:gd name="T18" fmla="*/ 6 w 78"/>
                <a:gd name="T19" fmla="*/ 20 h 26"/>
                <a:gd name="T20" fmla="*/ 72 w 78"/>
                <a:gd name="T21" fmla="*/ 20 h 26"/>
                <a:gd name="T22" fmla="*/ 72 w 78"/>
                <a:gd name="T23" fmla="*/ 14 h 26"/>
                <a:gd name="T24" fmla="*/ 64 w 78"/>
                <a:gd name="T25" fmla="*/ 6 h 26"/>
                <a:gd name="T26" fmla="*/ 13 w 78"/>
                <a:gd name="T27" fmla="*/ 6 h 26"/>
                <a:gd name="T28" fmla="*/ 6 w 78"/>
                <a:gd name="T29" fmla="*/ 14 h 26"/>
                <a:gd name="T30" fmla="*/ 6 w 78"/>
                <a:gd name="T31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26">
                  <a:moveTo>
                    <a:pt x="75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2" y="0"/>
                    <a:pt x="78" y="6"/>
                    <a:pt x="78" y="1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5"/>
                    <a:pt x="76" y="26"/>
                    <a:pt x="75" y="26"/>
                  </a:cubicBezTo>
                  <a:close/>
                  <a:moveTo>
                    <a:pt x="6" y="20"/>
                  </a:moveTo>
                  <a:cubicBezTo>
                    <a:pt x="72" y="20"/>
                    <a:pt x="72" y="20"/>
                    <a:pt x="72" y="2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9"/>
                    <a:pt x="69" y="6"/>
                    <a:pt x="6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9" y="6"/>
                    <a:pt x="6" y="9"/>
                    <a:pt x="6" y="14"/>
                  </a:cubicBezTo>
                  <a:lnTo>
                    <a:pt x="6" y="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="" xmlns:a16="http://schemas.microsoft.com/office/drawing/2014/main" id="{459712C1-B141-4DC7-AEDA-5FD72F46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1671842"/>
              <a:ext cx="96838" cy="134938"/>
            </a:xfrm>
            <a:custGeom>
              <a:avLst/>
              <a:gdLst>
                <a:gd name="T0" fmla="*/ 4 w 48"/>
                <a:gd name="T1" fmla="*/ 67 h 67"/>
                <a:gd name="T2" fmla="*/ 2 w 48"/>
                <a:gd name="T3" fmla="*/ 67 h 67"/>
                <a:gd name="T4" fmla="*/ 1 w 48"/>
                <a:gd name="T5" fmla="*/ 63 h 67"/>
                <a:gd name="T6" fmla="*/ 42 w 48"/>
                <a:gd name="T7" fmla="*/ 2 h 67"/>
                <a:gd name="T8" fmla="*/ 46 w 48"/>
                <a:gd name="T9" fmla="*/ 1 h 67"/>
                <a:gd name="T10" fmla="*/ 47 w 48"/>
                <a:gd name="T11" fmla="*/ 5 h 67"/>
                <a:gd name="T12" fmla="*/ 6 w 48"/>
                <a:gd name="T13" fmla="*/ 66 h 67"/>
                <a:gd name="T14" fmla="*/ 4 w 48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7">
                  <a:moveTo>
                    <a:pt x="4" y="67"/>
                  </a:moveTo>
                  <a:cubicBezTo>
                    <a:pt x="3" y="67"/>
                    <a:pt x="2" y="67"/>
                    <a:pt x="2" y="67"/>
                  </a:cubicBezTo>
                  <a:cubicBezTo>
                    <a:pt x="1" y="66"/>
                    <a:pt x="0" y="64"/>
                    <a:pt x="1" y="63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0"/>
                    <a:pt x="45" y="0"/>
                    <a:pt x="46" y="1"/>
                  </a:cubicBezTo>
                  <a:cubicBezTo>
                    <a:pt x="48" y="2"/>
                    <a:pt x="48" y="3"/>
                    <a:pt x="47" y="5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5" y="67"/>
                    <a:pt x="4" y="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="" xmlns:a16="http://schemas.microsoft.com/office/drawing/2014/main" id="{9A5B89D9-456A-4DFF-B746-55A0ECE73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5" y="1836942"/>
              <a:ext cx="61913" cy="133350"/>
            </a:xfrm>
            <a:custGeom>
              <a:avLst/>
              <a:gdLst>
                <a:gd name="T0" fmla="*/ 28 w 31"/>
                <a:gd name="T1" fmla="*/ 67 h 67"/>
                <a:gd name="T2" fmla="*/ 25 w 31"/>
                <a:gd name="T3" fmla="*/ 65 h 67"/>
                <a:gd name="T4" fmla="*/ 1 w 31"/>
                <a:gd name="T5" fmla="*/ 4 h 67"/>
                <a:gd name="T6" fmla="*/ 3 w 31"/>
                <a:gd name="T7" fmla="*/ 1 h 67"/>
                <a:gd name="T8" fmla="*/ 7 w 31"/>
                <a:gd name="T9" fmla="*/ 2 h 67"/>
                <a:gd name="T10" fmla="*/ 31 w 31"/>
                <a:gd name="T11" fmla="*/ 62 h 67"/>
                <a:gd name="T12" fmla="*/ 29 w 31"/>
                <a:gd name="T13" fmla="*/ 66 h 67"/>
                <a:gd name="T14" fmla="*/ 28 w 31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67">
                  <a:moveTo>
                    <a:pt x="28" y="67"/>
                  </a:moveTo>
                  <a:cubicBezTo>
                    <a:pt x="27" y="67"/>
                    <a:pt x="26" y="66"/>
                    <a:pt x="25" y="6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4"/>
                    <a:pt x="31" y="66"/>
                    <a:pt x="29" y="66"/>
                  </a:cubicBezTo>
                  <a:cubicBezTo>
                    <a:pt x="29" y="66"/>
                    <a:pt x="28" y="67"/>
                    <a:pt x="28" y="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="" xmlns:a16="http://schemas.microsoft.com/office/drawing/2014/main" id="{DB463C3E-0FE1-40E9-876C-EAE33AE7D4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3900" y="1627392"/>
              <a:ext cx="142875" cy="142875"/>
            </a:xfrm>
            <a:custGeom>
              <a:avLst/>
              <a:gdLst>
                <a:gd name="T0" fmla="*/ 17 w 71"/>
                <a:gd name="T1" fmla="*/ 71 h 71"/>
                <a:gd name="T2" fmla="*/ 15 w 71"/>
                <a:gd name="T3" fmla="*/ 70 h 71"/>
                <a:gd name="T4" fmla="*/ 16 w 71"/>
                <a:gd name="T5" fmla="*/ 16 h 71"/>
                <a:gd name="T6" fmla="*/ 70 w 71"/>
                <a:gd name="T7" fmla="*/ 15 h 71"/>
                <a:gd name="T8" fmla="*/ 70 w 71"/>
                <a:gd name="T9" fmla="*/ 19 h 71"/>
                <a:gd name="T10" fmla="*/ 19 w 71"/>
                <a:gd name="T11" fmla="*/ 70 h 71"/>
                <a:gd name="T12" fmla="*/ 17 w 71"/>
                <a:gd name="T13" fmla="*/ 71 h 71"/>
                <a:gd name="T14" fmla="*/ 44 w 71"/>
                <a:gd name="T15" fmla="*/ 10 h 71"/>
                <a:gd name="T16" fmla="*/ 20 w 71"/>
                <a:gd name="T17" fmla="*/ 20 h 71"/>
                <a:gd name="T18" fmla="*/ 17 w 71"/>
                <a:gd name="T19" fmla="*/ 63 h 71"/>
                <a:gd name="T20" fmla="*/ 63 w 71"/>
                <a:gd name="T21" fmla="*/ 17 h 71"/>
                <a:gd name="T22" fmla="*/ 44 w 71"/>
                <a:gd name="T23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1">
                  <a:moveTo>
                    <a:pt x="17" y="71"/>
                  </a:moveTo>
                  <a:cubicBezTo>
                    <a:pt x="16" y="71"/>
                    <a:pt x="15" y="70"/>
                    <a:pt x="15" y="70"/>
                  </a:cubicBezTo>
                  <a:cubicBezTo>
                    <a:pt x="0" y="55"/>
                    <a:pt x="1" y="31"/>
                    <a:pt x="16" y="16"/>
                  </a:cubicBezTo>
                  <a:cubicBezTo>
                    <a:pt x="31" y="1"/>
                    <a:pt x="55" y="0"/>
                    <a:pt x="70" y="15"/>
                  </a:cubicBezTo>
                  <a:cubicBezTo>
                    <a:pt x="71" y="16"/>
                    <a:pt x="71" y="18"/>
                    <a:pt x="70" y="1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8" y="71"/>
                    <a:pt x="17" y="71"/>
                  </a:cubicBezTo>
                  <a:close/>
                  <a:moveTo>
                    <a:pt x="44" y="10"/>
                  </a:moveTo>
                  <a:cubicBezTo>
                    <a:pt x="36" y="10"/>
                    <a:pt x="27" y="13"/>
                    <a:pt x="20" y="20"/>
                  </a:cubicBezTo>
                  <a:cubicBezTo>
                    <a:pt x="8" y="32"/>
                    <a:pt x="7" y="51"/>
                    <a:pt x="17" y="63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58" y="12"/>
                    <a:pt x="51" y="10"/>
                    <a:pt x="44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="" xmlns:a16="http://schemas.microsoft.com/office/drawing/2014/main" id="{492A2465-A01D-4E1E-86B9-1372F18B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0" y="1627392"/>
              <a:ext cx="60325" cy="58738"/>
            </a:xfrm>
            <a:custGeom>
              <a:avLst/>
              <a:gdLst>
                <a:gd name="T0" fmla="*/ 11 w 30"/>
                <a:gd name="T1" fmla="*/ 29 h 29"/>
                <a:gd name="T2" fmla="*/ 9 w 30"/>
                <a:gd name="T3" fmla="*/ 28 h 29"/>
                <a:gd name="T4" fmla="*/ 4 w 30"/>
                <a:gd name="T5" fmla="*/ 23 h 29"/>
                <a:gd name="T6" fmla="*/ 1 w 30"/>
                <a:gd name="T7" fmla="*/ 14 h 29"/>
                <a:gd name="T8" fmla="*/ 6 w 30"/>
                <a:gd name="T9" fmla="*/ 6 h 29"/>
                <a:gd name="T10" fmla="*/ 14 w 30"/>
                <a:gd name="T11" fmla="*/ 1 h 29"/>
                <a:gd name="T12" fmla="*/ 23 w 30"/>
                <a:gd name="T13" fmla="*/ 3 h 29"/>
                <a:gd name="T14" fmla="*/ 28 w 30"/>
                <a:gd name="T15" fmla="*/ 9 h 29"/>
                <a:gd name="T16" fmla="*/ 28 w 30"/>
                <a:gd name="T17" fmla="*/ 13 h 29"/>
                <a:gd name="T18" fmla="*/ 24 w 30"/>
                <a:gd name="T19" fmla="*/ 13 h 29"/>
                <a:gd name="T20" fmla="*/ 19 w 30"/>
                <a:gd name="T21" fmla="*/ 8 h 29"/>
                <a:gd name="T22" fmla="*/ 16 w 30"/>
                <a:gd name="T23" fmla="*/ 7 h 29"/>
                <a:gd name="T24" fmla="*/ 11 w 30"/>
                <a:gd name="T25" fmla="*/ 10 h 29"/>
                <a:gd name="T26" fmla="*/ 7 w 30"/>
                <a:gd name="T27" fmla="*/ 15 h 29"/>
                <a:gd name="T28" fmla="*/ 8 w 30"/>
                <a:gd name="T29" fmla="*/ 19 h 29"/>
                <a:gd name="T30" fmla="*/ 13 w 30"/>
                <a:gd name="T31" fmla="*/ 24 h 29"/>
                <a:gd name="T32" fmla="*/ 13 w 30"/>
                <a:gd name="T33" fmla="*/ 28 h 29"/>
                <a:gd name="T34" fmla="*/ 11 w 30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9">
                  <a:moveTo>
                    <a:pt x="11" y="29"/>
                  </a:moveTo>
                  <a:cubicBezTo>
                    <a:pt x="10" y="29"/>
                    <a:pt x="10" y="29"/>
                    <a:pt x="9" y="2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0"/>
                    <a:pt x="0" y="17"/>
                    <a:pt x="1" y="14"/>
                  </a:cubicBezTo>
                  <a:cubicBezTo>
                    <a:pt x="2" y="11"/>
                    <a:pt x="4" y="9"/>
                    <a:pt x="6" y="6"/>
                  </a:cubicBezTo>
                  <a:cubicBezTo>
                    <a:pt x="9" y="3"/>
                    <a:pt x="12" y="2"/>
                    <a:pt x="14" y="1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10"/>
                    <a:pt x="30" y="12"/>
                    <a:pt x="28" y="13"/>
                  </a:cubicBezTo>
                  <a:cubicBezTo>
                    <a:pt x="27" y="14"/>
                    <a:pt x="25" y="14"/>
                    <a:pt x="24" y="13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6"/>
                    <a:pt x="17" y="6"/>
                    <a:pt x="16" y="7"/>
                  </a:cubicBezTo>
                  <a:cubicBezTo>
                    <a:pt x="14" y="7"/>
                    <a:pt x="13" y="8"/>
                    <a:pt x="11" y="10"/>
                  </a:cubicBezTo>
                  <a:cubicBezTo>
                    <a:pt x="8" y="12"/>
                    <a:pt x="7" y="14"/>
                    <a:pt x="7" y="15"/>
                  </a:cubicBezTo>
                  <a:cubicBezTo>
                    <a:pt x="7" y="16"/>
                    <a:pt x="7" y="17"/>
                    <a:pt x="8" y="1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5" y="25"/>
                    <a:pt x="15" y="27"/>
                    <a:pt x="13" y="28"/>
                  </a:cubicBezTo>
                  <a:cubicBezTo>
                    <a:pt x="13" y="29"/>
                    <a:pt x="12" y="29"/>
                    <a:pt x="11" y="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="" xmlns:a16="http://schemas.microsoft.com/office/drawing/2014/main" id="{80695F71-BEF8-4AB1-BB79-A85BDFA33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2963" y="1962355"/>
              <a:ext cx="465138" cy="49213"/>
            </a:xfrm>
            <a:custGeom>
              <a:avLst/>
              <a:gdLst>
                <a:gd name="T0" fmla="*/ 210 w 231"/>
                <a:gd name="T1" fmla="*/ 24 h 24"/>
                <a:gd name="T2" fmla="*/ 17 w 231"/>
                <a:gd name="T3" fmla="*/ 24 h 24"/>
                <a:gd name="T4" fmla="*/ 0 w 231"/>
                <a:gd name="T5" fmla="*/ 7 h 24"/>
                <a:gd name="T6" fmla="*/ 0 w 231"/>
                <a:gd name="T7" fmla="*/ 3 h 24"/>
                <a:gd name="T8" fmla="*/ 1 w 231"/>
                <a:gd name="T9" fmla="*/ 1 h 24"/>
                <a:gd name="T10" fmla="*/ 3 w 231"/>
                <a:gd name="T11" fmla="*/ 0 h 24"/>
                <a:gd name="T12" fmla="*/ 3 w 231"/>
                <a:gd name="T13" fmla="*/ 0 h 24"/>
                <a:gd name="T14" fmla="*/ 228 w 231"/>
                <a:gd name="T15" fmla="*/ 0 h 24"/>
                <a:gd name="T16" fmla="*/ 230 w 231"/>
                <a:gd name="T17" fmla="*/ 1 h 24"/>
                <a:gd name="T18" fmla="*/ 231 w 231"/>
                <a:gd name="T19" fmla="*/ 3 h 24"/>
                <a:gd name="T20" fmla="*/ 231 w 231"/>
                <a:gd name="T21" fmla="*/ 7 h 24"/>
                <a:gd name="T22" fmla="*/ 214 w 231"/>
                <a:gd name="T23" fmla="*/ 24 h 24"/>
                <a:gd name="T24" fmla="*/ 210 w 231"/>
                <a:gd name="T25" fmla="*/ 24 h 24"/>
                <a:gd name="T26" fmla="*/ 6 w 231"/>
                <a:gd name="T27" fmla="*/ 6 h 24"/>
                <a:gd name="T28" fmla="*/ 6 w 231"/>
                <a:gd name="T29" fmla="*/ 7 h 24"/>
                <a:gd name="T30" fmla="*/ 17 w 231"/>
                <a:gd name="T31" fmla="*/ 18 h 24"/>
                <a:gd name="T32" fmla="*/ 214 w 231"/>
                <a:gd name="T33" fmla="*/ 18 h 24"/>
                <a:gd name="T34" fmla="*/ 225 w 231"/>
                <a:gd name="T35" fmla="*/ 7 h 24"/>
                <a:gd name="T36" fmla="*/ 225 w 231"/>
                <a:gd name="T37" fmla="*/ 6 h 24"/>
                <a:gd name="T38" fmla="*/ 6 w 231"/>
                <a:gd name="T3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24">
                  <a:moveTo>
                    <a:pt x="210" y="24"/>
                  </a:moveTo>
                  <a:cubicBezTo>
                    <a:pt x="180" y="24"/>
                    <a:pt x="19" y="24"/>
                    <a:pt x="17" y="24"/>
                  </a:cubicBezTo>
                  <a:cubicBezTo>
                    <a:pt x="2" y="24"/>
                    <a:pt x="1" y="16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9" y="0"/>
                    <a:pt x="230" y="1"/>
                  </a:cubicBezTo>
                  <a:cubicBezTo>
                    <a:pt x="230" y="2"/>
                    <a:pt x="231" y="2"/>
                    <a:pt x="231" y="3"/>
                  </a:cubicBezTo>
                  <a:cubicBezTo>
                    <a:pt x="231" y="7"/>
                    <a:pt x="231" y="7"/>
                    <a:pt x="231" y="7"/>
                  </a:cubicBezTo>
                  <a:cubicBezTo>
                    <a:pt x="231" y="16"/>
                    <a:pt x="229" y="24"/>
                    <a:pt x="214" y="24"/>
                  </a:cubicBezTo>
                  <a:cubicBezTo>
                    <a:pt x="214" y="24"/>
                    <a:pt x="213" y="24"/>
                    <a:pt x="210" y="24"/>
                  </a:cubicBezTo>
                  <a:close/>
                  <a:moveTo>
                    <a:pt x="6" y="6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7" y="15"/>
                    <a:pt x="7" y="18"/>
                    <a:pt x="17" y="18"/>
                  </a:cubicBezTo>
                  <a:cubicBezTo>
                    <a:pt x="19" y="18"/>
                    <a:pt x="211" y="18"/>
                    <a:pt x="214" y="18"/>
                  </a:cubicBezTo>
                  <a:cubicBezTo>
                    <a:pt x="224" y="18"/>
                    <a:pt x="225" y="15"/>
                    <a:pt x="225" y="7"/>
                  </a:cubicBezTo>
                  <a:cubicBezTo>
                    <a:pt x="225" y="6"/>
                    <a:pt x="225" y="6"/>
                    <a:pt x="225" y="6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="" xmlns:a16="http://schemas.microsoft.com/office/drawing/2014/main" id="{371BBEE0-E058-4C70-9CA9-EAE7492C7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5" y="1719467"/>
              <a:ext cx="352425" cy="233363"/>
            </a:xfrm>
            <a:custGeom>
              <a:avLst/>
              <a:gdLst>
                <a:gd name="T0" fmla="*/ 3 w 175"/>
                <a:gd name="T1" fmla="*/ 116 h 116"/>
                <a:gd name="T2" fmla="*/ 0 w 175"/>
                <a:gd name="T3" fmla="*/ 113 h 116"/>
                <a:gd name="T4" fmla="*/ 0 w 175"/>
                <a:gd name="T5" fmla="*/ 9 h 116"/>
                <a:gd name="T6" fmla="*/ 9 w 175"/>
                <a:gd name="T7" fmla="*/ 0 h 116"/>
                <a:gd name="T8" fmla="*/ 166 w 175"/>
                <a:gd name="T9" fmla="*/ 0 h 116"/>
                <a:gd name="T10" fmla="*/ 175 w 175"/>
                <a:gd name="T11" fmla="*/ 9 h 116"/>
                <a:gd name="T12" fmla="*/ 175 w 175"/>
                <a:gd name="T13" fmla="*/ 113 h 116"/>
                <a:gd name="T14" fmla="*/ 172 w 175"/>
                <a:gd name="T15" fmla="*/ 116 h 116"/>
                <a:gd name="T16" fmla="*/ 169 w 175"/>
                <a:gd name="T17" fmla="*/ 113 h 116"/>
                <a:gd name="T18" fmla="*/ 169 w 175"/>
                <a:gd name="T19" fmla="*/ 9 h 116"/>
                <a:gd name="T20" fmla="*/ 166 w 175"/>
                <a:gd name="T21" fmla="*/ 6 h 116"/>
                <a:gd name="T22" fmla="*/ 9 w 175"/>
                <a:gd name="T23" fmla="*/ 6 h 116"/>
                <a:gd name="T24" fmla="*/ 6 w 175"/>
                <a:gd name="T25" fmla="*/ 9 h 116"/>
                <a:gd name="T26" fmla="*/ 6 w 175"/>
                <a:gd name="T27" fmla="*/ 113 h 116"/>
                <a:gd name="T28" fmla="*/ 3 w 175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16">
                  <a:moveTo>
                    <a:pt x="3" y="116"/>
                  </a:moveTo>
                  <a:cubicBezTo>
                    <a:pt x="1" y="116"/>
                    <a:pt x="0" y="115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0" y="0"/>
                    <a:pt x="175" y="3"/>
                    <a:pt x="175" y="9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4"/>
                    <a:pt x="174" y="116"/>
                    <a:pt x="172" y="116"/>
                  </a:cubicBezTo>
                  <a:cubicBezTo>
                    <a:pt x="171" y="116"/>
                    <a:pt x="169" y="114"/>
                    <a:pt x="169" y="113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6"/>
                    <a:pt x="167" y="6"/>
                    <a:pt x="166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5"/>
                    <a:pt x="4" y="116"/>
                    <a:pt x="3" y="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="" xmlns:a16="http://schemas.microsoft.com/office/drawing/2014/main" id="{C315F03C-A775-494A-BA91-78A580DB4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513" y="1748042"/>
              <a:ext cx="301625" cy="227013"/>
            </a:xfrm>
            <a:custGeom>
              <a:avLst/>
              <a:gdLst>
                <a:gd name="T0" fmla="*/ 3 w 150"/>
                <a:gd name="T1" fmla="*/ 113 h 113"/>
                <a:gd name="T2" fmla="*/ 0 w 150"/>
                <a:gd name="T3" fmla="*/ 110 h 113"/>
                <a:gd name="T4" fmla="*/ 0 w 150"/>
                <a:gd name="T5" fmla="*/ 3 h 113"/>
                <a:gd name="T6" fmla="*/ 3 w 150"/>
                <a:gd name="T7" fmla="*/ 0 h 113"/>
                <a:gd name="T8" fmla="*/ 147 w 150"/>
                <a:gd name="T9" fmla="*/ 0 h 113"/>
                <a:gd name="T10" fmla="*/ 150 w 150"/>
                <a:gd name="T11" fmla="*/ 3 h 113"/>
                <a:gd name="T12" fmla="*/ 150 w 150"/>
                <a:gd name="T13" fmla="*/ 108 h 113"/>
                <a:gd name="T14" fmla="*/ 147 w 150"/>
                <a:gd name="T15" fmla="*/ 111 h 113"/>
                <a:gd name="T16" fmla="*/ 144 w 150"/>
                <a:gd name="T17" fmla="*/ 108 h 113"/>
                <a:gd name="T18" fmla="*/ 144 w 150"/>
                <a:gd name="T19" fmla="*/ 6 h 113"/>
                <a:gd name="T20" fmla="*/ 6 w 150"/>
                <a:gd name="T21" fmla="*/ 6 h 113"/>
                <a:gd name="T22" fmla="*/ 6 w 150"/>
                <a:gd name="T23" fmla="*/ 110 h 113"/>
                <a:gd name="T24" fmla="*/ 3 w 150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13">
                  <a:moveTo>
                    <a:pt x="3" y="113"/>
                  </a:moveTo>
                  <a:cubicBezTo>
                    <a:pt x="2" y="113"/>
                    <a:pt x="0" y="112"/>
                    <a:pt x="0" y="1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9" y="0"/>
                    <a:pt x="150" y="1"/>
                    <a:pt x="150" y="3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10"/>
                    <a:pt x="149" y="111"/>
                    <a:pt x="147" y="111"/>
                  </a:cubicBezTo>
                  <a:cubicBezTo>
                    <a:pt x="145" y="111"/>
                    <a:pt x="144" y="110"/>
                    <a:pt x="144" y="10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6" y="112"/>
                    <a:pt x="5" y="113"/>
                    <a:pt x="3" y="1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="" xmlns:a16="http://schemas.microsoft.com/office/drawing/2014/main" id="{3E3F7E1D-2E62-4944-A7DB-2902BE373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800430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="" xmlns:a16="http://schemas.microsoft.com/office/drawing/2014/main" id="{804C8CA1-9E86-4808-92E3-02876AAF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8713" y="1800430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="" xmlns:a16="http://schemas.microsoft.com/office/drawing/2014/main" id="{62132114-341C-45AF-86DF-DB1D2D91E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7750" y="1800430"/>
              <a:ext cx="60325" cy="11113"/>
            </a:xfrm>
            <a:custGeom>
              <a:avLst/>
              <a:gdLst>
                <a:gd name="T0" fmla="*/ 27 w 30"/>
                <a:gd name="T1" fmla="*/ 6 h 6"/>
                <a:gd name="T2" fmla="*/ 3 w 30"/>
                <a:gd name="T3" fmla="*/ 6 h 6"/>
                <a:gd name="T4" fmla="*/ 0 w 30"/>
                <a:gd name="T5" fmla="*/ 3 h 6"/>
                <a:gd name="T6" fmla="*/ 3 w 30"/>
                <a:gd name="T7" fmla="*/ 0 h 6"/>
                <a:gd name="T8" fmla="*/ 27 w 30"/>
                <a:gd name="T9" fmla="*/ 0 h 6"/>
                <a:gd name="T10" fmla="*/ 30 w 30"/>
                <a:gd name="T11" fmla="*/ 3 h 6"/>
                <a:gd name="T12" fmla="*/ 27 w 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="" xmlns:a16="http://schemas.microsoft.com/office/drawing/2014/main" id="{C20345AD-C840-4CDE-9958-24B5F833E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879805"/>
              <a:ext cx="196850" cy="12700"/>
            </a:xfrm>
            <a:custGeom>
              <a:avLst/>
              <a:gdLst>
                <a:gd name="T0" fmla="*/ 95 w 98"/>
                <a:gd name="T1" fmla="*/ 6 h 6"/>
                <a:gd name="T2" fmla="*/ 3 w 98"/>
                <a:gd name="T3" fmla="*/ 6 h 6"/>
                <a:gd name="T4" fmla="*/ 0 w 98"/>
                <a:gd name="T5" fmla="*/ 3 h 6"/>
                <a:gd name="T6" fmla="*/ 3 w 98"/>
                <a:gd name="T7" fmla="*/ 0 h 6"/>
                <a:gd name="T8" fmla="*/ 95 w 98"/>
                <a:gd name="T9" fmla="*/ 0 h 6"/>
                <a:gd name="T10" fmla="*/ 98 w 98"/>
                <a:gd name="T11" fmla="*/ 3 h 6"/>
                <a:gd name="T12" fmla="*/ 95 w 9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">
                  <a:moveTo>
                    <a:pt x="9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8" y="2"/>
                    <a:pt x="98" y="3"/>
                  </a:cubicBezTo>
                  <a:cubicBezTo>
                    <a:pt x="98" y="5"/>
                    <a:pt x="96" y="6"/>
                    <a:pt x="95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="" xmlns:a16="http://schemas.microsoft.com/office/drawing/2014/main" id="{2A95CD5D-67AC-4868-B588-4A22E28C3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921080"/>
              <a:ext cx="196850" cy="11113"/>
            </a:xfrm>
            <a:custGeom>
              <a:avLst/>
              <a:gdLst>
                <a:gd name="T0" fmla="*/ 95 w 98"/>
                <a:gd name="T1" fmla="*/ 6 h 6"/>
                <a:gd name="T2" fmla="*/ 3 w 98"/>
                <a:gd name="T3" fmla="*/ 6 h 6"/>
                <a:gd name="T4" fmla="*/ 0 w 98"/>
                <a:gd name="T5" fmla="*/ 3 h 6"/>
                <a:gd name="T6" fmla="*/ 3 w 98"/>
                <a:gd name="T7" fmla="*/ 0 h 6"/>
                <a:gd name="T8" fmla="*/ 95 w 98"/>
                <a:gd name="T9" fmla="*/ 0 h 6"/>
                <a:gd name="T10" fmla="*/ 98 w 98"/>
                <a:gd name="T11" fmla="*/ 3 h 6"/>
                <a:gd name="T12" fmla="*/ 95 w 9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">
                  <a:moveTo>
                    <a:pt x="9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8" y="2"/>
                    <a:pt x="98" y="3"/>
                  </a:cubicBezTo>
                  <a:cubicBezTo>
                    <a:pt x="98" y="5"/>
                    <a:pt x="96" y="6"/>
                    <a:pt x="95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="" xmlns:a16="http://schemas.microsoft.com/office/drawing/2014/main" id="{4D9745C4-F443-4F6E-8227-4865BF36F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5" y="1795667"/>
              <a:ext cx="52388" cy="52388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6 h 26"/>
                <a:gd name="T12" fmla="*/ 6 w 26"/>
                <a:gd name="T13" fmla="*/ 13 h 26"/>
                <a:gd name="T14" fmla="*/ 13 w 26"/>
                <a:gd name="T15" fmla="*/ 20 h 26"/>
                <a:gd name="T16" fmla="*/ 20 w 26"/>
                <a:gd name="T17" fmla="*/ 13 h 26"/>
                <a:gd name="T18" fmla="*/ 13 w 26"/>
                <a:gd name="T1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="" xmlns:a16="http://schemas.microsoft.com/office/drawing/2014/main" id="{B4CB1B9C-91C1-4BE3-AB08-C0EC14ED439B}"/>
              </a:ext>
            </a:extLst>
          </p:cNvPr>
          <p:cNvGrpSpPr/>
          <p:nvPr/>
        </p:nvGrpSpPr>
        <p:grpSpPr>
          <a:xfrm>
            <a:off x="4497388" y="2402092"/>
            <a:ext cx="712787" cy="566738"/>
            <a:chOff x="4497388" y="2402092"/>
            <a:chExt cx="712787" cy="566738"/>
          </a:xfrm>
        </p:grpSpPr>
        <p:sp>
          <p:nvSpPr>
            <p:cNvPr id="57" name="Freeform 50">
              <a:extLst>
                <a:ext uri="{FF2B5EF4-FFF2-40B4-BE49-F238E27FC236}">
                  <a16:creationId xmlns="" xmlns:a16="http://schemas.microsoft.com/office/drawing/2014/main" id="{96177123-3E13-4220-8739-61C0357E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650" y="2733880"/>
              <a:ext cx="79375" cy="53975"/>
            </a:xfrm>
            <a:custGeom>
              <a:avLst/>
              <a:gdLst>
                <a:gd name="T0" fmla="*/ 19 w 39"/>
                <a:gd name="T1" fmla="*/ 27 h 27"/>
                <a:gd name="T2" fmla="*/ 19 w 39"/>
                <a:gd name="T3" fmla="*/ 27 h 27"/>
                <a:gd name="T4" fmla="*/ 19 w 39"/>
                <a:gd name="T5" fmla="*/ 27 h 27"/>
                <a:gd name="T6" fmla="*/ 19 w 39"/>
                <a:gd name="T7" fmla="*/ 27 h 27"/>
                <a:gd name="T8" fmla="*/ 6 w 39"/>
                <a:gd name="T9" fmla="*/ 19 h 27"/>
                <a:gd name="T10" fmla="*/ 0 w 39"/>
                <a:gd name="T11" fmla="*/ 8 h 27"/>
                <a:gd name="T12" fmla="*/ 0 w 39"/>
                <a:gd name="T13" fmla="*/ 3 h 27"/>
                <a:gd name="T14" fmla="*/ 3 w 39"/>
                <a:gd name="T15" fmla="*/ 0 h 27"/>
                <a:gd name="T16" fmla="*/ 6 w 39"/>
                <a:gd name="T17" fmla="*/ 3 h 27"/>
                <a:gd name="T18" fmla="*/ 6 w 39"/>
                <a:gd name="T19" fmla="*/ 8 h 27"/>
                <a:gd name="T20" fmla="*/ 19 w 39"/>
                <a:gd name="T21" fmla="*/ 20 h 27"/>
                <a:gd name="T22" fmla="*/ 33 w 39"/>
                <a:gd name="T23" fmla="*/ 8 h 27"/>
                <a:gd name="T24" fmla="*/ 33 w 39"/>
                <a:gd name="T25" fmla="*/ 3 h 27"/>
                <a:gd name="T26" fmla="*/ 36 w 39"/>
                <a:gd name="T27" fmla="*/ 0 h 27"/>
                <a:gd name="T28" fmla="*/ 39 w 39"/>
                <a:gd name="T29" fmla="*/ 3 h 27"/>
                <a:gd name="T30" fmla="*/ 39 w 39"/>
                <a:gd name="T31" fmla="*/ 8 h 27"/>
                <a:gd name="T32" fmla="*/ 32 w 39"/>
                <a:gd name="T33" fmla="*/ 19 h 27"/>
                <a:gd name="T34" fmla="*/ 20 w 39"/>
                <a:gd name="T35" fmla="*/ 27 h 27"/>
                <a:gd name="T36" fmla="*/ 20 w 39"/>
                <a:gd name="T37" fmla="*/ 27 h 27"/>
                <a:gd name="T38" fmla="*/ 19 w 39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27"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26"/>
                    <a:pt x="9" y="22"/>
                    <a:pt x="6" y="19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3"/>
                    <a:pt x="15" y="18"/>
                    <a:pt x="19" y="20"/>
                  </a:cubicBezTo>
                  <a:cubicBezTo>
                    <a:pt x="24" y="18"/>
                    <a:pt x="33" y="13"/>
                    <a:pt x="33" y="8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4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12"/>
                    <a:pt x="36" y="15"/>
                    <a:pt x="32" y="19"/>
                  </a:cubicBezTo>
                  <a:cubicBezTo>
                    <a:pt x="29" y="22"/>
                    <a:pt x="23" y="26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19" y="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="" xmlns:a16="http://schemas.microsoft.com/office/drawing/2014/main" id="{81050224-C48E-40B1-97F1-4A97BC2F2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5" y="2727530"/>
              <a:ext cx="139700" cy="241300"/>
            </a:xfrm>
            <a:custGeom>
              <a:avLst/>
              <a:gdLst>
                <a:gd name="T0" fmla="*/ 67 w 70"/>
                <a:gd name="T1" fmla="*/ 120 h 120"/>
                <a:gd name="T2" fmla="*/ 64 w 70"/>
                <a:gd name="T3" fmla="*/ 117 h 120"/>
                <a:gd name="T4" fmla="*/ 56 w 70"/>
                <a:gd name="T5" fmla="*/ 49 h 120"/>
                <a:gd name="T6" fmla="*/ 2 w 70"/>
                <a:gd name="T7" fmla="*/ 6 h 120"/>
                <a:gd name="T8" fmla="*/ 0 w 70"/>
                <a:gd name="T9" fmla="*/ 3 h 120"/>
                <a:gd name="T10" fmla="*/ 3 w 70"/>
                <a:gd name="T11" fmla="*/ 0 h 120"/>
                <a:gd name="T12" fmla="*/ 62 w 70"/>
                <a:gd name="T13" fmla="*/ 48 h 120"/>
                <a:gd name="T14" fmla="*/ 70 w 70"/>
                <a:gd name="T15" fmla="*/ 116 h 120"/>
                <a:gd name="T16" fmla="*/ 68 w 70"/>
                <a:gd name="T17" fmla="*/ 120 h 120"/>
                <a:gd name="T18" fmla="*/ 67 w 70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0">
                  <a:moveTo>
                    <a:pt x="67" y="120"/>
                  </a:moveTo>
                  <a:cubicBezTo>
                    <a:pt x="66" y="120"/>
                    <a:pt x="64" y="119"/>
                    <a:pt x="64" y="11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1" y="18"/>
                    <a:pt x="35" y="12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5" y="6"/>
                    <a:pt x="56" y="12"/>
                    <a:pt x="62" y="48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8"/>
                    <a:pt x="69" y="120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="" xmlns:a16="http://schemas.microsoft.com/office/drawing/2014/main" id="{BB81A220-D2FB-4DF6-B0F7-74B08C791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25" y="2727530"/>
              <a:ext cx="147638" cy="241300"/>
            </a:xfrm>
            <a:custGeom>
              <a:avLst/>
              <a:gdLst>
                <a:gd name="T0" fmla="*/ 4 w 73"/>
                <a:gd name="T1" fmla="*/ 120 h 120"/>
                <a:gd name="T2" fmla="*/ 3 w 73"/>
                <a:gd name="T3" fmla="*/ 120 h 120"/>
                <a:gd name="T4" fmla="*/ 1 w 73"/>
                <a:gd name="T5" fmla="*/ 116 h 120"/>
                <a:gd name="T6" fmla="*/ 9 w 73"/>
                <a:gd name="T7" fmla="*/ 48 h 120"/>
                <a:gd name="T8" fmla="*/ 69 w 73"/>
                <a:gd name="T9" fmla="*/ 0 h 120"/>
                <a:gd name="T10" fmla="*/ 72 w 73"/>
                <a:gd name="T11" fmla="*/ 3 h 120"/>
                <a:gd name="T12" fmla="*/ 70 w 73"/>
                <a:gd name="T13" fmla="*/ 6 h 120"/>
                <a:gd name="T14" fmla="*/ 15 w 73"/>
                <a:gd name="T15" fmla="*/ 49 h 120"/>
                <a:gd name="T16" fmla="*/ 7 w 73"/>
                <a:gd name="T17" fmla="*/ 117 h 120"/>
                <a:gd name="T18" fmla="*/ 4 w 73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20">
                  <a:moveTo>
                    <a:pt x="4" y="120"/>
                  </a:moveTo>
                  <a:cubicBezTo>
                    <a:pt x="4" y="120"/>
                    <a:pt x="3" y="120"/>
                    <a:pt x="3" y="120"/>
                  </a:cubicBezTo>
                  <a:cubicBezTo>
                    <a:pt x="2" y="120"/>
                    <a:pt x="0" y="118"/>
                    <a:pt x="1" y="11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7" y="9"/>
                    <a:pt x="36" y="6"/>
                    <a:pt x="69" y="0"/>
                  </a:cubicBezTo>
                  <a:cubicBezTo>
                    <a:pt x="71" y="0"/>
                    <a:pt x="72" y="1"/>
                    <a:pt x="72" y="3"/>
                  </a:cubicBezTo>
                  <a:cubicBezTo>
                    <a:pt x="73" y="4"/>
                    <a:pt x="71" y="6"/>
                    <a:pt x="70" y="6"/>
                  </a:cubicBezTo>
                  <a:cubicBezTo>
                    <a:pt x="38" y="11"/>
                    <a:pt x="22" y="14"/>
                    <a:pt x="15" y="4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6" y="119"/>
                    <a:pt x="5" y="120"/>
                    <a:pt x="4" y="1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="" xmlns:a16="http://schemas.microsoft.com/office/drawing/2014/main" id="{5D78ECEC-89F1-4128-9026-F002ABBBCD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2487817"/>
              <a:ext cx="231775" cy="263525"/>
            </a:xfrm>
            <a:custGeom>
              <a:avLst/>
              <a:gdLst>
                <a:gd name="T0" fmla="*/ 58 w 115"/>
                <a:gd name="T1" fmla="*/ 131 h 131"/>
                <a:gd name="T2" fmla="*/ 2 w 115"/>
                <a:gd name="T3" fmla="*/ 73 h 131"/>
                <a:gd name="T4" fmla="*/ 0 w 115"/>
                <a:gd name="T5" fmla="*/ 30 h 131"/>
                <a:gd name="T6" fmla="*/ 0 w 115"/>
                <a:gd name="T7" fmla="*/ 29 h 131"/>
                <a:gd name="T8" fmla="*/ 8 w 115"/>
                <a:gd name="T9" fmla="*/ 12 h 131"/>
                <a:gd name="T10" fmla="*/ 10 w 115"/>
                <a:gd name="T11" fmla="*/ 10 h 131"/>
                <a:gd name="T12" fmla="*/ 11 w 115"/>
                <a:gd name="T13" fmla="*/ 10 h 131"/>
                <a:gd name="T14" fmla="*/ 13 w 115"/>
                <a:gd name="T15" fmla="*/ 10 h 131"/>
                <a:gd name="T16" fmla="*/ 17 w 115"/>
                <a:gd name="T17" fmla="*/ 10 h 131"/>
                <a:gd name="T18" fmla="*/ 33 w 115"/>
                <a:gd name="T19" fmla="*/ 1 h 131"/>
                <a:gd name="T20" fmla="*/ 35 w 115"/>
                <a:gd name="T21" fmla="*/ 0 h 131"/>
                <a:gd name="T22" fmla="*/ 38 w 115"/>
                <a:gd name="T23" fmla="*/ 1 h 131"/>
                <a:gd name="T24" fmla="*/ 57 w 115"/>
                <a:gd name="T25" fmla="*/ 11 h 131"/>
                <a:gd name="T26" fmla="*/ 58 w 115"/>
                <a:gd name="T27" fmla="*/ 11 h 131"/>
                <a:gd name="T28" fmla="*/ 63 w 115"/>
                <a:gd name="T29" fmla="*/ 11 h 131"/>
                <a:gd name="T30" fmla="*/ 64 w 115"/>
                <a:gd name="T31" fmla="*/ 11 h 131"/>
                <a:gd name="T32" fmla="*/ 65 w 115"/>
                <a:gd name="T33" fmla="*/ 11 h 131"/>
                <a:gd name="T34" fmla="*/ 79 w 115"/>
                <a:gd name="T35" fmla="*/ 10 h 131"/>
                <a:gd name="T36" fmla="*/ 100 w 115"/>
                <a:gd name="T37" fmla="*/ 5 h 131"/>
                <a:gd name="T38" fmla="*/ 103 w 115"/>
                <a:gd name="T39" fmla="*/ 6 h 131"/>
                <a:gd name="T40" fmla="*/ 114 w 115"/>
                <a:gd name="T41" fmla="*/ 30 h 131"/>
                <a:gd name="T42" fmla="*/ 115 w 115"/>
                <a:gd name="T43" fmla="*/ 32 h 131"/>
                <a:gd name="T44" fmla="*/ 113 w 115"/>
                <a:gd name="T45" fmla="*/ 73 h 131"/>
                <a:gd name="T46" fmla="*/ 58 w 115"/>
                <a:gd name="T47" fmla="*/ 131 h 131"/>
                <a:gd name="T48" fmla="*/ 6 w 115"/>
                <a:gd name="T49" fmla="*/ 31 h 131"/>
                <a:gd name="T50" fmla="*/ 8 w 115"/>
                <a:gd name="T51" fmla="*/ 73 h 131"/>
                <a:gd name="T52" fmla="*/ 57 w 115"/>
                <a:gd name="T53" fmla="*/ 125 h 131"/>
                <a:gd name="T54" fmla="*/ 107 w 115"/>
                <a:gd name="T55" fmla="*/ 73 h 131"/>
                <a:gd name="T56" fmla="*/ 109 w 115"/>
                <a:gd name="T57" fmla="*/ 32 h 131"/>
                <a:gd name="T58" fmla="*/ 99 w 115"/>
                <a:gd name="T59" fmla="*/ 11 h 131"/>
                <a:gd name="T60" fmla="*/ 80 w 115"/>
                <a:gd name="T61" fmla="*/ 16 h 131"/>
                <a:gd name="T62" fmla="*/ 65 w 115"/>
                <a:gd name="T63" fmla="*/ 17 h 131"/>
                <a:gd name="T64" fmla="*/ 64 w 115"/>
                <a:gd name="T65" fmla="*/ 17 h 131"/>
                <a:gd name="T66" fmla="*/ 63 w 115"/>
                <a:gd name="T67" fmla="*/ 17 h 131"/>
                <a:gd name="T68" fmla="*/ 58 w 115"/>
                <a:gd name="T69" fmla="*/ 17 h 131"/>
                <a:gd name="T70" fmla="*/ 56 w 115"/>
                <a:gd name="T71" fmla="*/ 17 h 131"/>
                <a:gd name="T72" fmla="*/ 56 w 115"/>
                <a:gd name="T73" fmla="*/ 17 h 131"/>
                <a:gd name="T74" fmla="*/ 35 w 115"/>
                <a:gd name="T75" fmla="*/ 7 h 131"/>
                <a:gd name="T76" fmla="*/ 17 w 115"/>
                <a:gd name="T77" fmla="*/ 16 h 131"/>
                <a:gd name="T78" fmla="*/ 13 w 115"/>
                <a:gd name="T79" fmla="*/ 16 h 131"/>
                <a:gd name="T80" fmla="*/ 6 w 115"/>
                <a:gd name="T81" fmla="*/ 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31">
                  <a:moveTo>
                    <a:pt x="58" y="131"/>
                  </a:moveTo>
                  <a:cubicBezTo>
                    <a:pt x="32" y="131"/>
                    <a:pt x="2" y="104"/>
                    <a:pt x="2" y="7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4" y="10"/>
                    <a:pt x="16" y="10"/>
                    <a:pt x="17" y="10"/>
                  </a:cubicBezTo>
                  <a:cubicBezTo>
                    <a:pt x="22" y="10"/>
                    <a:pt x="28" y="6"/>
                    <a:pt x="33" y="1"/>
                  </a:cubicBezTo>
                  <a:cubicBezTo>
                    <a:pt x="34" y="0"/>
                    <a:pt x="34" y="0"/>
                    <a:pt x="35" y="0"/>
                  </a:cubicBezTo>
                  <a:cubicBezTo>
                    <a:pt x="36" y="0"/>
                    <a:pt x="37" y="0"/>
                    <a:pt x="38" y="1"/>
                  </a:cubicBezTo>
                  <a:cubicBezTo>
                    <a:pt x="44" y="10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0" y="11"/>
                    <a:pt x="62" y="11"/>
                    <a:pt x="63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2"/>
                    <a:pt x="74" y="11"/>
                    <a:pt x="79" y="1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4"/>
                    <a:pt x="102" y="5"/>
                    <a:pt x="103" y="6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1"/>
                    <a:pt x="115" y="31"/>
                    <a:pt x="115" y="32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104"/>
                    <a:pt x="83" y="131"/>
                    <a:pt x="58" y="131"/>
                  </a:cubicBezTo>
                  <a:close/>
                  <a:moveTo>
                    <a:pt x="6" y="31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8" y="96"/>
                    <a:pt x="31" y="125"/>
                    <a:pt x="57" y="125"/>
                  </a:cubicBezTo>
                  <a:cubicBezTo>
                    <a:pt x="84" y="125"/>
                    <a:pt x="107" y="96"/>
                    <a:pt x="107" y="7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75" y="17"/>
                    <a:pt x="70" y="18"/>
                    <a:pt x="65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44" y="16"/>
                    <a:pt x="35" y="7"/>
                  </a:cubicBezTo>
                  <a:cubicBezTo>
                    <a:pt x="30" y="12"/>
                    <a:pt x="23" y="16"/>
                    <a:pt x="17" y="16"/>
                  </a:cubicBezTo>
                  <a:cubicBezTo>
                    <a:pt x="16" y="16"/>
                    <a:pt x="14" y="16"/>
                    <a:pt x="13" y="16"/>
                  </a:cubicBezTo>
                  <a:lnTo>
                    <a:pt x="6" y="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="" xmlns:a16="http://schemas.microsoft.com/office/drawing/2014/main" id="{B5FE158D-41A1-4E84-B6CC-6F1224397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0425" y="2402092"/>
              <a:ext cx="185738" cy="158750"/>
            </a:xfrm>
            <a:custGeom>
              <a:avLst/>
              <a:gdLst>
                <a:gd name="T0" fmla="*/ 85 w 92"/>
                <a:gd name="T1" fmla="*/ 79 h 79"/>
                <a:gd name="T2" fmla="*/ 82 w 92"/>
                <a:gd name="T3" fmla="*/ 77 h 79"/>
                <a:gd name="T4" fmla="*/ 71 w 92"/>
                <a:gd name="T5" fmla="*/ 54 h 79"/>
                <a:gd name="T6" fmla="*/ 31 w 92"/>
                <a:gd name="T7" fmla="*/ 60 h 79"/>
                <a:gd name="T8" fmla="*/ 29 w 92"/>
                <a:gd name="T9" fmla="*/ 60 h 79"/>
                <a:gd name="T10" fmla="*/ 29 w 92"/>
                <a:gd name="T11" fmla="*/ 60 h 79"/>
                <a:gd name="T12" fmla="*/ 8 w 92"/>
                <a:gd name="T13" fmla="*/ 50 h 79"/>
                <a:gd name="T14" fmla="*/ 1 w 92"/>
                <a:gd name="T15" fmla="*/ 30 h 79"/>
                <a:gd name="T16" fmla="*/ 27 w 92"/>
                <a:gd name="T17" fmla="*/ 1 h 79"/>
                <a:gd name="T18" fmla="*/ 92 w 92"/>
                <a:gd name="T19" fmla="*/ 40 h 79"/>
                <a:gd name="T20" fmla="*/ 92 w 92"/>
                <a:gd name="T21" fmla="*/ 41 h 79"/>
                <a:gd name="T22" fmla="*/ 88 w 92"/>
                <a:gd name="T23" fmla="*/ 76 h 79"/>
                <a:gd name="T24" fmla="*/ 86 w 92"/>
                <a:gd name="T25" fmla="*/ 79 h 79"/>
                <a:gd name="T26" fmla="*/ 85 w 92"/>
                <a:gd name="T27" fmla="*/ 79 h 79"/>
                <a:gd name="T28" fmla="*/ 76 w 92"/>
                <a:gd name="T29" fmla="*/ 49 h 79"/>
                <a:gd name="T30" fmla="*/ 83 w 92"/>
                <a:gd name="T31" fmla="*/ 65 h 79"/>
                <a:gd name="T32" fmla="*/ 86 w 92"/>
                <a:gd name="T33" fmla="*/ 41 h 79"/>
                <a:gd name="T34" fmla="*/ 28 w 92"/>
                <a:gd name="T35" fmla="*/ 7 h 79"/>
                <a:gd name="T36" fmla="*/ 7 w 92"/>
                <a:gd name="T37" fmla="*/ 30 h 79"/>
                <a:gd name="T38" fmla="*/ 30 w 92"/>
                <a:gd name="T39" fmla="*/ 54 h 79"/>
                <a:gd name="T40" fmla="*/ 31 w 92"/>
                <a:gd name="T41" fmla="*/ 54 h 79"/>
                <a:gd name="T42" fmla="*/ 72 w 92"/>
                <a:gd name="T43" fmla="*/ 47 h 79"/>
                <a:gd name="T44" fmla="*/ 76 w 92"/>
                <a:gd name="T45" fmla="*/ 48 h 79"/>
                <a:gd name="T46" fmla="*/ 76 w 92"/>
                <a:gd name="T47" fmla="*/ 4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79">
                  <a:moveTo>
                    <a:pt x="85" y="79"/>
                  </a:moveTo>
                  <a:cubicBezTo>
                    <a:pt x="84" y="79"/>
                    <a:pt x="83" y="78"/>
                    <a:pt x="82" y="77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52" y="62"/>
                    <a:pt x="39" y="61"/>
                    <a:pt x="31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17" y="59"/>
                    <a:pt x="8" y="50"/>
                  </a:cubicBezTo>
                  <a:cubicBezTo>
                    <a:pt x="3" y="45"/>
                    <a:pt x="0" y="38"/>
                    <a:pt x="1" y="30"/>
                  </a:cubicBezTo>
                  <a:cubicBezTo>
                    <a:pt x="2" y="14"/>
                    <a:pt x="13" y="1"/>
                    <a:pt x="27" y="1"/>
                  </a:cubicBezTo>
                  <a:cubicBezTo>
                    <a:pt x="64" y="0"/>
                    <a:pt x="85" y="13"/>
                    <a:pt x="92" y="40"/>
                  </a:cubicBezTo>
                  <a:cubicBezTo>
                    <a:pt x="92" y="40"/>
                    <a:pt x="92" y="41"/>
                    <a:pt x="92" y="41"/>
                  </a:cubicBezTo>
                  <a:cubicBezTo>
                    <a:pt x="92" y="43"/>
                    <a:pt x="90" y="63"/>
                    <a:pt x="88" y="76"/>
                  </a:cubicBezTo>
                  <a:cubicBezTo>
                    <a:pt x="88" y="77"/>
                    <a:pt x="87" y="78"/>
                    <a:pt x="86" y="79"/>
                  </a:cubicBezTo>
                  <a:cubicBezTo>
                    <a:pt x="85" y="79"/>
                    <a:pt x="85" y="79"/>
                    <a:pt x="85" y="79"/>
                  </a:cubicBezTo>
                  <a:close/>
                  <a:moveTo>
                    <a:pt x="76" y="49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5" y="51"/>
                    <a:pt x="86" y="44"/>
                    <a:pt x="86" y="41"/>
                  </a:cubicBezTo>
                  <a:cubicBezTo>
                    <a:pt x="80" y="17"/>
                    <a:pt x="61" y="6"/>
                    <a:pt x="28" y="7"/>
                  </a:cubicBezTo>
                  <a:cubicBezTo>
                    <a:pt x="16" y="7"/>
                    <a:pt x="7" y="17"/>
                    <a:pt x="7" y="30"/>
                  </a:cubicBezTo>
                  <a:cubicBezTo>
                    <a:pt x="6" y="52"/>
                    <a:pt x="29" y="54"/>
                    <a:pt x="30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40" y="55"/>
                    <a:pt x="53" y="56"/>
                    <a:pt x="72" y="47"/>
                  </a:cubicBezTo>
                  <a:cubicBezTo>
                    <a:pt x="73" y="46"/>
                    <a:pt x="75" y="47"/>
                    <a:pt x="76" y="48"/>
                  </a:cubicBezTo>
                  <a:cubicBezTo>
                    <a:pt x="76" y="49"/>
                    <a:pt x="76" y="49"/>
                    <a:pt x="76" y="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="" xmlns:a16="http://schemas.microsoft.com/office/drawing/2014/main" id="{BFC02269-8DA8-4443-AE1F-C53A01204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0" y="2424317"/>
              <a:ext cx="84138" cy="131763"/>
            </a:xfrm>
            <a:custGeom>
              <a:avLst/>
              <a:gdLst>
                <a:gd name="T0" fmla="*/ 5 w 42"/>
                <a:gd name="T1" fmla="*/ 66 h 66"/>
                <a:gd name="T2" fmla="*/ 5 w 42"/>
                <a:gd name="T3" fmla="*/ 66 h 66"/>
                <a:gd name="T4" fmla="*/ 2 w 42"/>
                <a:gd name="T5" fmla="*/ 64 h 66"/>
                <a:gd name="T6" fmla="*/ 0 w 42"/>
                <a:gd name="T7" fmla="*/ 34 h 66"/>
                <a:gd name="T8" fmla="*/ 0 w 42"/>
                <a:gd name="T9" fmla="*/ 33 h 66"/>
                <a:gd name="T10" fmla="*/ 17 w 42"/>
                <a:gd name="T11" fmla="*/ 4 h 66"/>
                <a:gd name="T12" fmla="*/ 39 w 42"/>
                <a:gd name="T13" fmla="*/ 3 h 66"/>
                <a:gd name="T14" fmla="*/ 40 w 42"/>
                <a:gd name="T15" fmla="*/ 5 h 66"/>
                <a:gd name="T16" fmla="*/ 40 w 42"/>
                <a:gd name="T17" fmla="*/ 7 h 66"/>
                <a:gd name="T18" fmla="*/ 37 w 42"/>
                <a:gd name="T19" fmla="*/ 20 h 66"/>
                <a:gd name="T20" fmla="*/ 41 w 42"/>
                <a:gd name="T21" fmla="*/ 33 h 66"/>
                <a:gd name="T22" fmla="*/ 41 w 42"/>
                <a:gd name="T23" fmla="*/ 37 h 66"/>
                <a:gd name="T24" fmla="*/ 20 w 42"/>
                <a:gd name="T25" fmla="*/ 48 h 66"/>
                <a:gd name="T26" fmla="*/ 16 w 42"/>
                <a:gd name="T27" fmla="*/ 48 h 66"/>
                <a:gd name="T28" fmla="*/ 8 w 42"/>
                <a:gd name="T29" fmla="*/ 65 h 66"/>
                <a:gd name="T30" fmla="*/ 5 w 42"/>
                <a:gd name="T31" fmla="*/ 66 h 66"/>
                <a:gd name="T32" fmla="*/ 31 w 42"/>
                <a:gd name="T33" fmla="*/ 7 h 66"/>
                <a:gd name="T34" fmla="*/ 19 w 42"/>
                <a:gd name="T35" fmla="*/ 10 h 66"/>
                <a:gd name="T36" fmla="*/ 6 w 42"/>
                <a:gd name="T37" fmla="*/ 33 h 66"/>
                <a:gd name="T38" fmla="*/ 6 w 42"/>
                <a:gd name="T39" fmla="*/ 34 h 66"/>
                <a:gd name="T40" fmla="*/ 7 w 42"/>
                <a:gd name="T41" fmla="*/ 52 h 66"/>
                <a:gd name="T42" fmla="*/ 11 w 42"/>
                <a:gd name="T43" fmla="*/ 43 h 66"/>
                <a:gd name="T44" fmla="*/ 15 w 42"/>
                <a:gd name="T45" fmla="*/ 41 h 66"/>
                <a:gd name="T46" fmla="*/ 20 w 42"/>
                <a:gd name="T47" fmla="*/ 42 h 66"/>
                <a:gd name="T48" fmla="*/ 35 w 42"/>
                <a:gd name="T49" fmla="*/ 34 h 66"/>
                <a:gd name="T50" fmla="*/ 31 w 42"/>
                <a:gd name="T51" fmla="*/ 20 h 66"/>
                <a:gd name="T52" fmla="*/ 33 w 42"/>
                <a:gd name="T53" fmla="*/ 7 h 66"/>
                <a:gd name="T54" fmla="*/ 31 w 42"/>
                <a:gd name="T5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66">
                  <a:moveTo>
                    <a:pt x="5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4" y="66"/>
                    <a:pt x="3" y="65"/>
                    <a:pt x="2" y="64"/>
                  </a:cubicBezTo>
                  <a:cubicBezTo>
                    <a:pt x="2" y="61"/>
                    <a:pt x="0" y="37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12"/>
                    <a:pt x="17" y="4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0" y="3"/>
                    <a:pt x="40" y="4"/>
                    <a:pt x="40" y="5"/>
                  </a:cubicBezTo>
                  <a:cubicBezTo>
                    <a:pt x="41" y="6"/>
                    <a:pt x="40" y="7"/>
                    <a:pt x="40" y="7"/>
                  </a:cubicBezTo>
                  <a:cubicBezTo>
                    <a:pt x="38" y="10"/>
                    <a:pt x="37" y="14"/>
                    <a:pt x="37" y="20"/>
                  </a:cubicBezTo>
                  <a:cubicBezTo>
                    <a:pt x="37" y="25"/>
                    <a:pt x="38" y="30"/>
                    <a:pt x="41" y="33"/>
                  </a:cubicBezTo>
                  <a:cubicBezTo>
                    <a:pt x="42" y="34"/>
                    <a:pt x="42" y="36"/>
                    <a:pt x="41" y="37"/>
                  </a:cubicBezTo>
                  <a:cubicBezTo>
                    <a:pt x="36" y="42"/>
                    <a:pt x="28" y="48"/>
                    <a:pt x="20" y="48"/>
                  </a:cubicBezTo>
                  <a:cubicBezTo>
                    <a:pt x="19" y="48"/>
                    <a:pt x="17" y="48"/>
                    <a:pt x="16" y="48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6"/>
                    <a:pt x="7" y="66"/>
                    <a:pt x="5" y="66"/>
                  </a:cubicBezTo>
                  <a:close/>
                  <a:moveTo>
                    <a:pt x="31" y="7"/>
                  </a:moveTo>
                  <a:cubicBezTo>
                    <a:pt x="28" y="7"/>
                    <a:pt x="25" y="8"/>
                    <a:pt x="19" y="10"/>
                  </a:cubicBezTo>
                  <a:cubicBezTo>
                    <a:pt x="6" y="16"/>
                    <a:pt x="6" y="25"/>
                    <a:pt x="6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44"/>
                    <a:pt x="7" y="5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2" y="42"/>
                    <a:pt x="14" y="41"/>
                    <a:pt x="15" y="41"/>
                  </a:cubicBezTo>
                  <a:cubicBezTo>
                    <a:pt x="17" y="42"/>
                    <a:pt x="18" y="42"/>
                    <a:pt x="20" y="42"/>
                  </a:cubicBezTo>
                  <a:cubicBezTo>
                    <a:pt x="24" y="42"/>
                    <a:pt x="30" y="39"/>
                    <a:pt x="35" y="34"/>
                  </a:cubicBezTo>
                  <a:cubicBezTo>
                    <a:pt x="32" y="30"/>
                    <a:pt x="31" y="25"/>
                    <a:pt x="31" y="20"/>
                  </a:cubicBezTo>
                  <a:cubicBezTo>
                    <a:pt x="31" y="16"/>
                    <a:pt x="31" y="11"/>
                    <a:pt x="33" y="7"/>
                  </a:cubicBezTo>
                  <a:cubicBezTo>
                    <a:pt x="33" y="7"/>
                    <a:pt x="32" y="7"/>
                    <a:pt x="31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="" xmlns:a16="http://schemas.microsoft.com/office/drawing/2014/main" id="{0C817D56-7C29-4917-931C-144CF8455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2448130"/>
              <a:ext cx="101600" cy="39688"/>
            </a:xfrm>
            <a:custGeom>
              <a:avLst/>
              <a:gdLst>
                <a:gd name="T0" fmla="*/ 31 w 51"/>
                <a:gd name="T1" fmla="*/ 19 h 20"/>
                <a:gd name="T2" fmla="*/ 1 w 51"/>
                <a:gd name="T3" fmla="*/ 6 h 20"/>
                <a:gd name="T4" fmla="*/ 2 w 51"/>
                <a:gd name="T5" fmla="*/ 1 h 20"/>
                <a:gd name="T6" fmla="*/ 6 w 51"/>
                <a:gd name="T7" fmla="*/ 2 h 20"/>
                <a:gd name="T8" fmla="*/ 6 w 51"/>
                <a:gd name="T9" fmla="*/ 2 h 20"/>
                <a:gd name="T10" fmla="*/ 46 w 51"/>
                <a:gd name="T11" fmla="*/ 10 h 20"/>
                <a:gd name="T12" fmla="*/ 50 w 51"/>
                <a:gd name="T13" fmla="*/ 11 h 20"/>
                <a:gd name="T14" fmla="*/ 49 w 51"/>
                <a:gd name="T15" fmla="*/ 15 h 20"/>
                <a:gd name="T16" fmla="*/ 31 w 51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0">
                  <a:moveTo>
                    <a:pt x="31" y="19"/>
                  </a:moveTo>
                  <a:cubicBezTo>
                    <a:pt x="13" y="19"/>
                    <a:pt x="2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22" y="20"/>
                    <a:pt x="46" y="10"/>
                  </a:cubicBezTo>
                  <a:cubicBezTo>
                    <a:pt x="48" y="9"/>
                    <a:pt x="50" y="10"/>
                    <a:pt x="50" y="11"/>
                  </a:cubicBezTo>
                  <a:cubicBezTo>
                    <a:pt x="51" y="13"/>
                    <a:pt x="50" y="14"/>
                    <a:pt x="49" y="15"/>
                  </a:cubicBezTo>
                  <a:cubicBezTo>
                    <a:pt x="42" y="18"/>
                    <a:pt x="37" y="19"/>
                    <a:pt x="31" y="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="" xmlns:a16="http://schemas.microsoft.com/office/drawing/2014/main" id="{FE3E53C1-0259-425C-BEFF-E9F621EA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2932317"/>
              <a:ext cx="222250" cy="36513"/>
            </a:xfrm>
            <a:custGeom>
              <a:avLst/>
              <a:gdLst>
                <a:gd name="T0" fmla="*/ 107 w 110"/>
                <a:gd name="T1" fmla="*/ 18 h 18"/>
                <a:gd name="T2" fmla="*/ 3 w 110"/>
                <a:gd name="T3" fmla="*/ 18 h 18"/>
                <a:gd name="T4" fmla="*/ 0 w 110"/>
                <a:gd name="T5" fmla="*/ 15 h 18"/>
                <a:gd name="T6" fmla="*/ 0 w 110"/>
                <a:gd name="T7" fmla="*/ 3 h 18"/>
                <a:gd name="T8" fmla="*/ 3 w 110"/>
                <a:gd name="T9" fmla="*/ 0 h 18"/>
                <a:gd name="T10" fmla="*/ 6 w 110"/>
                <a:gd name="T11" fmla="*/ 3 h 18"/>
                <a:gd name="T12" fmla="*/ 6 w 110"/>
                <a:gd name="T13" fmla="*/ 12 h 18"/>
                <a:gd name="T14" fmla="*/ 104 w 110"/>
                <a:gd name="T15" fmla="*/ 12 h 18"/>
                <a:gd name="T16" fmla="*/ 104 w 110"/>
                <a:gd name="T17" fmla="*/ 3 h 18"/>
                <a:gd name="T18" fmla="*/ 107 w 110"/>
                <a:gd name="T19" fmla="*/ 0 h 18"/>
                <a:gd name="T20" fmla="*/ 110 w 110"/>
                <a:gd name="T21" fmla="*/ 3 h 18"/>
                <a:gd name="T22" fmla="*/ 110 w 110"/>
                <a:gd name="T23" fmla="*/ 15 h 18"/>
                <a:gd name="T24" fmla="*/ 107 w 110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8">
                  <a:moveTo>
                    <a:pt x="107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7"/>
                    <a:pt x="0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"/>
                    <a:pt x="105" y="0"/>
                    <a:pt x="107" y="0"/>
                  </a:cubicBezTo>
                  <a:cubicBezTo>
                    <a:pt x="108" y="0"/>
                    <a:pt x="110" y="1"/>
                    <a:pt x="110" y="3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7"/>
                    <a:pt x="108" y="18"/>
                    <a:pt x="107" y="1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="" xmlns:a16="http://schemas.microsoft.com/office/drawing/2014/main" id="{A92C62CC-D23C-4997-880A-F6050BCA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2798967"/>
              <a:ext cx="260350" cy="146050"/>
            </a:xfrm>
            <a:custGeom>
              <a:avLst/>
              <a:gdLst>
                <a:gd name="T0" fmla="*/ 117 w 130"/>
                <a:gd name="T1" fmla="*/ 72 h 72"/>
                <a:gd name="T2" fmla="*/ 116 w 130"/>
                <a:gd name="T3" fmla="*/ 72 h 72"/>
                <a:gd name="T4" fmla="*/ 114 w 130"/>
                <a:gd name="T5" fmla="*/ 68 h 72"/>
                <a:gd name="T6" fmla="*/ 123 w 130"/>
                <a:gd name="T7" fmla="*/ 10 h 72"/>
                <a:gd name="T8" fmla="*/ 122 w 130"/>
                <a:gd name="T9" fmla="*/ 8 h 72"/>
                <a:gd name="T10" fmla="*/ 119 w 130"/>
                <a:gd name="T11" fmla="*/ 6 h 72"/>
                <a:gd name="T12" fmla="*/ 11 w 130"/>
                <a:gd name="T13" fmla="*/ 6 h 72"/>
                <a:gd name="T14" fmla="*/ 8 w 130"/>
                <a:gd name="T15" fmla="*/ 7 h 72"/>
                <a:gd name="T16" fmla="*/ 7 w 130"/>
                <a:gd name="T17" fmla="*/ 10 h 72"/>
                <a:gd name="T18" fmla="*/ 16 w 130"/>
                <a:gd name="T19" fmla="*/ 68 h 72"/>
                <a:gd name="T20" fmla="*/ 14 w 130"/>
                <a:gd name="T21" fmla="*/ 72 h 72"/>
                <a:gd name="T22" fmla="*/ 10 w 130"/>
                <a:gd name="T23" fmla="*/ 69 h 72"/>
                <a:gd name="T24" fmla="*/ 1 w 130"/>
                <a:gd name="T25" fmla="*/ 11 h 72"/>
                <a:gd name="T26" fmla="*/ 3 w 130"/>
                <a:gd name="T27" fmla="*/ 3 h 72"/>
                <a:gd name="T28" fmla="*/ 11 w 130"/>
                <a:gd name="T29" fmla="*/ 0 h 72"/>
                <a:gd name="T30" fmla="*/ 119 w 130"/>
                <a:gd name="T31" fmla="*/ 0 h 72"/>
                <a:gd name="T32" fmla="*/ 127 w 130"/>
                <a:gd name="T33" fmla="*/ 4 h 72"/>
                <a:gd name="T34" fmla="*/ 129 w 130"/>
                <a:gd name="T35" fmla="*/ 11 h 72"/>
                <a:gd name="T36" fmla="*/ 120 w 130"/>
                <a:gd name="T37" fmla="*/ 69 h 72"/>
                <a:gd name="T38" fmla="*/ 117 w 130"/>
                <a:gd name="T3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72">
                  <a:moveTo>
                    <a:pt x="117" y="72"/>
                  </a:moveTo>
                  <a:cubicBezTo>
                    <a:pt x="117" y="72"/>
                    <a:pt x="116" y="72"/>
                    <a:pt x="116" y="72"/>
                  </a:cubicBezTo>
                  <a:cubicBezTo>
                    <a:pt x="115" y="72"/>
                    <a:pt x="113" y="70"/>
                    <a:pt x="114" y="68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3" y="9"/>
                    <a:pt x="122" y="8"/>
                  </a:cubicBezTo>
                  <a:cubicBezTo>
                    <a:pt x="121" y="7"/>
                    <a:pt x="120" y="6"/>
                    <a:pt x="119" y="6"/>
                  </a:cubicBezTo>
                  <a:cubicBezTo>
                    <a:pt x="112" y="6"/>
                    <a:pt x="15" y="6"/>
                    <a:pt x="11" y="6"/>
                  </a:cubicBezTo>
                  <a:cubicBezTo>
                    <a:pt x="9" y="6"/>
                    <a:pt x="8" y="7"/>
                    <a:pt x="8" y="7"/>
                  </a:cubicBezTo>
                  <a:cubicBezTo>
                    <a:pt x="7" y="8"/>
                    <a:pt x="7" y="10"/>
                    <a:pt x="7" y="10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70"/>
                    <a:pt x="15" y="72"/>
                    <a:pt x="14" y="72"/>
                  </a:cubicBezTo>
                  <a:cubicBezTo>
                    <a:pt x="12" y="72"/>
                    <a:pt x="10" y="71"/>
                    <a:pt x="10" y="6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7"/>
                    <a:pt x="3" y="3"/>
                  </a:cubicBezTo>
                  <a:cubicBezTo>
                    <a:pt x="4" y="2"/>
                    <a:pt x="7" y="0"/>
                    <a:pt x="11" y="0"/>
                  </a:cubicBezTo>
                  <a:cubicBezTo>
                    <a:pt x="16" y="0"/>
                    <a:pt x="111" y="0"/>
                    <a:pt x="119" y="0"/>
                  </a:cubicBezTo>
                  <a:cubicBezTo>
                    <a:pt x="122" y="0"/>
                    <a:pt x="125" y="2"/>
                    <a:pt x="127" y="4"/>
                  </a:cubicBezTo>
                  <a:cubicBezTo>
                    <a:pt x="130" y="7"/>
                    <a:pt x="129" y="11"/>
                    <a:pt x="129" y="11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19" y="71"/>
                    <a:pt x="118" y="72"/>
                    <a:pt x="117" y="72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>
              <a:extLst>
                <a:ext uri="{FF2B5EF4-FFF2-40B4-BE49-F238E27FC236}">
                  <a16:creationId xmlns="" xmlns:a16="http://schemas.microsoft.com/office/drawing/2014/main" id="{6AE68790-E08A-40D8-89F3-459E5A280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388" y="2956130"/>
              <a:ext cx="463550" cy="12700"/>
            </a:xfrm>
            <a:custGeom>
              <a:avLst/>
              <a:gdLst>
                <a:gd name="T0" fmla="*/ 227 w 230"/>
                <a:gd name="T1" fmla="*/ 6 h 6"/>
                <a:gd name="T2" fmla="*/ 3 w 230"/>
                <a:gd name="T3" fmla="*/ 6 h 6"/>
                <a:gd name="T4" fmla="*/ 0 w 230"/>
                <a:gd name="T5" fmla="*/ 3 h 6"/>
                <a:gd name="T6" fmla="*/ 3 w 230"/>
                <a:gd name="T7" fmla="*/ 0 h 6"/>
                <a:gd name="T8" fmla="*/ 227 w 230"/>
                <a:gd name="T9" fmla="*/ 0 h 6"/>
                <a:gd name="T10" fmla="*/ 230 w 230"/>
                <a:gd name="T11" fmla="*/ 3 h 6"/>
                <a:gd name="T12" fmla="*/ 227 w 2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6">
                  <a:moveTo>
                    <a:pt x="2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9" y="0"/>
                    <a:pt x="230" y="1"/>
                    <a:pt x="230" y="3"/>
                  </a:cubicBezTo>
                  <a:cubicBezTo>
                    <a:pt x="230" y="5"/>
                    <a:pt x="229" y="6"/>
                    <a:pt x="22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0">
              <a:extLst>
                <a:ext uri="{FF2B5EF4-FFF2-40B4-BE49-F238E27FC236}">
                  <a16:creationId xmlns="" xmlns:a16="http://schemas.microsoft.com/office/drawing/2014/main" id="{BC7094A2-AB70-4064-8AD8-A25FE1779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2678317"/>
              <a:ext cx="61913" cy="44450"/>
            </a:xfrm>
            <a:custGeom>
              <a:avLst/>
              <a:gdLst>
                <a:gd name="T0" fmla="*/ 15 w 31"/>
                <a:gd name="T1" fmla="*/ 22 h 22"/>
                <a:gd name="T2" fmla="*/ 15 w 31"/>
                <a:gd name="T3" fmla="*/ 22 h 22"/>
                <a:gd name="T4" fmla="*/ 15 w 31"/>
                <a:gd name="T5" fmla="*/ 22 h 22"/>
                <a:gd name="T6" fmla="*/ 15 w 31"/>
                <a:gd name="T7" fmla="*/ 22 h 22"/>
                <a:gd name="T8" fmla="*/ 5 w 31"/>
                <a:gd name="T9" fmla="*/ 16 h 22"/>
                <a:gd name="T10" fmla="*/ 0 w 31"/>
                <a:gd name="T11" fmla="*/ 6 h 22"/>
                <a:gd name="T12" fmla="*/ 0 w 31"/>
                <a:gd name="T13" fmla="*/ 3 h 22"/>
                <a:gd name="T14" fmla="*/ 3 w 31"/>
                <a:gd name="T15" fmla="*/ 0 h 22"/>
                <a:gd name="T16" fmla="*/ 6 w 31"/>
                <a:gd name="T17" fmla="*/ 3 h 22"/>
                <a:gd name="T18" fmla="*/ 6 w 31"/>
                <a:gd name="T19" fmla="*/ 6 h 22"/>
                <a:gd name="T20" fmla="*/ 15 w 31"/>
                <a:gd name="T21" fmla="*/ 15 h 22"/>
                <a:gd name="T22" fmla="*/ 25 w 31"/>
                <a:gd name="T23" fmla="*/ 6 h 22"/>
                <a:gd name="T24" fmla="*/ 25 w 31"/>
                <a:gd name="T25" fmla="*/ 3 h 22"/>
                <a:gd name="T26" fmla="*/ 28 w 31"/>
                <a:gd name="T27" fmla="*/ 0 h 22"/>
                <a:gd name="T28" fmla="*/ 31 w 31"/>
                <a:gd name="T29" fmla="*/ 3 h 22"/>
                <a:gd name="T30" fmla="*/ 31 w 31"/>
                <a:gd name="T31" fmla="*/ 6 h 22"/>
                <a:gd name="T32" fmla="*/ 25 w 31"/>
                <a:gd name="T33" fmla="*/ 16 h 22"/>
                <a:gd name="T34" fmla="*/ 16 w 31"/>
                <a:gd name="T35" fmla="*/ 22 h 22"/>
                <a:gd name="T36" fmla="*/ 16 w 31"/>
                <a:gd name="T37" fmla="*/ 22 h 22"/>
                <a:gd name="T38" fmla="*/ 15 w 31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2"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1"/>
                    <a:pt x="6" y="17"/>
                    <a:pt x="5" y="16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0"/>
                    <a:pt x="12" y="13"/>
                    <a:pt x="15" y="15"/>
                  </a:cubicBezTo>
                  <a:cubicBezTo>
                    <a:pt x="19" y="13"/>
                    <a:pt x="25" y="10"/>
                    <a:pt x="25" y="6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0"/>
                    <a:pt x="28" y="0"/>
                  </a:cubicBezTo>
                  <a:cubicBezTo>
                    <a:pt x="29" y="0"/>
                    <a:pt x="31" y="2"/>
                    <a:pt x="31" y="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10"/>
                    <a:pt x="29" y="13"/>
                    <a:pt x="25" y="16"/>
                  </a:cubicBezTo>
                  <a:cubicBezTo>
                    <a:pt x="24" y="17"/>
                    <a:pt x="18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5" y="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="" xmlns:a16="http://schemas.microsoft.com/office/drawing/2014/main" id="{2976492E-F7DE-44EB-ADC0-55B89C9DB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38" y="2675142"/>
              <a:ext cx="111125" cy="184150"/>
            </a:xfrm>
            <a:custGeom>
              <a:avLst/>
              <a:gdLst>
                <a:gd name="T0" fmla="*/ 52 w 55"/>
                <a:gd name="T1" fmla="*/ 92 h 92"/>
                <a:gd name="T2" fmla="*/ 49 w 55"/>
                <a:gd name="T3" fmla="*/ 89 h 92"/>
                <a:gd name="T4" fmla="*/ 43 w 55"/>
                <a:gd name="T5" fmla="*/ 37 h 92"/>
                <a:gd name="T6" fmla="*/ 3 w 55"/>
                <a:gd name="T7" fmla="*/ 6 h 92"/>
                <a:gd name="T8" fmla="*/ 0 w 55"/>
                <a:gd name="T9" fmla="*/ 2 h 92"/>
                <a:gd name="T10" fmla="*/ 4 w 55"/>
                <a:gd name="T11" fmla="*/ 0 h 92"/>
                <a:gd name="T12" fmla="*/ 49 w 55"/>
                <a:gd name="T13" fmla="*/ 36 h 92"/>
                <a:gd name="T14" fmla="*/ 55 w 55"/>
                <a:gd name="T15" fmla="*/ 88 h 92"/>
                <a:gd name="T16" fmla="*/ 52 w 55"/>
                <a:gd name="T17" fmla="*/ 92 h 92"/>
                <a:gd name="T18" fmla="*/ 52 w 55"/>
                <a:gd name="T1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92">
                  <a:moveTo>
                    <a:pt x="52" y="92"/>
                  </a:moveTo>
                  <a:cubicBezTo>
                    <a:pt x="50" y="92"/>
                    <a:pt x="49" y="91"/>
                    <a:pt x="49" y="89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9" y="15"/>
                    <a:pt x="27" y="10"/>
                    <a:pt x="3" y="6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28" y="4"/>
                    <a:pt x="44" y="9"/>
                    <a:pt x="49" y="3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90"/>
                    <a:pt x="54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="" xmlns:a16="http://schemas.microsoft.com/office/drawing/2014/main" id="{AFE66282-1370-49ED-8DB1-C699E3FE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675142"/>
              <a:ext cx="103188" cy="114300"/>
            </a:xfrm>
            <a:custGeom>
              <a:avLst/>
              <a:gdLst>
                <a:gd name="T0" fmla="*/ 3 w 51"/>
                <a:gd name="T1" fmla="*/ 57 h 57"/>
                <a:gd name="T2" fmla="*/ 2 w 51"/>
                <a:gd name="T3" fmla="*/ 57 h 57"/>
                <a:gd name="T4" fmla="*/ 0 w 51"/>
                <a:gd name="T5" fmla="*/ 53 h 57"/>
                <a:gd name="T6" fmla="*/ 2 w 51"/>
                <a:gd name="T7" fmla="*/ 37 h 57"/>
                <a:gd name="T8" fmla="*/ 48 w 51"/>
                <a:gd name="T9" fmla="*/ 0 h 57"/>
                <a:gd name="T10" fmla="*/ 51 w 51"/>
                <a:gd name="T11" fmla="*/ 2 h 57"/>
                <a:gd name="T12" fmla="*/ 49 w 51"/>
                <a:gd name="T13" fmla="*/ 6 h 57"/>
                <a:gd name="T14" fmla="*/ 8 w 51"/>
                <a:gd name="T15" fmla="*/ 37 h 57"/>
                <a:gd name="T16" fmla="*/ 6 w 51"/>
                <a:gd name="T17" fmla="*/ 54 h 57"/>
                <a:gd name="T18" fmla="*/ 3 w 51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7">
                  <a:moveTo>
                    <a:pt x="3" y="57"/>
                  </a:moveTo>
                  <a:cubicBezTo>
                    <a:pt x="3" y="57"/>
                    <a:pt x="3" y="57"/>
                    <a:pt x="2" y="57"/>
                  </a:cubicBezTo>
                  <a:cubicBezTo>
                    <a:pt x="1" y="57"/>
                    <a:pt x="0" y="55"/>
                    <a:pt x="0" y="53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8" y="6"/>
                    <a:pt x="23" y="4"/>
                    <a:pt x="48" y="0"/>
                  </a:cubicBezTo>
                  <a:cubicBezTo>
                    <a:pt x="49" y="0"/>
                    <a:pt x="51" y="1"/>
                    <a:pt x="51" y="2"/>
                  </a:cubicBezTo>
                  <a:cubicBezTo>
                    <a:pt x="51" y="4"/>
                    <a:pt x="50" y="6"/>
                    <a:pt x="49" y="6"/>
                  </a:cubicBezTo>
                  <a:cubicBezTo>
                    <a:pt x="24" y="10"/>
                    <a:pt x="13" y="12"/>
                    <a:pt x="8" y="37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6"/>
                    <a:pt x="4" y="57"/>
                    <a:pt x="3" y="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3">
              <a:extLst>
                <a:ext uri="{FF2B5EF4-FFF2-40B4-BE49-F238E27FC236}">
                  <a16:creationId xmlns="" xmlns:a16="http://schemas.microsoft.com/office/drawing/2014/main" id="{6146B417-6597-4B4B-A73B-242446136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6650" y="2494167"/>
              <a:ext cx="177800" cy="201613"/>
            </a:xfrm>
            <a:custGeom>
              <a:avLst/>
              <a:gdLst>
                <a:gd name="T0" fmla="*/ 44 w 88"/>
                <a:gd name="T1" fmla="*/ 100 h 100"/>
                <a:gd name="T2" fmla="*/ 1 w 88"/>
                <a:gd name="T3" fmla="*/ 56 h 100"/>
                <a:gd name="T4" fmla="*/ 0 w 88"/>
                <a:gd name="T5" fmla="*/ 23 h 100"/>
                <a:gd name="T6" fmla="*/ 1 w 88"/>
                <a:gd name="T7" fmla="*/ 22 h 100"/>
                <a:gd name="T8" fmla="*/ 6 w 88"/>
                <a:gd name="T9" fmla="*/ 9 h 100"/>
                <a:gd name="T10" fmla="*/ 8 w 88"/>
                <a:gd name="T11" fmla="*/ 8 h 100"/>
                <a:gd name="T12" fmla="*/ 9 w 88"/>
                <a:gd name="T13" fmla="*/ 7 h 100"/>
                <a:gd name="T14" fmla="*/ 11 w 88"/>
                <a:gd name="T15" fmla="*/ 7 h 100"/>
                <a:gd name="T16" fmla="*/ 14 w 88"/>
                <a:gd name="T17" fmla="*/ 7 h 100"/>
                <a:gd name="T18" fmla="*/ 25 w 88"/>
                <a:gd name="T19" fmla="*/ 1 h 100"/>
                <a:gd name="T20" fmla="*/ 28 w 88"/>
                <a:gd name="T21" fmla="*/ 0 h 100"/>
                <a:gd name="T22" fmla="*/ 30 w 88"/>
                <a:gd name="T23" fmla="*/ 1 h 100"/>
                <a:gd name="T24" fmla="*/ 44 w 88"/>
                <a:gd name="T25" fmla="*/ 8 h 100"/>
                <a:gd name="T26" fmla="*/ 45 w 88"/>
                <a:gd name="T27" fmla="*/ 8 h 100"/>
                <a:gd name="T28" fmla="*/ 49 w 88"/>
                <a:gd name="T29" fmla="*/ 8 h 100"/>
                <a:gd name="T30" fmla="*/ 50 w 88"/>
                <a:gd name="T31" fmla="*/ 8 h 100"/>
                <a:gd name="T32" fmla="*/ 50 w 88"/>
                <a:gd name="T33" fmla="*/ 8 h 100"/>
                <a:gd name="T34" fmla="*/ 60 w 88"/>
                <a:gd name="T35" fmla="*/ 8 h 100"/>
                <a:gd name="T36" fmla="*/ 76 w 88"/>
                <a:gd name="T37" fmla="*/ 3 h 100"/>
                <a:gd name="T38" fmla="*/ 80 w 88"/>
                <a:gd name="T39" fmla="*/ 5 h 100"/>
                <a:gd name="T40" fmla="*/ 88 w 88"/>
                <a:gd name="T41" fmla="*/ 23 h 100"/>
                <a:gd name="T42" fmla="*/ 88 w 88"/>
                <a:gd name="T43" fmla="*/ 24 h 100"/>
                <a:gd name="T44" fmla="*/ 87 w 88"/>
                <a:gd name="T45" fmla="*/ 56 h 100"/>
                <a:gd name="T46" fmla="*/ 44 w 88"/>
                <a:gd name="T47" fmla="*/ 100 h 100"/>
                <a:gd name="T48" fmla="*/ 6 w 88"/>
                <a:gd name="T49" fmla="*/ 24 h 100"/>
                <a:gd name="T50" fmla="*/ 7 w 88"/>
                <a:gd name="T51" fmla="*/ 56 h 100"/>
                <a:gd name="T52" fmla="*/ 44 w 88"/>
                <a:gd name="T53" fmla="*/ 94 h 100"/>
                <a:gd name="T54" fmla="*/ 81 w 88"/>
                <a:gd name="T55" fmla="*/ 56 h 100"/>
                <a:gd name="T56" fmla="*/ 82 w 88"/>
                <a:gd name="T57" fmla="*/ 25 h 100"/>
                <a:gd name="T58" fmla="*/ 75 w 88"/>
                <a:gd name="T59" fmla="*/ 10 h 100"/>
                <a:gd name="T60" fmla="*/ 62 w 88"/>
                <a:gd name="T61" fmla="*/ 13 h 100"/>
                <a:gd name="T62" fmla="*/ 50 w 88"/>
                <a:gd name="T63" fmla="*/ 14 h 100"/>
                <a:gd name="T64" fmla="*/ 49 w 88"/>
                <a:gd name="T65" fmla="*/ 14 h 100"/>
                <a:gd name="T66" fmla="*/ 48 w 88"/>
                <a:gd name="T67" fmla="*/ 14 h 100"/>
                <a:gd name="T68" fmla="*/ 44 w 88"/>
                <a:gd name="T69" fmla="*/ 14 h 100"/>
                <a:gd name="T70" fmla="*/ 43 w 88"/>
                <a:gd name="T71" fmla="*/ 14 h 100"/>
                <a:gd name="T72" fmla="*/ 43 w 88"/>
                <a:gd name="T73" fmla="*/ 14 h 100"/>
                <a:gd name="T74" fmla="*/ 28 w 88"/>
                <a:gd name="T75" fmla="*/ 7 h 100"/>
                <a:gd name="T76" fmla="*/ 14 w 88"/>
                <a:gd name="T77" fmla="*/ 13 h 100"/>
                <a:gd name="T78" fmla="*/ 11 w 88"/>
                <a:gd name="T79" fmla="*/ 13 h 100"/>
                <a:gd name="T80" fmla="*/ 6 w 88"/>
                <a:gd name="T81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00">
                  <a:moveTo>
                    <a:pt x="44" y="100"/>
                  </a:moveTo>
                  <a:cubicBezTo>
                    <a:pt x="25" y="100"/>
                    <a:pt x="1" y="80"/>
                    <a:pt x="1" y="5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1" y="7"/>
                  </a:cubicBezTo>
                  <a:cubicBezTo>
                    <a:pt x="12" y="7"/>
                    <a:pt x="13" y="7"/>
                    <a:pt x="14" y="7"/>
                  </a:cubicBezTo>
                  <a:cubicBezTo>
                    <a:pt x="17" y="7"/>
                    <a:pt x="22" y="5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0"/>
                    <a:pt x="30" y="0"/>
                    <a:pt x="30" y="1"/>
                  </a:cubicBezTo>
                  <a:cubicBezTo>
                    <a:pt x="35" y="7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8"/>
                  </a:cubicBezTo>
                  <a:cubicBezTo>
                    <a:pt x="49" y="8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4" y="8"/>
                    <a:pt x="57" y="8"/>
                    <a:pt x="60" y="8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7" y="3"/>
                    <a:pt x="79" y="4"/>
                    <a:pt x="80" y="5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4"/>
                    <a:pt x="88" y="24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80"/>
                    <a:pt x="64" y="100"/>
                    <a:pt x="44" y="100"/>
                  </a:cubicBezTo>
                  <a:close/>
                  <a:moveTo>
                    <a:pt x="6" y="24"/>
                  </a:moveTo>
                  <a:cubicBezTo>
                    <a:pt x="7" y="56"/>
                    <a:pt x="7" y="56"/>
                    <a:pt x="7" y="56"/>
                  </a:cubicBezTo>
                  <a:cubicBezTo>
                    <a:pt x="7" y="78"/>
                    <a:pt x="30" y="94"/>
                    <a:pt x="44" y="94"/>
                  </a:cubicBezTo>
                  <a:cubicBezTo>
                    <a:pt x="59" y="94"/>
                    <a:pt x="81" y="78"/>
                    <a:pt x="81" y="5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58" y="14"/>
                    <a:pt x="54" y="14"/>
                    <a:pt x="50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4"/>
                  </a:cubicBezTo>
                  <a:cubicBezTo>
                    <a:pt x="47" y="14"/>
                    <a:pt x="46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34" y="13"/>
                    <a:pt x="28" y="7"/>
                  </a:cubicBezTo>
                  <a:cubicBezTo>
                    <a:pt x="24" y="10"/>
                    <a:pt x="19" y="13"/>
                    <a:pt x="14" y="13"/>
                  </a:cubicBezTo>
                  <a:cubicBezTo>
                    <a:pt x="13" y="13"/>
                    <a:pt x="12" y="13"/>
                    <a:pt x="11" y="13"/>
                  </a:cubicBezTo>
                  <a:lnTo>
                    <a:pt x="6" y="2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="" xmlns:a16="http://schemas.microsoft.com/office/drawing/2014/main" id="{5532F6ED-F773-4585-9C68-B1A7FE2CF1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2427492"/>
              <a:ext cx="142875" cy="122238"/>
            </a:xfrm>
            <a:custGeom>
              <a:avLst/>
              <a:gdLst>
                <a:gd name="T0" fmla="*/ 65 w 71"/>
                <a:gd name="T1" fmla="*/ 61 h 61"/>
                <a:gd name="T2" fmla="*/ 62 w 71"/>
                <a:gd name="T3" fmla="*/ 59 h 61"/>
                <a:gd name="T4" fmla="*/ 54 w 71"/>
                <a:gd name="T5" fmla="*/ 43 h 61"/>
                <a:gd name="T6" fmla="*/ 24 w 71"/>
                <a:gd name="T7" fmla="*/ 47 h 61"/>
                <a:gd name="T8" fmla="*/ 22 w 71"/>
                <a:gd name="T9" fmla="*/ 47 h 61"/>
                <a:gd name="T10" fmla="*/ 22 w 71"/>
                <a:gd name="T11" fmla="*/ 47 h 61"/>
                <a:gd name="T12" fmla="*/ 6 w 71"/>
                <a:gd name="T13" fmla="*/ 39 h 61"/>
                <a:gd name="T14" fmla="*/ 0 w 71"/>
                <a:gd name="T15" fmla="*/ 23 h 61"/>
                <a:gd name="T16" fmla="*/ 21 w 71"/>
                <a:gd name="T17" fmla="*/ 1 h 61"/>
                <a:gd name="T18" fmla="*/ 71 w 71"/>
                <a:gd name="T19" fmla="*/ 31 h 61"/>
                <a:gd name="T20" fmla="*/ 71 w 71"/>
                <a:gd name="T21" fmla="*/ 32 h 61"/>
                <a:gd name="T22" fmla="*/ 68 w 71"/>
                <a:gd name="T23" fmla="*/ 59 h 61"/>
                <a:gd name="T24" fmla="*/ 65 w 71"/>
                <a:gd name="T25" fmla="*/ 61 h 61"/>
                <a:gd name="T26" fmla="*/ 65 w 71"/>
                <a:gd name="T27" fmla="*/ 61 h 61"/>
                <a:gd name="T28" fmla="*/ 58 w 71"/>
                <a:gd name="T29" fmla="*/ 38 h 61"/>
                <a:gd name="T30" fmla="*/ 63 w 71"/>
                <a:gd name="T31" fmla="*/ 47 h 61"/>
                <a:gd name="T32" fmla="*/ 65 w 71"/>
                <a:gd name="T33" fmla="*/ 32 h 61"/>
                <a:gd name="T34" fmla="*/ 21 w 71"/>
                <a:gd name="T35" fmla="*/ 7 h 61"/>
                <a:gd name="T36" fmla="*/ 6 w 71"/>
                <a:gd name="T37" fmla="*/ 24 h 61"/>
                <a:gd name="T38" fmla="*/ 23 w 71"/>
                <a:gd name="T39" fmla="*/ 41 h 61"/>
                <a:gd name="T40" fmla="*/ 24 w 71"/>
                <a:gd name="T41" fmla="*/ 41 h 61"/>
                <a:gd name="T42" fmla="*/ 54 w 71"/>
                <a:gd name="T43" fmla="*/ 36 h 61"/>
                <a:gd name="T44" fmla="*/ 58 w 71"/>
                <a:gd name="T45" fmla="*/ 37 h 61"/>
                <a:gd name="T46" fmla="*/ 58 w 71"/>
                <a:gd name="T4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1">
                  <a:moveTo>
                    <a:pt x="65" y="61"/>
                  </a:moveTo>
                  <a:cubicBezTo>
                    <a:pt x="64" y="61"/>
                    <a:pt x="63" y="61"/>
                    <a:pt x="62" y="59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40" y="48"/>
                    <a:pt x="30" y="48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13" y="46"/>
                    <a:pt x="6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1" y="11"/>
                    <a:pt x="10" y="1"/>
                    <a:pt x="21" y="1"/>
                  </a:cubicBezTo>
                  <a:cubicBezTo>
                    <a:pt x="49" y="0"/>
                    <a:pt x="66" y="10"/>
                    <a:pt x="71" y="31"/>
                  </a:cubicBezTo>
                  <a:cubicBezTo>
                    <a:pt x="71" y="31"/>
                    <a:pt x="71" y="32"/>
                    <a:pt x="71" y="32"/>
                  </a:cubicBezTo>
                  <a:cubicBezTo>
                    <a:pt x="71" y="34"/>
                    <a:pt x="69" y="49"/>
                    <a:pt x="68" y="59"/>
                  </a:cubicBezTo>
                  <a:cubicBezTo>
                    <a:pt x="68" y="60"/>
                    <a:pt x="67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lose/>
                  <a:moveTo>
                    <a:pt x="58" y="38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4" y="39"/>
                    <a:pt x="65" y="35"/>
                    <a:pt x="65" y="32"/>
                  </a:cubicBezTo>
                  <a:cubicBezTo>
                    <a:pt x="60" y="14"/>
                    <a:pt x="47" y="6"/>
                    <a:pt x="21" y="7"/>
                  </a:cubicBezTo>
                  <a:cubicBezTo>
                    <a:pt x="12" y="7"/>
                    <a:pt x="7" y="15"/>
                    <a:pt x="6" y="24"/>
                  </a:cubicBezTo>
                  <a:cubicBezTo>
                    <a:pt x="6" y="39"/>
                    <a:pt x="22" y="41"/>
                    <a:pt x="23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1" y="42"/>
                    <a:pt x="40" y="42"/>
                    <a:pt x="54" y="36"/>
                  </a:cubicBezTo>
                  <a:cubicBezTo>
                    <a:pt x="56" y="35"/>
                    <a:pt x="57" y="36"/>
                    <a:pt x="58" y="37"/>
                  </a:cubicBezTo>
                  <a:cubicBezTo>
                    <a:pt x="58" y="37"/>
                    <a:pt x="58" y="38"/>
                    <a:pt x="58" y="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="" xmlns:a16="http://schemas.microsoft.com/office/drawing/2014/main" id="{5FF76BDB-9D2D-46DF-B33C-9A17BE572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1888" y="2443367"/>
              <a:ext cx="66675" cy="104775"/>
            </a:xfrm>
            <a:custGeom>
              <a:avLst/>
              <a:gdLst>
                <a:gd name="T0" fmla="*/ 5 w 33"/>
                <a:gd name="T1" fmla="*/ 52 h 52"/>
                <a:gd name="T2" fmla="*/ 4 w 33"/>
                <a:gd name="T3" fmla="*/ 52 h 52"/>
                <a:gd name="T4" fmla="*/ 2 w 33"/>
                <a:gd name="T5" fmla="*/ 50 h 52"/>
                <a:gd name="T6" fmla="*/ 0 w 33"/>
                <a:gd name="T7" fmla="*/ 27 h 52"/>
                <a:gd name="T8" fmla="*/ 0 w 33"/>
                <a:gd name="T9" fmla="*/ 26 h 52"/>
                <a:gd name="T10" fmla="*/ 13 w 33"/>
                <a:gd name="T11" fmla="*/ 4 h 52"/>
                <a:gd name="T12" fmla="*/ 30 w 33"/>
                <a:gd name="T13" fmla="*/ 3 h 52"/>
                <a:gd name="T14" fmla="*/ 32 w 33"/>
                <a:gd name="T15" fmla="*/ 5 h 52"/>
                <a:gd name="T16" fmla="*/ 31 w 33"/>
                <a:gd name="T17" fmla="*/ 7 h 52"/>
                <a:gd name="T18" fmla="*/ 29 w 33"/>
                <a:gd name="T19" fmla="*/ 17 h 52"/>
                <a:gd name="T20" fmla="*/ 32 w 33"/>
                <a:gd name="T21" fmla="*/ 26 h 52"/>
                <a:gd name="T22" fmla="*/ 32 w 33"/>
                <a:gd name="T23" fmla="*/ 30 h 52"/>
                <a:gd name="T24" fmla="*/ 16 w 33"/>
                <a:gd name="T25" fmla="*/ 38 h 52"/>
                <a:gd name="T26" fmla="*/ 13 w 33"/>
                <a:gd name="T27" fmla="*/ 38 h 52"/>
                <a:gd name="T28" fmla="*/ 8 w 33"/>
                <a:gd name="T29" fmla="*/ 51 h 52"/>
                <a:gd name="T30" fmla="*/ 5 w 33"/>
                <a:gd name="T31" fmla="*/ 52 h 52"/>
                <a:gd name="T32" fmla="*/ 24 w 33"/>
                <a:gd name="T33" fmla="*/ 7 h 52"/>
                <a:gd name="T34" fmla="*/ 16 w 33"/>
                <a:gd name="T35" fmla="*/ 10 h 52"/>
                <a:gd name="T36" fmla="*/ 6 w 33"/>
                <a:gd name="T37" fmla="*/ 26 h 52"/>
                <a:gd name="T38" fmla="*/ 6 w 33"/>
                <a:gd name="T39" fmla="*/ 27 h 52"/>
                <a:gd name="T40" fmla="*/ 7 w 33"/>
                <a:gd name="T41" fmla="*/ 38 h 52"/>
                <a:gd name="T42" fmla="*/ 9 w 33"/>
                <a:gd name="T43" fmla="*/ 34 h 52"/>
                <a:gd name="T44" fmla="*/ 12 w 33"/>
                <a:gd name="T45" fmla="*/ 32 h 52"/>
                <a:gd name="T46" fmla="*/ 16 w 33"/>
                <a:gd name="T47" fmla="*/ 32 h 52"/>
                <a:gd name="T48" fmla="*/ 26 w 33"/>
                <a:gd name="T49" fmla="*/ 27 h 52"/>
                <a:gd name="T50" fmla="*/ 23 w 33"/>
                <a:gd name="T51" fmla="*/ 17 h 52"/>
                <a:gd name="T52" fmla="*/ 25 w 33"/>
                <a:gd name="T53" fmla="*/ 7 h 52"/>
                <a:gd name="T54" fmla="*/ 24 w 33"/>
                <a:gd name="T5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52">
                  <a:moveTo>
                    <a:pt x="5" y="52"/>
                  </a:moveTo>
                  <a:cubicBezTo>
                    <a:pt x="5" y="52"/>
                    <a:pt x="5" y="52"/>
                    <a:pt x="4" y="52"/>
                  </a:cubicBezTo>
                  <a:cubicBezTo>
                    <a:pt x="3" y="52"/>
                    <a:pt x="2" y="51"/>
                    <a:pt x="2" y="50"/>
                  </a:cubicBezTo>
                  <a:cubicBezTo>
                    <a:pt x="2" y="46"/>
                    <a:pt x="0" y="29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0"/>
                    <a:pt x="0" y="10"/>
                    <a:pt x="13" y="4"/>
                  </a:cubicBezTo>
                  <a:cubicBezTo>
                    <a:pt x="21" y="1"/>
                    <a:pt x="26" y="0"/>
                    <a:pt x="30" y="3"/>
                  </a:cubicBezTo>
                  <a:cubicBezTo>
                    <a:pt x="31" y="3"/>
                    <a:pt x="32" y="4"/>
                    <a:pt x="32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0" y="9"/>
                    <a:pt x="29" y="12"/>
                    <a:pt x="29" y="17"/>
                  </a:cubicBezTo>
                  <a:cubicBezTo>
                    <a:pt x="29" y="20"/>
                    <a:pt x="30" y="23"/>
                    <a:pt x="32" y="26"/>
                  </a:cubicBezTo>
                  <a:cubicBezTo>
                    <a:pt x="33" y="27"/>
                    <a:pt x="33" y="29"/>
                    <a:pt x="32" y="30"/>
                  </a:cubicBezTo>
                  <a:cubicBezTo>
                    <a:pt x="28" y="34"/>
                    <a:pt x="22" y="38"/>
                    <a:pt x="16" y="38"/>
                  </a:cubicBezTo>
                  <a:cubicBezTo>
                    <a:pt x="15" y="38"/>
                    <a:pt x="14" y="38"/>
                    <a:pt x="13" y="3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2"/>
                    <a:pt x="6" y="52"/>
                    <a:pt x="5" y="52"/>
                  </a:cubicBezTo>
                  <a:close/>
                  <a:moveTo>
                    <a:pt x="24" y="7"/>
                  </a:moveTo>
                  <a:cubicBezTo>
                    <a:pt x="22" y="7"/>
                    <a:pt x="20" y="8"/>
                    <a:pt x="16" y="10"/>
                  </a:cubicBezTo>
                  <a:cubicBezTo>
                    <a:pt x="6" y="14"/>
                    <a:pt x="6" y="20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32"/>
                    <a:pt x="7" y="3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2"/>
                    <a:pt x="11" y="31"/>
                    <a:pt x="12" y="32"/>
                  </a:cubicBezTo>
                  <a:cubicBezTo>
                    <a:pt x="13" y="32"/>
                    <a:pt x="15" y="32"/>
                    <a:pt x="16" y="32"/>
                  </a:cubicBezTo>
                  <a:cubicBezTo>
                    <a:pt x="19" y="32"/>
                    <a:pt x="23" y="30"/>
                    <a:pt x="26" y="27"/>
                  </a:cubicBezTo>
                  <a:cubicBezTo>
                    <a:pt x="24" y="24"/>
                    <a:pt x="23" y="20"/>
                    <a:pt x="23" y="17"/>
                  </a:cubicBezTo>
                  <a:cubicBezTo>
                    <a:pt x="23" y="14"/>
                    <a:pt x="24" y="10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6">
              <a:extLst>
                <a:ext uri="{FF2B5EF4-FFF2-40B4-BE49-F238E27FC236}">
                  <a16:creationId xmlns="" xmlns:a16="http://schemas.microsoft.com/office/drawing/2014/main" id="{A395B5AC-F3B7-4708-9B02-FCEDABCDA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2464005"/>
              <a:ext cx="80963" cy="30163"/>
            </a:xfrm>
            <a:custGeom>
              <a:avLst/>
              <a:gdLst>
                <a:gd name="T0" fmla="*/ 24 w 40"/>
                <a:gd name="T1" fmla="*/ 15 h 15"/>
                <a:gd name="T2" fmla="*/ 1 w 40"/>
                <a:gd name="T3" fmla="*/ 5 h 15"/>
                <a:gd name="T4" fmla="*/ 1 w 40"/>
                <a:gd name="T5" fmla="*/ 1 h 15"/>
                <a:gd name="T6" fmla="*/ 5 w 40"/>
                <a:gd name="T7" fmla="*/ 1 h 15"/>
                <a:gd name="T8" fmla="*/ 35 w 40"/>
                <a:gd name="T9" fmla="*/ 7 h 15"/>
                <a:gd name="T10" fmla="*/ 39 w 40"/>
                <a:gd name="T11" fmla="*/ 8 h 15"/>
                <a:gd name="T12" fmla="*/ 37 w 40"/>
                <a:gd name="T13" fmla="*/ 12 h 15"/>
                <a:gd name="T14" fmla="*/ 24 w 40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">
                  <a:moveTo>
                    <a:pt x="24" y="15"/>
                  </a:moveTo>
                  <a:cubicBezTo>
                    <a:pt x="10" y="1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2"/>
                    <a:pt x="17" y="15"/>
                    <a:pt x="35" y="7"/>
                  </a:cubicBezTo>
                  <a:cubicBezTo>
                    <a:pt x="37" y="6"/>
                    <a:pt x="38" y="7"/>
                    <a:pt x="39" y="8"/>
                  </a:cubicBezTo>
                  <a:cubicBezTo>
                    <a:pt x="40" y="10"/>
                    <a:pt x="39" y="12"/>
                    <a:pt x="37" y="12"/>
                  </a:cubicBezTo>
                  <a:cubicBezTo>
                    <a:pt x="33" y="14"/>
                    <a:pt x="28" y="15"/>
                    <a:pt x="2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="" xmlns:a16="http://schemas.microsoft.com/office/drawing/2014/main" id="{5497CE83-8676-422E-9817-CDBD9EC53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38" y="2829130"/>
              <a:ext cx="169863" cy="30163"/>
            </a:xfrm>
            <a:custGeom>
              <a:avLst/>
              <a:gdLst>
                <a:gd name="T0" fmla="*/ 81 w 84"/>
                <a:gd name="T1" fmla="*/ 15 h 15"/>
                <a:gd name="T2" fmla="*/ 3 w 84"/>
                <a:gd name="T3" fmla="*/ 15 h 15"/>
                <a:gd name="T4" fmla="*/ 0 w 84"/>
                <a:gd name="T5" fmla="*/ 12 h 15"/>
                <a:gd name="T6" fmla="*/ 0 w 84"/>
                <a:gd name="T7" fmla="*/ 3 h 15"/>
                <a:gd name="T8" fmla="*/ 3 w 84"/>
                <a:gd name="T9" fmla="*/ 0 h 15"/>
                <a:gd name="T10" fmla="*/ 6 w 84"/>
                <a:gd name="T11" fmla="*/ 3 h 15"/>
                <a:gd name="T12" fmla="*/ 6 w 84"/>
                <a:gd name="T13" fmla="*/ 9 h 15"/>
                <a:gd name="T14" fmla="*/ 78 w 84"/>
                <a:gd name="T15" fmla="*/ 9 h 15"/>
                <a:gd name="T16" fmla="*/ 78 w 84"/>
                <a:gd name="T17" fmla="*/ 3 h 15"/>
                <a:gd name="T18" fmla="*/ 81 w 84"/>
                <a:gd name="T19" fmla="*/ 0 h 15"/>
                <a:gd name="T20" fmla="*/ 84 w 84"/>
                <a:gd name="T21" fmla="*/ 3 h 15"/>
                <a:gd name="T22" fmla="*/ 84 w 84"/>
                <a:gd name="T23" fmla="*/ 12 h 15"/>
                <a:gd name="T24" fmla="*/ 81 w 8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5">
                  <a:moveTo>
                    <a:pt x="81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1"/>
                    <a:pt x="80" y="0"/>
                    <a:pt x="81" y="0"/>
                  </a:cubicBezTo>
                  <a:cubicBezTo>
                    <a:pt x="83" y="0"/>
                    <a:pt x="84" y="1"/>
                    <a:pt x="84" y="3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3"/>
                    <a:pt x="83" y="15"/>
                    <a:pt x="81" y="1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="" xmlns:a16="http://schemas.microsoft.com/office/drawing/2014/main" id="{EEF6B728-70A2-4F6D-95D7-3737887C1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50" y="2729117"/>
              <a:ext cx="200025" cy="112713"/>
            </a:xfrm>
            <a:custGeom>
              <a:avLst/>
              <a:gdLst>
                <a:gd name="T0" fmla="*/ 10 w 99"/>
                <a:gd name="T1" fmla="*/ 56 h 56"/>
                <a:gd name="T2" fmla="*/ 7 w 99"/>
                <a:gd name="T3" fmla="*/ 53 h 56"/>
                <a:gd name="T4" fmla="*/ 0 w 99"/>
                <a:gd name="T5" fmla="*/ 9 h 56"/>
                <a:gd name="T6" fmla="*/ 2 w 99"/>
                <a:gd name="T7" fmla="*/ 3 h 56"/>
                <a:gd name="T8" fmla="*/ 8 w 99"/>
                <a:gd name="T9" fmla="*/ 0 h 56"/>
                <a:gd name="T10" fmla="*/ 90 w 99"/>
                <a:gd name="T11" fmla="*/ 0 h 56"/>
                <a:gd name="T12" fmla="*/ 97 w 99"/>
                <a:gd name="T13" fmla="*/ 3 h 56"/>
                <a:gd name="T14" fmla="*/ 98 w 99"/>
                <a:gd name="T15" fmla="*/ 9 h 56"/>
                <a:gd name="T16" fmla="*/ 91 w 99"/>
                <a:gd name="T17" fmla="*/ 53 h 56"/>
                <a:gd name="T18" fmla="*/ 88 w 99"/>
                <a:gd name="T19" fmla="*/ 56 h 56"/>
                <a:gd name="T20" fmla="*/ 85 w 99"/>
                <a:gd name="T21" fmla="*/ 52 h 56"/>
                <a:gd name="T22" fmla="*/ 92 w 99"/>
                <a:gd name="T23" fmla="*/ 8 h 56"/>
                <a:gd name="T24" fmla="*/ 92 w 99"/>
                <a:gd name="T25" fmla="*/ 7 h 56"/>
                <a:gd name="T26" fmla="*/ 90 w 99"/>
                <a:gd name="T27" fmla="*/ 6 h 56"/>
                <a:gd name="T28" fmla="*/ 8 w 99"/>
                <a:gd name="T29" fmla="*/ 6 h 56"/>
                <a:gd name="T30" fmla="*/ 7 w 99"/>
                <a:gd name="T31" fmla="*/ 7 h 56"/>
                <a:gd name="T32" fmla="*/ 6 w 99"/>
                <a:gd name="T33" fmla="*/ 8 h 56"/>
                <a:gd name="T34" fmla="*/ 13 w 99"/>
                <a:gd name="T35" fmla="*/ 52 h 56"/>
                <a:gd name="T36" fmla="*/ 11 w 99"/>
                <a:gd name="T37" fmla="*/ 56 h 56"/>
                <a:gd name="T38" fmla="*/ 10 w 99"/>
                <a:gd name="T3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56">
                  <a:moveTo>
                    <a:pt x="10" y="56"/>
                  </a:moveTo>
                  <a:cubicBezTo>
                    <a:pt x="9" y="56"/>
                    <a:pt x="7" y="55"/>
                    <a:pt x="7" y="5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3" y="2"/>
                    <a:pt x="5" y="0"/>
                    <a:pt x="8" y="0"/>
                  </a:cubicBezTo>
                  <a:cubicBezTo>
                    <a:pt x="12" y="0"/>
                    <a:pt x="84" y="0"/>
                    <a:pt x="90" y="0"/>
                  </a:cubicBezTo>
                  <a:cubicBezTo>
                    <a:pt x="94" y="0"/>
                    <a:pt x="96" y="2"/>
                    <a:pt x="97" y="3"/>
                  </a:cubicBezTo>
                  <a:cubicBezTo>
                    <a:pt x="99" y="6"/>
                    <a:pt x="98" y="9"/>
                    <a:pt x="98" y="9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5"/>
                    <a:pt x="90" y="56"/>
                    <a:pt x="88" y="56"/>
                  </a:cubicBezTo>
                  <a:cubicBezTo>
                    <a:pt x="86" y="55"/>
                    <a:pt x="85" y="54"/>
                    <a:pt x="85" y="5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7"/>
                    <a:pt x="92" y="7"/>
                  </a:cubicBezTo>
                  <a:cubicBezTo>
                    <a:pt x="92" y="6"/>
                    <a:pt x="91" y="6"/>
                    <a:pt x="90" y="6"/>
                  </a:cubicBezTo>
                  <a:cubicBezTo>
                    <a:pt x="85" y="6"/>
                    <a:pt x="12" y="6"/>
                    <a:pt x="8" y="6"/>
                  </a:cubicBezTo>
                  <a:cubicBezTo>
                    <a:pt x="8" y="6"/>
                    <a:pt x="7" y="6"/>
                    <a:pt x="7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4"/>
                    <a:pt x="12" y="55"/>
                    <a:pt x="11" y="56"/>
                  </a:cubicBezTo>
                  <a:cubicBezTo>
                    <a:pt x="10" y="56"/>
                    <a:pt x="10" y="56"/>
                    <a:pt x="10" y="5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9">
              <a:extLst>
                <a:ext uri="{FF2B5EF4-FFF2-40B4-BE49-F238E27FC236}">
                  <a16:creationId xmlns="" xmlns:a16="http://schemas.microsoft.com/office/drawing/2014/main" id="{FA9877B2-DBB7-4142-A371-CE42AA62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0" y="2848180"/>
              <a:ext cx="295275" cy="11113"/>
            </a:xfrm>
            <a:custGeom>
              <a:avLst/>
              <a:gdLst>
                <a:gd name="T0" fmla="*/ 144 w 147"/>
                <a:gd name="T1" fmla="*/ 6 h 6"/>
                <a:gd name="T2" fmla="*/ 3 w 147"/>
                <a:gd name="T3" fmla="*/ 6 h 6"/>
                <a:gd name="T4" fmla="*/ 0 w 147"/>
                <a:gd name="T5" fmla="*/ 3 h 6"/>
                <a:gd name="T6" fmla="*/ 3 w 147"/>
                <a:gd name="T7" fmla="*/ 0 h 6"/>
                <a:gd name="T8" fmla="*/ 144 w 147"/>
                <a:gd name="T9" fmla="*/ 0 h 6"/>
                <a:gd name="T10" fmla="*/ 147 w 147"/>
                <a:gd name="T11" fmla="*/ 3 h 6"/>
                <a:gd name="T12" fmla="*/ 144 w 14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6">
                  <a:moveTo>
                    <a:pt x="14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4"/>
                    <a:pt x="146" y="6"/>
                    <a:pt x="144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="" xmlns:a16="http://schemas.microsoft.com/office/drawing/2014/main" id="{8B9199AB-8E0D-42BB-BE30-0A309FE3E42C}"/>
              </a:ext>
            </a:extLst>
          </p:cNvPr>
          <p:cNvGrpSpPr/>
          <p:nvPr/>
        </p:nvGrpSpPr>
        <p:grpSpPr>
          <a:xfrm>
            <a:off x="3340100" y="5316742"/>
            <a:ext cx="617538" cy="549275"/>
            <a:chOff x="3340100" y="5316742"/>
            <a:chExt cx="617538" cy="549275"/>
          </a:xfrm>
        </p:grpSpPr>
        <p:sp>
          <p:nvSpPr>
            <p:cNvPr id="78" name="Freeform 70">
              <a:extLst>
                <a:ext uri="{FF2B5EF4-FFF2-40B4-BE49-F238E27FC236}">
                  <a16:creationId xmlns="" xmlns:a16="http://schemas.microsoft.com/office/drawing/2014/main" id="{A704D7F3-55E2-44D6-964E-E1E26E030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5346905"/>
              <a:ext cx="155575" cy="133350"/>
            </a:xfrm>
            <a:custGeom>
              <a:avLst/>
              <a:gdLst>
                <a:gd name="T0" fmla="*/ 3 w 77"/>
                <a:gd name="T1" fmla="*/ 66 h 66"/>
                <a:gd name="T2" fmla="*/ 1 w 77"/>
                <a:gd name="T3" fmla="*/ 65 h 66"/>
                <a:gd name="T4" fmla="*/ 1 w 77"/>
                <a:gd name="T5" fmla="*/ 61 h 66"/>
                <a:gd name="T6" fmla="*/ 71 w 77"/>
                <a:gd name="T7" fmla="*/ 1 h 66"/>
                <a:gd name="T8" fmla="*/ 76 w 77"/>
                <a:gd name="T9" fmla="*/ 2 h 66"/>
                <a:gd name="T10" fmla="*/ 75 w 77"/>
                <a:gd name="T11" fmla="*/ 6 h 66"/>
                <a:gd name="T12" fmla="*/ 5 w 77"/>
                <a:gd name="T13" fmla="*/ 65 h 66"/>
                <a:gd name="T14" fmla="*/ 3 w 77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66">
                  <a:moveTo>
                    <a:pt x="3" y="66"/>
                  </a:moveTo>
                  <a:cubicBezTo>
                    <a:pt x="2" y="66"/>
                    <a:pt x="1" y="66"/>
                    <a:pt x="1" y="65"/>
                  </a:cubicBezTo>
                  <a:cubicBezTo>
                    <a:pt x="0" y="64"/>
                    <a:pt x="0" y="62"/>
                    <a:pt x="1" y="6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3" y="0"/>
                    <a:pt x="75" y="1"/>
                    <a:pt x="76" y="2"/>
                  </a:cubicBezTo>
                  <a:cubicBezTo>
                    <a:pt x="77" y="3"/>
                    <a:pt x="77" y="5"/>
                    <a:pt x="75" y="6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4" y="66"/>
                    <a:pt x="4" y="66"/>
                    <a:pt x="3" y="6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1">
              <a:extLst>
                <a:ext uri="{FF2B5EF4-FFF2-40B4-BE49-F238E27FC236}">
                  <a16:creationId xmlns="" xmlns:a16="http://schemas.microsoft.com/office/drawing/2014/main" id="{FAD04894-3DB5-4C67-BBD8-530D02E75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100" y="5610430"/>
              <a:ext cx="242888" cy="98425"/>
            </a:xfrm>
            <a:custGeom>
              <a:avLst/>
              <a:gdLst>
                <a:gd name="T0" fmla="*/ 3 w 121"/>
                <a:gd name="T1" fmla="*/ 49 h 49"/>
                <a:gd name="T2" fmla="*/ 1 w 121"/>
                <a:gd name="T3" fmla="*/ 48 h 49"/>
                <a:gd name="T4" fmla="*/ 2 w 121"/>
                <a:gd name="T5" fmla="*/ 44 h 49"/>
                <a:gd name="T6" fmla="*/ 57 w 121"/>
                <a:gd name="T7" fmla="*/ 1 h 49"/>
                <a:gd name="T8" fmla="*/ 61 w 121"/>
                <a:gd name="T9" fmla="*/ 1 h 49"/>
                <a:gd name="T10" fmla="*/ 95 w 121"/>
                <a:gd name="T11" fmla="*/ 31 h 49"/>
                <a:gd name="T12" fmla="*/ 116 w 121"/>
                <a:gd name="T13" fmla="*/ 14 h 49"/>
                <a:gd name="T14" fmla="*/ 120 w 121"/>
                <a:gd name="T15" fmla="*/ 14 h 49"/>
                <a:gd name="T16" fmla="*/ 119 w 121"/>
                <a:gd name="T17" fmla="*/ 18 h 49"/>
                <a:gd name="T18" fmla="*/ 97 w 121"/>
                <a:gd name="T19" fmla="*/ 37 h 49"/>
                <a:gd name="T20" fmla="*/ 93 w 121"/>
                <a:gd name="T21" fmla="*/ 37 h 49"/>
                <a:gd name="T22" fmla="*/ 59 w 121"/>
                <a:gd name="T23" fmla="*/ 7 h 49"/>
                <a:gd name="T24" fmla="*/ 5 w 121"/>
                <a:gd name="T25" fmla="*/ 49 h 49"/>
                <a:gd name="T26" fmla="*/ 3 w 121"/>
                <a:gd name="T2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49">
                  <a:moveTo>
                    <a:pt x="3" y="49"/>
                  </a:moveTo>
                  <a:cubicBezTo>
                    <a:pt x="3" y="49"/>
                    <a:pt x="2" y="49"/>
                    <a:pt x="1" y="48"/>
                  </a:cubicBezTo>
                  <a:cubicBezTo>
                    <a:pt x="0" y="47"/>
                    <a:pt x="0" y="45"/>
                    <a:pt x="2" y="44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60" y="0"/>
                    <a:pt x="61" y="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7" y="13"/>
                    <a:pt x="119" y="13"/>
                    <a:pt x="120" y="14"/>
                  </a:cubicBezTo>
                  <a:cubicBezTo>
                    <a:pt x="121" y="15"/>
                    <a:pt x="121" y="17"/>
                    <a:pt x="119" y="1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6" y="38"/>
                    <a:pt x="94" y="38"/>
                    <a:pt x="93" y="3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4" y="49"/>
                    <a:pt x="3" y="4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2">
              <a:extLst>
                <a:ext uri="{FF2B5EF4-FFF2-40B4-BE49-F238E27FC236}">
                  <a16:creationId xmlns="" xmlns:a16="http://schemas.microsoft.com/office/drawing/2014/main" id="{2A6928EA-98BE-4384-A68A-91FA0F04B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50" y="5751717"/>
              <a:ext cx="12700" cy="114300"/>
            </a:xfrm>
            <a:custGeom>
              <a:avLst/>
              <a:gdLst>
                <a:gd name="T0" fmla="*/ 3 w 6"/>
                <a:gd name="T1" fmla="*/ 57 h 57"/>
                <a:gd name="T2" fmla="*/ 0 w 6"/>
                <a:gd name="T3" fmla="*/ 54 h 57"/>
                <a:gd name="T4" fmla="*/ 0 w 6"/>
                <a:gd name="T5" fmla="*/ 3 h 57"/>
                <a:gd name="T6" fmla="*/ 3 w 6"/>
                <a:gd name="T7" fmla="*/ 0 h 57"/>
                <a:gd name="T8" fmla="*/ 6 w 6"/>
                <a:gd name="T9" fmla="*/ 3 h 57"/>
                <a:gd name="T10" fmla="*/ 6 w 6"/>
                <a:gd name="T11" fmla="*/ 54 h 57"/>
                <a:gd name="T12" fmla="*/ 3 w 6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7">
                  <a:moveTo>
                    <a:pt x="3" y="57"/>
                  </a:moveTo>
                  <a:cubicBezTo>
                    <a:pt x="2" y="57"/>
                    <a:pt x="0" y="56"/>
                    <a:pt x="0" y="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6"/>
                    <a:pt x="5" y="57"/>
                    <a:pt x="3" y="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3">
              <a:extLst>
                <a:ext uri="{FF2B5EF4-FFF2-40B4-BE49-F238E27FC236}">
                  <a16:creationId xmlns="" xmlns:a16="http://schemas.microsoft.com/office/drawing/2014/main" id="{33EC563D-6021-476B-8FB7-09B59189B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478667"/>
              <a:ext cx="258763" cy="387350"/>
            </a:xfrm>
            <a:custGeom>
              <a:avLst/>
              <a:gdLst>
                <a:gd name="T0" fmla="*/ 22 w 129"/>
                <a:gd name="T1" fmla="*/ 193 h 193"/>
                <a:gd name="T2" fmla="*/ 19 w 129"/>
                <a:gd name="T3" fmla="*/ 190 h 193"/>
                <a:gd name="T4" fmla="*/ 19 w 129"/>
                <a:gd name="T5" fmla="*/ 37 h 193"/>
                <a:gd name="T6" fmla="*/ 19 w 129"/>
                <a:gd name="T7" fmla="*/ 37 h 193"/>
                <a:gd name="T8" fmla="*/ 28 w 129"/>
                <a:gd name="T9" fmla="*/ 30 h 193"/>
                <a:gd name="T10" fmla="*/ 115 w 129"/>
                <a:gd name="T11" fmla="*/ 29 h 193"/>
                <a:gd name="T12" fmla="*/ 121 w 129"/>
                <a:gd name="T13" fmla="*/ 27 h 193"/>
                <a:gd name="T14" fmla="*/ 123 w 129"/>
                <a:gd name="T15" fmla="*/ 21 h 193"/>
                <a:gd name="T16" fmla="*/ 121 w 129"/>
                <a:gd name="T17" fmla="*/ 15 h 193"/>
                <a:gd name="T18" fmla="*/ 115 w 129"/>
                <a:gd name="T19" fmla="*/ 12 h 193"/>
                <a:gd name="T20" fmla="*/ 115 w 129"/>
                <a:gd name="T21" fmla="*/ 12 h 193"/>
                <a:gd name="T22" fmla="*/ 20 w 129"/>
                <a:gd name="T23" fmla="*/ 12 h 193"/>
                <a:gd name="T24" fmla="*/ 12 w 129"/>
                <a:gd name="T25" fmla="*/ 12 h 193"/>
                <a:gd name="T26" fmla="*/ 0 w 129"/>
                <a:gd name="T27" fmla="*/ 3 h 193"/>
                <a:gd name="T28" fmla="*/ 3 w 129"/>
                <a:gd name="T29" fmla="*/ 0 h 193"/>
                <a:gd name="T30" fmla="*/ 6 w 129"/>
                <a:gd name="T31" fmla="*/ 3 h 193"/>
                <a:gd name="T32" fmla="*/ 12 w 129"/>
                <a:gd name="T33" fmla="*/ 6 h 193"/>
                <a:gd name="T34" fmla="*/ 20 w 129"/>
                <a:gd name="T35" fmla="*/ 6 h 193"/>
                <a:gd name="T36" fmla="*/ 115 w 129"/>
                <a:gd name="T37" fmla="*/ 6 h 193"/>
                <a:gd name="T38" fmla="*/ 115 w 129"/>
                <a:gd name="T39" fmla="*/ 6 h 193"/>
                <a:gd name="T40" fmla="*/ 125 w 129"/>
                <a:gd name="T41" fmla="*/ 10 h 193"/>
                <a:gd name="T42" fmla="*/ 129 w 129"/>
                <a:gd name="T43" fmla="*/ 21 h 193"/>
                <a:gd name="T44" fmla="*/ 125 w 129"/>
                <a:gd name="T45" fmla="*/ 31 h 193"/>
                <a:gd name="T46" fmla="*/ 115 w 129"/>
                <a:gd name="T47" fmla="*/ 35 h 193"/>
                <a:gd name="T48" fmla="*/ 28 w 129"/>
                <a:gd name="T49" fmla="*/ 36 h 193"/>
                <a:gd name="T50" fmla="*/ 25 w 129"/>
                <a:gd name="T51" fmla="*/ 38 h 193"/>
                <a:gd name="T52" fmla="*/ 25 w 129"/>
                <a:gd name="T53" fmla="*/ 190 h 193"/>
                <a:gd name="T54" fmla="*/ 22 w 129"/>
                <a:gd name="T5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93">
                  <a:moveTo>
                    <a:pt x="22" y="193"/>
                  </a:moveTo>
                  <a:cubicBezTo>
                    <a:pt x="21" y="193"/>
                    <a:pt x="19" y="192"/>
                    <a:pt x="19" y="190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4"/>
                    <a:pt x="22" y="30"/>
                    <a:pt x="28" y="30"/>
                  </a:cubicBezTo>
                  <a:cubicBezTo>
                    <a:pt x="32" y="30"/>
                    <a:pt x="115" y="29"/>
                    <a:pt x="115" y="29"/>
                  </a:cubicBezTo>
                  <a:cubicBezTo>
                    <a:pt x="117" y="29"/>
                    <a:pt x="119" y="28"/>
                    <a:pt x="121" y="27"/>
                  </a:cubicBezTo>
                  <a:cubicBezTo>
                    <a:pt x="123" y="25"/>
                    <a:pt x="123" y="23"/>
                    <a:pt x="123" y="21"/>
                  </a:cubicBezTo>
                  <a:cubicBezTo>
                    <a:pt x="123" y="18"/>
                    <a:pt x="123" y="16"/>
                    <a:pt x="121" y="15"/>
                  </a:cubicBezTo>
                  <a:cubicBezTo>
                    <a:pt x="119" y="13"/>
                    <a:pt x="117" y="12"/>
                    <a:pt x="115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2"/>
                    <a:pt x="39" y="12"/>
                    <a:pt x="2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" y="12"/>
                    <a:pt x="0" y="7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"/>
                    <a:pt x="7" y="6"/>
                    <a:pt x="12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9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9" y="6"/>
                    <a:pt x="122" y="8"/>
                    <a:pt x="125" y="10"/>
                  </a:cubicBezTo>
                  <a:cubicBezTo>
                    <a:pt x="128" y="13"/>
                    <a:pt x="129" y="17"/>
                    <a:pt x="129" y="21"/>
                  </a:cubicBezTo>
                  <a:cubicBezTo>
                    <a:pt x="129" y="24"/>
                    <a:pt x="128" y="28"/>
                    <a:pt x="125" y="31"/>
                  </a:cubicBezTo>
                  <a:cubicBezTo>
                    <a:pt x="122" y="34"/>
                    <a:pt x="119" y="35"/>
                    <a:pt x="115" y="35"/>
                  </a:cubicBezTo>
                  <a:cubicBezTo>
                    <a:pt x="115" y="35"/>
                    <a:pt x="32" y="36"/>
                    <a:pt x="28" y="36"/>
                  </a:cubicBezTo>
                  <a:cubicBezTo>
                    <a:pt x="26" y="36"/>
                    <a:pt x="25" y="37"/>
                    <a:pt x="25" y="38"/>
                  </a:cubicBezTo>
                  <a:cubicBezTo>
                    <a:pt x="25" y="190"/>
                    <a:pt x="25" y="190"/>
                    <a:pt x="25" y="190"/>
                  </a:cubicBezTo>
                  <a:cubicBezTo>
                    <a:pt x="25" y="192"/>
                    <a:pt x="24" y="193"/>
                    <a:pt x="22" y="1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4">
              <a:extLst>
                <a:ext uri="{FF2B5EF4-FFF2-40B4-BE49-F238E27FC236}">
                  <a16:creationId xmlns="" xmlns:a16="http://schemas.microsoft.com/office/drawing/2014/main" id="{D6DCBCDF-3516-4E00-BE72-4FAF8F28D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963" y="5478667"/>
              <a:ext cx="258763" cy="387350"/>
            </a:xfrm>
            <a:custGeom>
              <a:avLst/>
              <a:gdLst>
                <a:gd name="T0" fmla="*/ 107 w 129"/>
                <a:gd name="T1" fmla="*/ 193 h 193"/>
                <a:gd name="T2" fmla="*/ 107 w 129"/>
                <a:gd name="T3" fmla="*/ 193 h 193"/>
                <a:gd name="T4" fmla="*/ 104 w 129"/>
                <a:gd name="T5" fmla="*/ 190 h 193"/>
                <a:gd name="T6" fmla="*/ 104 w 129"/>
                <a:gd name="T7" fmla="*/ 38 h 193"/>
                <a:gd name="T8" fmla="*/ 102 w 129"/>
                <a:gd name="T9" fmla="*/ 36 h 193"/>
                <a:gd name="T10" fmla="*/ 15 w 129"/>
                <a:gd name="T11" fmla="*/ 35 h 193"/>
                <a:gd name="T12" fmla="*/ 4 w 129"/>
                <a:gd name="T13" fmla="*/ 31 h 193"/>
                <a:gd name="T14" fmla="*/ 0 w 129"/>
                <a:gd name="T15" fmla="*/ 21 h 193"/>
                <a:gd name="T16" fmla="*/ 4 w 129"/>
                <a:gd name="T17" fmla="*/ 10 h 193"/>
                <a:gd name="T18" fmla="*/ 15 w 129"/>
                <a:gd name="T19" fmla="*/ 6 h 193"/>
                <a:gd name="T20" fmla="*/ 15 w 129"/>
                <a:gd name="T21" fmla="*/ 6 h 193"/>
                <a:gd name="T22" fmla="*/ 109 w 129"/>
                <a:gd name="T23" fmla="*/ 6 h 193"/>
                <a:gd name="T24" fmla="*/ 117 w 129"/>
                <a:gd name="T25" fmla="*/ 6 h 193"/>
                <a:gd name="T26" fmla="*/ 123 w 129"/>
                <a:gd name="T27" fmla="*/ 3 h 193"/>
                <a:gd name="T28" fmla="*/ 126 w 129"/>
                <a:gd name="T29" fmla="*/ 0 h 193"/>
                <a:gd name="T30" fmla="*/ 129 w 129"/>
                <a:gd name="T31" fmla="*/ 3 h 193"/>
                <a:gd name="T32" fmla="*/ 117 w 129"/>
                <a:gd name="T33" fmla="*/ 12 h 193"/>
                <a:gd name="T34" fmla="*/ 109 w 129"/>
                <a:gd name="T35" fmla="*/ 12 h 193"/>
                <a:gd name="T36" fmla="*/ 15 w 129"/>
                <a:gd name="T37" fmla="*/ 12 h 193"/>
                <a:gd name="T38" fmla="*/ 15 w 129"/>
                <a:gd name="T39" fmla="*/ 12 h 193"/>
                <a:gd name="T40" fmla="*/ 9 w 129"/>
                <a:gd name="T41" fmla="*/ 15 h 193"/>
                <a:gd name="T42" fmla="*/ 6 w 129"/>
                <a:gd name="T43" fmla="*/ 21 h 193"/>
                <a:gd name="T44" fmla="*/ 9 w 129"/>
                <a:gd name="T45" fmla="*/ 27 h 193"/>
                <a:gd name="T46" fmla="*/ 15 w 129"/>
                <a:gd name="T47" fmla="*/ 29 h 193"/>
                <a:gd name="T48" fmla="*/ 102 w 129"/>
                <a:gd name="T49" fmla="*/ 30 h 193"/>
                <a:gd name="T50" fmla="*/ 110 w 129"/>
                <a:gd name="T51" fmla="*/ 37 h 193"/>
                <a:gd name="T52" fmla="*/ 110 w 129"/>
                <a:gd name="T53" fmla="*/ 37 h 193"/>
                <a:gd name="T54" fmla="*/ 110 w 129"/>
                <a:gd name="T55" fmla="*/ 190 h 193"/>
                <a:gd name="T56" fmla="*/ 107 w 129"/>
                <a:gd name="T5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93">
                  <a:moveTo>
                    <a:pt x="107" y="193"/>
                  </a:moveTo>
                  <a:cubicBezTo>
                    <a:pt x="107" y="193"/>
                    <a:pt x="107" y="193"/>
                    <a:pt x="107" y="193"/>
                  </a:cubicBezTo>
                  <a:cubicBezTo>
                    <a:pt x="106" y="193"/>
                    <a:pt x="104" y="192"/>
                    <a:pt x="104" y="190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37"/>
                    <a:pt x="103" y="36"/>
                    <a:pt x="102" y="36"/>
                  </a:cubicBezTo>
                  <a:cubicBezTo>
                    <a:pt x="97" y="36"/>
                    <a:pt x="15" y="35"/>
                    <a:pt x="15" y="35"/>
                  </a:cubicBezTo>
                  <a:cubicBezTo>
                    <a:pt x="11" y="35"/>
                    <a:pt x="7" y="34"/>
                    <a:pt x="4" y="31"/>
                  </a:cubicBezTo>
                  <a:cubicBezTo>
                    <a:pt x="2" y="28"/>
                    <a:pt x="0" y="24"/>
                    <a:pt x="0" y="21"/>
                  </a:cubicBezTo>
                  <a:cubicBezTo>
                    <a:pt x="0" y="17"/>
                    <a:pt x="2" y="13"/>
                    <a:pt x="4" y="10"/>
                  </a:cubicBezTo>
                  <a:cubicBezTo>
                    <a:pt x="7" y="8"/>
                    <a:pt x="11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91" y="6"/>
                    <a:pt x="109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3" y="6"/>
                    <a:pt x="123" y="3"/>
                    <a:pt x="123" y="3"/>
                  </a:cubicBezTo>
                  <a:cubicBezTo>
                    <a:pt x="123" y="2"/>
                    <a:pt x="125" y="0"/>
                    <a:pt x="126" y="0"/>
                  </a:cubicBezTo>
                  <a:cubicBezTo>
                    <a:pt x="128" y="0"/>
                    <a:pt x="129" y="2"/>
                    <a:pt x="129" y="3"/>
                  </a:cubicBezTo>
                  <a:cubicBezTo>
                    <a:pt x="129" y="7"/>
                    <a:pt x="127" y="12"/>
                    <a:pt x="11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91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2"/>
                    <a:pt x="10" y="13"/>
                    <a:pt x="9" y="15"/>
                  </a:cubicBezTo>
                  <a:cubicBezTo>
                    <a:pt x="7" y="16"/>
                    <a:pt x="6" y="18"/>
                    <a:pt x="6" y="21"/>
                  </a:cubicBezTo>
                  <a:cubicBezTo>
                    <a:pt x="6" y="23"/>
                    <a:pt x="7" y="25"/>
                    <a:pt x="9" y="27"/>
                  </a:cubicBezTo>
                  <a:cubicBezTo>
                    <a:pt x="10" y="28"/>
                    <a:pt x="12" y="29"/>
                    <a:pt x="15" y="29"/>
                  </a:cubicBezTo>
                  <a:cubicBezTo>
                    <a:pt x="15" y="29"/>
                    <a:pt x="97" y="30"/>
                    <a:pt x="102" y="30"/>
                  </a:cubicBezTo>
                  <a:cubicBezTo>
                    <a:pt x="107" y="30"/>
                    <a:pt x="110" y="34"/>
                    <a:pt x="11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0" y="192"/>
                    <a:pt x="109" y="193"/>
                    <a:pt x="107" y="1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5">
              <a:extLst>
                <a:ext uri="{FF2B5EF4-FFF2-40B4-BE49-F238E27FC236}">
                  <a16:creationId xmlns="" xmlns:a16="http://schemas.microsoft.com/office/drawing/2014/main" id="{BE82DF71-0255-4DB0-BFED-99916B1497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25" y="5316742"/>
              <a:ext cx="134938" cy="150813"/>
            </a:xfrm>
            <a:custGeom>
              <a:avLst/>
              <a:gdLst>
                <a:gd name="T0" fmla="*/ 33 w 67"/>
                <a:gd name="T1" fmla="*/ 75 h 75"/>
                <a:gd name="T2" fmla="*/ 0 w 67"/>
                <a:gd name="T3" fmla="*/ 38 h 75"/>
                <a:gd name="T4" fmla="*/ 33 w 67"/>
                <a:gd name="T5" fmla="*/ 0 h 75"/>
                <a:gd name="T6" fmla="*/ 67 w 67"/>
                <a:gd name="T7" fmla="*/ 38 h 75"/>
                <a:gd name="T8" fmla="*/ 33 w 67"/>
                <a:gd name="T9" fmla="*/ 75 h 75"/>
                <a:gd name="T10" fmla="*/ 33 w 67"/>
                <a:gd name="T11" fmla="*/ 6 h 75"/>
                <a:gd name="T12" fmla="*/ 6 w 67"/>
                <a:gd name="T13" fmla="*/ 38 h 75"/>
                <a:gd name="T14" fmla="*/ 33 w 67"/>
                <a:gd name="T15" fmla="*/ 69 h 75"/>
                <a:gd name="T16" fmla="*/ 61 w 67"/>
                <a:gd name="T17" fmla="*/ 38 h 75"/>
                <a:gd name="T18" fmla="*/ 33 w 67"/>
                <a:gd name="T19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75">
                  <a:moveTo>
                    <a:pt x="33" y="75"/>
                  </a:moveTo>
                  <a:cubicBezTo>
                    <a:pt x="15" y="75"/>
                    <a:pt x="0" y="58"/>
                    <a:pt x="0" y="38"/>
                  </a:cubicBezTo>
                  <a:cubicBezTo>
                    <a:pt x="0" y="17"/>
                    <a:pt x="15" y="0"/>
                    <a:pt x="33" y="0"/>
                  </a:cubicBezTo>
                  <a:cubicBezTo>
                    <a:pt x="52" y="0"/>
                    <a:pt x="67" y="17"/>
                    <a:pt x="67" y="38"/>
                  </a:cubicBezTo>
                  <a:cubicBezTo>
                    <a:pt x="67" y="58"/>
                    <a:pt x="52" y="75"/>
                    <a:pt x="33" y="75"/>
                  </a:cubicBezTo>
                  <a:close/>
                  <a:moveTo>
                    <a:pt x="33" y="6"/>
                  </a:moveTo>
                  <a:cubicBezTo>
                    <a:pt x="18" y="6"/>
                    <a:pt x="6" y="20"/>
                    <a:pt x="6" y="38"/>
                  </a:cubicBezTo>
                  <a:cubicBezTo>
                    <a:pt x="6" y="55"/>
                    <a:pt x="18" y="69"/>
                    <a:pt x="33" y="69"/>
                  </a:cubicBezTo>
                  <a:cubicBezTo>
                    <a:pt x="48" y="69"/>
                    <a:pt x="61" y="55"/>
                    <a:pt x="61" y="38"/>
                  </a:cubicBezTo>
                  <a:cubicBezTo>
                    <a:pt x="61" y="20"/>
                    <a:pt x="48" y="6"/>
                    <a:pt x="3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6">
              <a:extLst>
                <a:ext uri="{FF2B5EF4-FFF2-40B4-BE49-F238E27FC236}">
                  <a16:creationId xmlns="" xmlns:a16="http://schemas.microsoft.com/office/drawing/2014/main" id="{91D1FAD9-07DF-4646-AF9D-698898664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5343730"/>
              <a:ext cx="66675" cy="17463"/>
            </a:xfrm>
            <a:custGeom>
              <a:avLst/>
              <a:gdLst>
                <a:gd name="T0" fmla="*/ 3 w 33"/>
                <a:gd name="T1" fmla="*/ 9 h 9"/>
                <a:gd name="T2" fmla="*/ 0 w 33"/>
                <a:gd name="T3" fmla="*/ 6 h 9"/>
                <a:gd name="T4" fmla="*/ 3 w 33"/>
                <a:gd name="T5" fmla="*/ 3 h 9"/>
                <a:gd name="T6" fmla="*/ 30 w 33"/>
                <a:gd name="T7" fmla="*/ 0 h 9"/>
                <a:gd name="T8" fmla="*/ 33 w 33"/>
                <a:gd name="T9" fmla="*/ 2 h 9"/>
                <a:gd name="T10" fmla="*/ 31 w 33"/>
                <a:gd name="T11" fmla="*/ 6 h 9"/>
                <a:gd name="T12" fmla="*/ 4 w 33"/>
                <a:gd name="T13" fmla="*/ 9 h 9"/>
                <a:gd name="T14" fmla="*/ 3 w 3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9">
                  <a:moveTo>
                    <a:pt x="3" y="9"/>
                  </a:move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2"/>
                  </a:cubicBezTo>
                  <a:cubicBezTo>
                    <a:pt x="33" y="4"/>
                    <a:pt x="32" y="6"/>
                    <a:pt x="3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7">
              <a:extLst>
                <a:ext uri="{FF2B5EF4-FFF2-40B4-BE49-F238E27FC236}">
                  <a16:creationId xmlns="" xmlns:a16="http://schemas.microsoft.com/office/drawing/2014/main" id="{A6CB2217-AA0E-4D16-ADD5-F29A8AED8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0" y="5342142"/>
              <a:ext cx="25400" cy="65088"/>
            </a:xfrm>
            <a:custGeom>
              <a:avLst/>
              <a:gdLst>
                <a:gd name="T0" fmla="*/ 3 w 12"/>
                <a:gd name="T1" fmla="*/ 33 h 33"/>
                <a:gd name="T2" fmla="*/ 2 w 12"/>
                <a:gd name="T3" fmla="*/ 33 h 33"/>
                <a:gd name="T4" fmla="*/ 0 w 12"/>
                <a:gd name="T5" fmla="*/ 29 h 33"/>
                <a:gd name="T6" fmla="*/ 6 w 12"/>
                <a:gd name="T7" fmla="*/ 3 h 33"/>
                <a:gd name="T8" fmla="*/ 10 w 12"/>
                <a:gd name="T9" fmla="*/ 1 h 33"/>
                <a:gd name="T10" fmla="*/ 12 w 12"/>
                <a:gd name="T11" fmla="*/ 4 h 33"/>
                <a:gd name="T12" fmla="*/ 6 w 12"/>
                <a:gd name="T13" fmla="*/ 31 h 33"/>
                <a:gd name="T14" fmla="*/ 3 w 1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3">
                  <a:moveTo>
                    <a:pt x="3" y="33"/>
                  </a:moveTo>
                  <a:cubicBezTo>
                    <a:pt x="3" y="33"/>
                    <a:pt x="2" y="33"/>
                    <a:pt x="2" y="33"/>
                  </a:cubicBezTo>
                  <a:cubicBezTo>
                    <a:pt x="1" y="33"/>
                    <a:pt x="0" y="31"/>
                    <a:pt x="0" y="2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8" y="0"/>
                    <a:pt x="10" y="1"/>
                  </a:cubicBezTo>
                  <a:cubicBezTo>
                    <a:pt x="11" y="1"/>
                    <a:pt x="12" y="3"/>
                    <a:pt x="12" y="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2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="" xmlns:a16="http://schemas.microsoft.com/office/drawing/2014/main" id="{88D241C6-250C-4C9F-A152-56F4E2B8FE99}"/>
              </a:ext>
            </a:extLst>
          </p:cNvPr>
          <p:cNvGrpSpPr/>
          <p:nvPr/>
        </p:nvGrpSpPr>
        <p:grpSpPr>
          <a:xfrm>
            <a:off x="3324225" y="1638505"/>
            <a:ext cx="652463" cy="444500"/>
            <a:chOff x="3324225" y="1638505"/>
            <a:chExt cx="652463" cy="444500"/>
          </a:xfrm>
        </p:grpSpPr>
        <p:sp>
          <p:nvSpPr>
            <p:cNvPr id="87" name="Freeform 78">
              <a:extLst>
                <a:ext uri="{FF2B5EF4-FFF2-40B4-BE49-F238E27FC236}">
                  <a16:creationId xmlns="" xmlns:a16="http://schemas.microsoft.com/office/drawing/2014/main" id="{94A88D4D-0665-4F31-A90C-9741A0370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5" y="1638505"/>
              <a:ext cx="303213" cy="301625"/>
            </a:xfrm>
            <a:custGeom>
              <a:avLst/>
              <a:gdLst>
                <a:gd name="T0" fmla="*/ 93 w 151"/>
                <a:gd name="T1" fmla="*/ 148 h 150"/>
                <a:gd name="T2" fmla="*/ 63 w 151"/>
                <a:gd name="T3" fmla="*/ 131 h 150"/>
                <a:gd name="T4" fmla="*/ 52 w 151"/>
                <a:gd name="T5" fmla="*/ 149 h 150"/>
                <a:gd name="T6" fmla="*/ 35 w 151"/>
                <a:gd name="T7" fmla="*/ 140 h 150"/>
                <a:gd name="T8" fmla="*/ 42 w 151"/>
                <a:gd name="T9" fmla="*/ 122 h 150"/>
                <a:gd name="T10" fmla="*/ 10 w 151"/>
                <a:gd name="T11" fmla="*/ 111 h 150"/>
                <a:gd name="T12" fmla="*/ 0 w 151"/>
                <a:gd name="T13" fmla="*/ 93 h 150"/>
                <a:gd name="T14" fmla="*/ 2 w 151"/>
                <a:gd name="T15" fmla="*/ 89 h 150"/>
                <a:gd name="T16" fmla="*/ 19 w 151"/>
                <a:gd name="T17" fmla="*/ 62 h 150"/>
                <a:gd name="T18" fmla="*/ 2 w 151"/>
                <a:gd name="T19" fmla="*/ 51 h 150"/>
                <a:gd name="T20" fmla="*/ 11 w 151"/>
                <a:gd name="T21" fmla="*/ 34 h 150"/>
                <a:gd name="T22" fmla="*/ 29 w 151"/>
                <a:gd name="T23" fmla="*/ 41 h 150"/>
                <a:gd name="T24" fmla="*/ 37 w 151"/>
                <a:gd name="T25" fmla="*/ 11 h 150"/>
                <a:gd name="T26" fmla="*/ 39 w 151"/>
                <a:gd name="T27" fmla="*/ 7 h 150"/>
                <a:gd name="T28" fmla="*/ 59 w 151"/>
                <a:gd name="T29" fmla="*/ 2 h 150"/>
                <a:gd name="T30" fmla="*/ 88 w 151"/>
                <a:gd name="T31" fmla="*/ 18 h 150"/>
                <a:gd name="T32" fmla="*/ 99 w 151"/>
                <a:gd name="T33" fmla="*/ 1 h 150"/>
                <a:gd name="T34" fmla="*/ 117 w 151"/>
                <a:gd name="T35" fmla="*/ 10 h 150"/>
                <a:gd name="T36" fmla="*/ 110 w 151"/>
                <a:gd name="T37" fmla="*/ 28 h 150"/>
                <a:gd name="T38" fmla="*/ 141 w 151"/>
                <a:gd name="T39" fmla="*/ 39 h 150"/>
                <a:gd name="T40" fmla="*/ 151 w 151"/>
                <a:gd name="T41" fmla="*/ 57 h 150"/>
                <a:gd name="T42" fmla="*/ 149 w 151"/>
                <a:gd name="T43" fmla="*/ 61 h 150"/>
                <a:gd name="T44" fmla="*/ 132 w 151"/>
                <a:gd name="T45" fmla="*/ 87 h 150"/>
                <a:gd name="T46" fmla="*/ 149 w 151"/>
                <a:gd name="T47" fmla="*/ 96 h 150"/>
                <a:gd name="T48" fmla="*/ 142 w 151"/>
                <a:gd name="T49" fmla="*/ 114 h 150"/>
                <a:gd name="T50" fmla="*/ 123 w 151"/>
                <a:gd name="T51" fmla="*/ 109 h 150"/>
                <a:gd name="T52" fmla="*/ 114 w 151"/>
                <a:gd name="T53" fmla="*/ 139 h 150"/>
                <a:gd name="T54" fmla="*/ 113 w 151"/>
                <a:gd name="T55" fmla="*/ 143 h 150"/>
                <a:gd name="T56" fmla="*/ 95 w 151"/>
                <a:gd name="T57" fmla="*/ 150 h 150"/>
                <a:gd name="T58" fmla="*/ 91 w 151"/>
                <a:gd name="T59" fmla="*/ 127 h 150"/>
                <a:gd name="T60" fmla="*/ 108 w 151"/>
                <a:gd name="T61" fmla="*/ 138 h 150"/>
                <a:gd name="T62" fmla="*/ 103 w 151"/>
                <a:gd name="T63" fmla="*/ 119 h 150"/>
                <a:gd name="T64" fmla="*/ 123 w 151"/>
                <a:gd name="T65" fmla="*/ 102 h 150"/>
                <a:gd name="T66" fmla="*/ 143 w 151"/>
                <a:gd name="T67" fmla="*/ 99 h 150"/>
                <a:gd name="T68" fmla="*/ 126 w 151"/>
                <a:gd name="T69" fmla="*/ 88 h 150"/>
                <a:gd name="T70" fmla="*/ 129 w 151"/>
                <a:gd name="T71" fmla="*/ 62 h 150"/>
                <a:gd name="T72" fmla="*/ 140 w 151"/>
                <a:gd name="T73" fmla="*/ 46 h 150"/>
                <a:gd name="T74" fmla="*/ 121 w 151"/>
                <a:gd name="T75" fmla="*/ 50 h 150"/>
                <a:gd name="T76" fmla="*/ 103 w 151"/>
                <a:gd name="T77" fmla="*/ 28 h 150"/>
                <a:gd name="T78" fmla="*/ 99 w 151"/>
                <a:gd name="T79" fmla="*/ 8 h 150"/>
                <a:gd name="T80" fmla="*/ 89 w 151"/>
                <a:gd name="T81" fmla="*/ 25 h 150"/>
                <a:gd name="T82" fmla="*/ 61 w 151"/>
                <a:gd name="T83" fmla="*/ 22 h 150"/>
                <a:gd name="T84" fmla="*/ 44 w 151"/>
                <a:gd name="T85" fmla="*/ 11 h 150"/>
                <a:gd name="T86" fmla="*/ 49 w 151"/>
                <a:gd name="T87" fmla="*/ 30 h 150"/>
                <a:gd name="T88" fmla="*/ 28 w 151"/>
                <a:gd name="T89" fmla="*/ 47 h 150"/>
                <a:gd name="T90" fmla="*/ 9 w 151"/>
                <a:gd name="T91" fmla="*/ 51 h 150"/>
                <a:gd name="T92" fmla="*/ 25 w 151"/>
                <a:gd name="T93" fmla="*/ 61 h 150"/>
                <a:gd name="T94" fmla="*/ 23 w 151"/>
                <a:gd name="T95" fmla="*/ 88 h 150"/>
                <a:gd name="T96" fmla="*/ 11 w 151"/>
                <a:gd name="T97" fmla="*/ 104 h 150"/>
                <a:gd name="T98" fmla="*/ 30 w 151"/>
                <a:gd name="T99" fmla="*/ 100 h 150"/>
                <a:gd name="T100" fmla="*/ 48 w 151"/>
                <a:gd name="T101" fmla="*/ 122 h 150"/>
                <a:gd name="T102" fmla="*/ 52 w 151"/>
                <a:gd name="T103" fmla="*/ 142 h 150"/>
                <a:gd name="T104" fmla="*/ 62 w 151"/>
                <a:gd name="T105" fmla="*/ 125 h 150"/>
                <a:gd name="T106" fmla="*/ 88 w 151"/>
                <a:gd name="T107" fmla="*/ 125 h 150"/>
                <a:gd name="T108" fmla="*/ 68 w 151"/>
                <a:gd name="T109" fmla="*/ 106 h 150"/>
                <a:gd name="T110" fmla="*/ 44 w 151"/>
                <a:gd name="T111" fmla="*/ 67 h 150"/>
                <a:gd name="T112" fmla="*/ 83 w 151"/>
                <a:gd name="T113" fmla="*/ 43 h 150"/>
                <a:gd name="T114" fmla="*/ 107 w 151"/>
                <a:gd name="T115" fmla="*/ 82 h 150"/>
                <a:gd name="T116" fmla="*/ 70 w 151"/>
                <a:gd name="T117" fmla="*/ 100 h 150"/>
                <a:gd name="T118" fmla="*/ 101 w 151"/>
                <a:gd name="T119" fmla="*/ 81 h 150"/>
                <a:gd name="T120" fmla="*/ 82 w 151"/>
                <a:gd name="T121" fmla="*/ 49 h 150"/>
                <a:gd name="T122" fmla="*/ 50 w 151"/>
                <a:gd name="T123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" h="150">
                  <a:moveTo>
                    <a:pt x="95" y="150"/>
                  </a:moveTo>
                  <a:cubicBezTo>
                    <a:pt x="94" y="150"/>
                    <a:pt x="93" y="149"/>
                    <a:pt x="93" y="148"/>
                  </a:cubicBezTo>
                  <a:cubicBezTo>
                    <a:pt x="86" y="132"/>
                    <a:pt x="86" y="132"/>
                    <a:pt x="86" y="132"/>
                  </a:cubicBezTo>
                  <a:cubicBezTo>
                    <a:pt x="79" y="133"/>
                    <a:pt x="71" y="133"/>
                    <a:pt x="63" y="131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56" y="149"/>
                    <a:pt x="54" y="149"/>
                    <a:pt x="52" y="149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141"/>
                    <a:pt x="35" y="141"/>
                    <a:pt x="35" y="140"/>
                  </a:cubicBezTo>
                  <a:cubicBezTo>
                    <a:pt x="35" y="139"/>
                    <a:pt x="35" y="138"/>
                    <a:pt x="35" y="138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36" y="117"/>
                    <a:pt x="30" y="112"/>
                    <a:pt x="26" y="105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9" y="111"/>
                    <a:pt x="7" y="111"/>
                    <a:pt x="6" y="10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1" y="90"/>
                  </a:cubicBezTo>
                  <a:cubicBezTo>
                    <a:pt x="1" y="90"/>
                    <a:pt x="2" y="89"/>
                    <a:pt x="2" y="8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7" y="76"/>
                    <a:pt x="18" y="69"/>
                    <a:pt x="19" y="62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5"/>
                    <a:pt x="1" y="53"/>
                    <a:pt x="2" y="51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1" y="34"/>
                  </a:cubicBezTo>
                  <a:cubicBezTo>
                    <a:pt x="12" y="34"/>
                    <a:pt x="12" y="34"/>
                    <a:pt x="13" y="34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3" y="35"/>
                    <a:pt x="38" y="30"/>
                    <a:pt x="43" y="27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9"/>
                    <a:pt x="37" y="9"/>
                  </a:cubicBezTo>
                  <a:cubicBezTo>
                    <a:pt x="37" y="8"/>
                    <a:pt x="38" y="7"/>
                    <a:pt x="39" y="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8" y="1"/>
                    <a:pt x="59" y="2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73" y="16"/>
                    <a:pt x="81" y="17"/>
                    <a:pt x="88" y="18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1"/>
                    <a:pt x="98" y="0"/>
                    <a:pt x="99" y="1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6" y="9"/>
                    <a:pt x="116" y="9"/>
                    <a:pt x="117" y="10"/>
                  </a:cubicBezTo>
                  <a:cubicBezTo>
                    <a:pt x="117" y="11"/>
                    <a:pt x="117" y="11"/>
                    <a:pt x="116" y="12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6" y="32"/>
                    <a:pt x="121" y="38"/>
                    <a:pt x="125" y="45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3" y="38"/>
                    <a:pt x="144" y="39"/>
                    <a:pt x="145" y="41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58"/>
                    <a:pt x="151" y="59"/>
                    <a:pt x="151" y="59"/>
                  </a:cubicBezTo>
                  <a:cubicBezTo>
                    <a:pt x="150" y="60"/>
                    <a:pt x="150" y="61"/>
                    <a:pt x="149" y="61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34" y="73"/>
                    <a:pt x="134" y="81"/>
                    <a:pt x="132" y="87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9" y="95"/>
                    <a:pt x="149" y="95"/>
                    <a:pt x="149" y="96"/>
                  </a:cubicBezTo>
                  <a:cubicBezTo>
                    <a:pt x="150" y="97"/>
                    <a:pt x="150" y="98"/>
                    <a:pt x="149" y="98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2" y="116"/>
                    <a:pt x="140" y="116"/>
                    <a:pt x="138" y="116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19" y="114"/>
                    <a:pt x="114" y="119"/>
                    <a:pt x="108" y="123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5" y="140"/>
                    <a:pt x="115" y="140"/>
                    <a:pt x="114" y="141"/>
                  </a:cubicBezTo>
                  <a:cubicBezTo>
                    <a:pt x="114" y="142"/>
                    <a:pt x="113" y="142"/>
                    <a:pt x="113" y="143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6" y="149"/>
                    <a:pt x="96" y="150"/>
                    <a:pt x="95" y="150"/>
                  </a:cubicBezTo>
                  <a:close/>
                  <a:moveTo>
                    <a:pt x="88" y="125"/>
                  </a:moveTo>
                  <a:cubicBezTo>
                    <a:pt x="89" y="125"/>
                    <a:pt x="90" y="126"/>
                    <a:pt x="91" y="127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2"/>
                    <a:pt x="101" y="120"/>
                    <a:pt x="103" y="119"/>
                  </a:cubicBezTo>
                  <a:cubicBezTo>
                    <a:pt x="109" y="115"/>
                    <a:pt x="115" y="110"/>
                    <a:pt x="119" y="103"/>
                  </a:cubicBezTo>
                  <a:cubicBezTo>
                    <a:pt x="120" y="102"/>
                    <a:pt x="122" y="102"/>
                    <a:pt x="123" y="102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8" y="92"/>
                    <a:pt x="128" y="92"/>
                    <a:pt x="128" y="92"/>
                  </a:cubicBezTo>
                  <a:cubicBezTo>
                    <a:pt x="126" y="91"/>
                    <a:pt x="126" y="90"/>
                    <a:pt x="126" y="88"/>
                  </a:cubicBezTo>
                  <a:cubicBezTo>
                    <a:pt x="128" y="81"/>
                    <a:pt x="128" y="73"/>
                    <a:pt x="127" y="65"/>
                  </a:cubicBezTo>
                  <a:cubicBezTo>
                    <a:pt x="127" y="64"/>
                    <a:pt x="127" y="62"/>
                    <a:pt x="129" y="62"/>
                  </a:cubicBezTo>
                  <a:cubicBezTo>
                    <a:pt x="144" y="56"/>
                    <a:pt x="144" y="56"/>
                    <a:pt x="144" y="5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3" y="52"/>
                    <a:pt x="122" y="51"/>
                    <a:pt x="121" y="50"/>
                  </a:cubicBezTo>
                  <a:cubicBezTo>
                    <a:pt x="117" y="42"/>
                    <a:pt x="111" y="36"/>
                    <a:pt x="104" y="31"/>
                  </a:cubicBezTo>
                  <a:cubicBezTo>
                    <a:pt x="103" y="30"/>
                    <a:pt x="102" y="29"/>
                    <a:pt x="103" y="28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4"/>
                    <a:pt x="91" y="25"/>
                    <a:pt x="89" y="25"/>
                  </a:cubicBezTo>
                  <a:cubicBezTo>
                    <a:pt x="81" y="22"/>
                    <a:pt x="72" y="22"/>
                    <a:pt x="64" y="24"/>
                  </a:cubicBezTo>
                  <a:cubicBezTo>
                    <a:pt x="63" y="25"/>
                    <a:pt x="61" y="24"/>
                    <a:pt x="61" y="22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8"/>
                    <a:pt x="50" y="30"/>
                    <a:pt x="49" y="30"/>
                  </a:cubicBezTo>
                  <a:cubicBezTo>
                    <a:pt x="42" y="34"/>
                    <a:pt x="36" y="40"/>
                    <a:pt x="32" y="46"/>
                  </a:cubicBezTo>
                  <a:cubicBezTo>
                    <a:pt x="31" y="48"/>
                    <a:pt x="30" y="48"/>
                    <a:pt x="28" y="4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5" y="58"/>
                    <a:pt x="26" y="60"/>
                    <a:pt x="25" y="61"/>
                  </a:cubicBezTo>
                  <a:cubicBezTo>
                    <a:pt x="23" y="69"/>
                    <a:pt x="23" y="77"/>
                    <a:pt x="25" y="84"/>
                  </a:cubicBezTo>
                  <a:cubicBezTo>
                    <a:pt x="25" y="86"/>
                    <a:pt x="24" y="87"/>
                    <a:pt x="23" y="88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8" y="98"/>
                    <a:pt x="29" y="99"/>
                    <a:pt x="30" y="100"/>
                  </a:cubicBezTo>
                  <a:cubicBezTo>
                    <a:pt x="34" y="107"/>
                    <a:pt x="40" y="114"/>
                    <a:pt x="47" y="118"/>
                  </a:cubicBezTo>
                  <a:cubicBezTo>
                    <a:pt x="48" y="119"/>
                    <a:pt x="49" y="121"/>
                    <a:pt x="48" y="122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59" y="125"/>
                    <a:pt x="61" y="125"/>
                    <a:pt x="62" y="125"/>
                  </a:cubicBezTo>
                  <a:cubicBezTo>
                    <a:pt x="70" y="127"/>
                    <a:pt x="79" y="127"/>
                    <a:pt x="87" y="126"/>
                  </a:cubicBezTo>
                  <a:cubicBezTo>
                    <a:pt x="88" y="125"/>
                    <a:pt x="88" y="125"/>
                    <a:pt x="88" y="125"/>
                  </a:cubicBezTo>
                  <a:close/>
                  <a:moveTo>
                    <a:pt x="76" y="107"/>
                  </a:moveTo>
                  <a:cubicBezTo>
                    <a:pt x="73" y="107"/>
                    <a:pt x="71" y="107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51" y="102"/>
                    <a:pt x="40" y="85"/>
                    <a:pt x="44" y="67"/>
                  </a:cubicBezTo>
                  <a:cubicBezTo>
                    <a:pt x="46" y="59"/>
                    <a:pt x="51" y="52"/>
                    <a:pt x="59" y="47"/>
                  </a:cubicBezTo>
                  <a:cubicBezTo>
                    <a:pt x="66" y="43"/>
                    <a:pt x="75" y="41"/>
                    <a:pt x="83" y="43"/>
                  </a:cubicBezTo>
                  <a:cubicBezTo>
                    <a:pt x="91" y="45"/>
                    <a:pt x="99" y="50"/>
                    <a:pt x="103" y="58"/>
                  </a:cubicBezTo>
                  <a:cubicBezTo>
                    <a:pt x="108" y="65"/>
                    <a:pt x="109" y="74"/>
                    <a:pt x="107" y="82"/>
                  </a:cubicBezTo>
                  <a:cubicBezTo>
                    <a:pt x="104" y="97"/>
                    <a:pt x="90" y="107"/>
                    <a:pt x="76" y="107"/>
                  </a:cubicBezTo>
                  <a:close/>
                  <a:moveTo>
                    <a:pt x="70" y="100"/>
                  </a:moveTo>
                  <a:cubicBezTo>
                    <a:pt x="77" y="102"/>
                    <a:pt x="84" y="101"/>
                    <a:pt x="90" y="97"/>
                  </a:cubicBezTo>
                  <a:cubicBezTo>
                    <a:pt x="96" y="93"/>
                    <a:pt x="100" y="88"/>
                    <a:pt x="101" y="81"/>
                  </a:cubicBezTo>
                  <a:cubicBezTo>
                    <a:pt x="103" y="74"/>
                    <a:pt x="102" y="67"/>
                    <a:pt x="98" y="61"/>
                  </a:cubicBezTo>
                  <a:cubicBezTo>
                    <a:pt x="94" y="55"/>
                    <a:pt x="89" y="51"/>
                    <a:pt x="82" y="49"/>
                  </a:cubicBezTo>
                  <a:cubicBezTo>
                    <a:pt x="75" y="48"/>
                    <a:pt x="68" y="49"/>
                    <a:pt x="62" y="53"/>
                  </a:cubicBezTo>
                  <a:cubicBezTo>
                    <a:pt x="56" y="56"/>
                    <a:pt x="52" y="62"/>
                    <a:pt x="50" y="69"/>
                  </a:cubicBezTo>
                  <a:cubicBezTo>
                    <a:pt x="47" y="83"/>
                    <a:pt x="56" y="97"/>
                    <a:pt x="70" y="1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="" xmlns:a16="http://schemas.microsoft.com/office/drawing/2014/main" id="{BCF7056A-874F-46D7-826A-CB957D031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663" y="2030617"/>
              <a:ext cx="327025" cy="12700"/>
            </a:xfrm>
            <a:custGeom>
              <a:avLst/>
              <a:gdLst>
                <a:gd name="T0" fmla="*/ 159 w 162"/>
                <a:gd name="T1" fmla="*/ 6 h 6"/>
                <a:gd name="T2" fmla="*/ 3 w 162"/>
                <a:gd name="T3" fmla="*/ 6 h 6"/>
                <a:gd name="T4" fmla="*/ 0 w 162"/>
                <a:gd name="T5" fmla="*/ 3 h 6"/>
                <a:gd name="T6" fmla="*/ 3 w 162"/>
                <a:gd name="T7" fmla="*/ 0 h 6"/>
                <a:gd name="T8" fmla="*/ 159 w 162"/>
                <a:gd name="T9" fmla="*/ 0 h 6"/>
                <a:gd name="T10" fmla="*/ 162 w 162"/>
                <a:gd name="T11" fmla="*/ 3 h 6"/>
                <a:gd name="T12" fmla="*/ 159 w 16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6">
                  <a:moveTo>
                    <a:pt x="15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0" y="0"/>
                    <a:pt x="162" y="1"/>
                    <a:pt x="162" y="3"/>
                  </a:cubicBezTo>
                  <a:cubicBezTo>
                    <a:pt x="162" y="5"/>
                    <a:pt x="160" y="6"/>
                    <a:pt x="15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0">
              <a:extLst>
                <a:ext uri="{FF2B5EF4-FFF2-40B4-BE49-F238E27FC236}">
                  <a16:creationId xmlns="" xmlns:a16="http://schemas.microsoft.com/office/drawing/2014/main" id="{82B07EC3-428F-470C-9355-7B395260D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800" y="2030617"/>
              <a:ext cx="228600" cy="12700"/>
            </a:xfrm>
            <a:custGeom>
              <a:avLst/>
              <a:gdLst>
                <a:gd name="T0" fmla="*/ 111 w 114"/>
                <a:gd name="T1" fmla="*/ 6 h 6"/>
                <a:gd name="T2" fmla="*/ 3 w 114"/>
                <a:gd name="T3" fmla="*/ 6 h 6"/>
                <a:gd name="T4" fmla="*/ 0 w 114"/>
                <a:gd name="T5" fmla="*/ 3 h 6"/>
                <a:gd name="T6" fmla="*/ 3 w 114"/>
                <a:gd name="T7" fmla="*/ 0 h 6"/>
                <a:gd name="T8" fmla="*/ 111 w 114"/>
                <a:gd name="T9" fmla="*/ 0 h 6"/>
                <a:gd name="T10" fmla="*/ 114 w 114"/>
                <a:gd name="T11" fmla="*/ 3 h 6"/>
                <a:gd name="T12" fmla="*/ 111 w 11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">
                  <a:moveTo>
                    <a:pt x="11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4" y="1"/>
                    <a:pt x="114" y="3"/>
                  </a:cubicBezTo>
                  <a:cubicBezTo>
                    <a:pt x="114" y="5"/>
                    <a:pt x="112" y="6"/>
                    <a:pt x="11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="" xmlns:a16="http://schemas.microsoft.com/office/drawing/2014/main" id="{ACEEC4B2-0F3E-4F02-9C01-A78AEFC0F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0" y="1694067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2">
              <a:extLst>
                <a:ext uri="{FF2B5EF4-FFF2-40B4-BE49-F238E27FC236}">
                  <a16:creationId xmlns="" xmlns:a16="http://schemas.microsoft.com/office/drawing/2014/main" id="{4BA873AE-97F6-4C0D-9EED-EE2BEFA2F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1694067"/>
              <a:ext cx="190500" cy="11113"/>
            </a:xfrm>
            <a:custGeom>
              <a:avLst/>
              <a:gdLst>
                <a:gd name="T0" fmla="*/ 91 w 94"/>
                <a:gd name="T1" fmla="*/ 6 h 6"/>
                <a:gd name="T2" fmla="*/ 3 w 94"/>
                <a:gd name="T3" fmla="*/ 6 h 6"/>
                <a:gd name="T4" fmla="*/ 0 w 94"/>
                <a:gd name="T5" fmla="*/ 3 h 6"/>
                <a:gd name="T6" fmla="*/ 3 w 94"/>
                <a:gd name="T7" fmla="*/ 0 h 6"/>
                <a:gd name="T8" fmla="*/ 91 w 94"/>
                <a:gd name="T9" fmla="*/ 0 h 6"/>
                <a:gd name="T10" fmla="*/ 94 w 94"/>
                <a:gd name="T11" fmla="*/ 3 h 6"/>
                <a:gd name="T12" fmla="*/ 91 w 9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">
                  <a:moveTo>
                    <a:pt x="9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4" y="1"/>
                    <a:pt x="94" y="3"/>
                  </a:cubicBezTo>
                  <a:cubicBezTo>
                    <a:pt x="94" y="5"/>
                    <a:pt x="92" y="6"/>
                    <a:pt x="9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3">
              <a:extLst>
                <a:ext uri="{FF2B5EF4-FFF2-40B4-BE49-F238E27FC236}">
                  <a16:creationId xmlns="" xmlns:a16="http://schemas.microsoft.com/office/drawing/2014/main" id="{2ECC0F68-BA29-4589-B351-213631C4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1862342"/>
              <a:ext cx="180975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90" y="1"/>
                    <a:pt x="90" y="3"/>
                  </a:cubicBezTo>
                  <a:cubicBezTo>
                    <a:pt x="90" y="5"/>
                    <a:pt x="88" y="6"/>
                    <a:pt x="8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="" xmlns:a16="http://schemas.microsoft.com/office/drawing/2014/main" id="{D660D152-26D2-45F2-A9DA-9AD5EBF26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1862342"/>
              <a:ext cx="60325" cy="12700"/>
            </a:xfrm>
            <a:custGeom>
              <a:avLst/>
              <a:gdLst>
                <a:gd name="T0" fmla="*/ 27 w 30"/>
                <a:gd name="T1" fmla="*/ 6 h 6"/>
                <a:gd name="T2" fmla="*/ 3 w 30"/>
                <a:gd name="T3" fmla="*/ 6 h 6"/>
                <a:gd name="T4" fmla="*/ 0 w 30"/>
                <a:gd name="T5" fmla="*/ 3 h 6"/>
                <a:gd name="T6" fmla="*/ 3 w 30"/>
                <a:gd name="T7" fmla="*/ 0 h 6"/>
                <a:gd name="T8" fmla="*/ 27 w 30"/>
                <a:gd name="T9" fmla="*/ 0 h 6"/>
                <a:gd name="T10" fmla="*/ 30 w 30"/>
                <a:gd name="T11" fmla="*/ 3 h 6"/>
                <a:gd name="T12" fmla="*/ 27 w 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1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5">
              <a:extLst>
                <a:ext uri="{FF2B5EF4-FFF2-40B4-BE49-F238E27FC236}">
                  <a16:creationId xmlns="" xmlns:a16="http://schemas.microsoft.com/office/drawing/2014/main" id="{DA8A4924-65BE-4426-92DF-E8E2B1E06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338" y="1652792"/>
              <a:ext cx="92075" cy="93663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6">
              <a:extLst>
                <a:ext uri="{FF2B5EF4-FFF2-40B4-BE49-F238E27FC236}">
                  <a16:creationId xmlns="" xmlns:a16="http://schemas.microsoft.com/office/drawing/2014/main" id="{6A834DA6-23D6-49C5-824A-9BB40BA67E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0" y="1822655"/>
              <a:ext cx="92075" cy="92075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7">
              <a:extLst>
                <a:ext uri="{FF2B5EF4-FFF2-40B4-BE49-F238E27FC236}">
                  <a16:creationId xmlns="" xmlns:a16="http://schemas.microsoft.com/office/drawing/2014/main" id="{301D8161-9C26-46AD-870C-DCC907E80E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8" y="1990930"/>
              <a:ext cx="92075" cy="92075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="" xmlns:a16="http://schemas.microsoft.com/office/drawing/2014/main" id="{FAF5D238-56AE-411D-9B17-8B3FF079B8C5}"/>
              </a:ext>
            </a:extLst>
          </p:cNvPr>
          <p:cNvGrpSpPr/>
          <p:nvPr/>
        </p:nvGrpSpPr>
        <p:grpSpPr>
          <a:xfrm>
            <a:off x="3375025" y="2352880"/>
            <a:ext cx="550863" cy="663575"/>
            <a:chOff x="3375025" y="2352880"/>
            <a:chExt cx="550863" cy="663575"/>
          </a:xfrm>
        </p:grpSpPr>
        <p:sp>
          <p:nvSpPr>
            <p:cNvPr id="98" name="Freeform 88">
              <a:extLst>
                <a:ext uri="{FF2B5EF4-FFF2-40B4-BE49-F238E27FC236}">
                  <a16:creationId xmlns="" xmlns:a16="http://schemas.microsoft.com/office/drawing/2014/main" id="{7FED4BC0-FCF4-40ED-8660-F3BD2E3D3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5" y="2730705"/>
              <a:ext cx="22225" cy="28575"/>
            </a:xfrm>
            <a:custGeom>
              <a:avLst/>
              <a:gdLst>
                <a:gd name="T0" fmla="*/ 7 w 11"/>
                <a:gd name="T1" fmla="*/ 14 h 14"/>
                <a:gd name="T2" fmla="*/ 5 w 11"/>
                <a:gd name="T3" fmla="*/ 12 h 14"/>
                <a:gd name="T4" fmla="*/ 1 w 11"/>
                <a:gd name="T5" fmla="*/ 4 h 14"/>
                <a:gd name="T6" fmla="*/ 2 w 11"/>
                <a:gd name="T7" fmla="*/ 0 h 14"/>
                <a:gd name="T8" fmla="*/ 6 w 11"/>
                <a:gd name="T9" fmla="*/ 2 h 14"/>
                <a:gd name="T10" fmla="*/ 10 w 11"/>
                <a:gd name="T11" fmla="*/ 9 h 14"/>
                <a:gd name="T12" fmla="*/ 9 w 11"/>
                <a:gd name="T13" fmla="*/ 14 h 14"/>
                <a:gd name="T14" fmla="*/ 7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7" y="14"/>
                  </a:moveTo>
                  <a:cubicBezTo>
                    <a:pt x="6" y="14"/>
                    <a:pt x="5" y="13"/>
                    <a:pt x="5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1"/>
                    <a:pt x="10" y="13"/>
                    <a:pt x="9" y="14"/>
                  </a:cubicBezTo>
                  <a:cubicBezTo>
                    <a:pt x="8" y="14"/>
                    <a:pt x="8" y="14"/>
                    <a:pt x="7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9">
              <a:extLst>
                <a:ext uri="{FF2B5EF4-FFF2-40B4-BE49-F238E27FC236}">
                  <a16:creationId xmlns="" xmlns:a16="http://schemas.microsoft.com/office/drawing/2014/main" id="{36519870-5194-4D0F-82D3-E8A360F16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2522742"/>
              <a:ext cx="155575" cy="211138"/>
            </a:xfrm>
            <a:custGeom>
              <a:avLst/>
              <a:gdLst>
                <a:gd name="T0" fmla="*/ 19 w 77"/>
                <a:gd name="T1" fmla="*/ 105 h 105"/>
                <a:gd name="T2" fmla="*/ 16 w 77"/>
                <a:gd name="T3" fmla="*/ 103 h 105"/>
                <a:gd name="T4" fmla="*/ 11 w 77"/>
                <a:gd name="T5" fmla="*/ 81 h 105"/>
                <a:gd name="T6" fmla="*/ 1 w 77"/>
                <a:gd name="T7" fmla="*/ 68 h 105"/>
                <a:gd name="T8" fmla="*/ 7 w 77"/>
                <a:gd name="T9" fmla="*/ 48 h 105"/>
                <a:gd name="T10" fmla="*/ 7 w 77"/>
                <a:gd name="T11" fmla="*/ 42 h 105"/>
                <a:gd name="T12" fmla="*/ 14 w 77"/>
                <a:gd name="T13" fmla="*/ 30 h 105"/>
                <a:gd name="T14" fmla="*/ 15 w 77"/>
                <a:gd name="T15" fmla="*/ 23 h 105"/>
                <a:gd name="T16" fmla="*/ 22 w 77"/>
                <a:gd name="T17" fmla="*/ 15 h 105"/>
                <a:gd name="T18" fmla="*/ 27 w 77"/>
                <a:gd name="T19" fmla="*/ 4 h 105"/>
                <a:gd name="T20" fmla="*/ 39 w 77"/>
                <a:gd name="T21" fmla="*/ 0 h 105"/>
                <a:gd name="T22" fmla="*/ 75 w 77"/>
                <a:gd name="T23" fmla="*/ 8 h 105"/>
                <a:gd name="T24" fmla="*/ 76 w 77"/>
                <a:gd name="T25" fmla="*/ 12 h 105"/>
                <a:gd name="T26" fmla="*/ 72 w 77"/>
                <a:gd name="T27" fmla="*/ 13 h 105"/>
                <a:gd name="T28" fmla="*/ 39 w 77"/>
                <a:gd name="T29" fmla="*/ 6 h 105"/>
                <a:gd name="T30" fmla="*/ 31 w 77"/>
                <a:gd name="T31" fmla="*/ 8 h 105"/>
                <a:gd name="T32" fmla="*/ 28 w 77"/>
                <a:gd name="T33" fmla="*/ 17 h 105"/>
                <a:gd name="T34" fmla="*/ 27 w 77"/>
                <a:gd name="T35" fmla="*/ 20 h 105"/>
                <a:gd name="T36" fmla="*/ 25 w 77"/>
                <a:gd name="T37" fmla="*/ 20 h 105"/>
                <a:gd name="T38" fmla="*/ 20 w 77"/>
                <a:gd name="T39" fmla="*/ 25 h 105"/>
                <a:gd name="T40" fmla="*/ 20 w 77"/>
                <a:gd name="T41" fmla="*/ 30 h 105"/>
                <a:gd name="T42" fmla="*/ 21 w 77"/>
                <a:gd name="T43" fmla="*/ 33 h 105"/>
                <a:gd name="T44" fmla="*/ 18 w 77"/>
                <a:gd name="T45" fmla="*/ 35 h 105"/>
                <a:gd name="T46" fmla="*/ 12 w 77"/>
                <a:gd name="T47" fmla="*/ 46 h 105"/>
                <a:gd name="T48" fmla="*/ 13 w 77"/>
                <a:gd name="T49" fmla="*/ 48 h 105"/>
                <a:gd name="T50" fmla="*/ 12 w 77"/>
                <a:gd name="T51" fmla="*/ 51 h 105"/>
                <a:gd name="T52" fmla="*/ 7 w 77"/>
                <a:gd name="T53" fmla="*/ 66 h 105"/>
                <a:gd name="T54" fmla="*/ 15 w 77"/>
                <a:gd name="T55" fmla="*/ 76 h 105"/>
                <a:gd name="T56" fmla="*/ 17 w 77"/>
                <a:gd name="T57" fmla="*/ 79 h 105"/>
                <a:gd name="T58" fmla="*/ 22 w 77"/>
                <a:gd name="T59" fmla="*/ 101 h 105"/>
                <a:gd name="T60" fmla="*/ 20 w 77"/>
                <a:gd name="T61" fmla="*/ 105 h 105"/>
                <a:gd name="T62" fmla="*/ 19 w 77"/>
                <a:gd name="T63" fmla="*/ 105 h 105"/>
                <a:gd name="T64" fmla="*/ 12 w 77"/>
                <a:gd name="T65" fmla="*/ 46 h 105"/>
                <a:gd name="T66" fmla="*/ 12 w 77"/>
                <a:gd name="T67" fmla="*/ 46 h 105"/>
                <a:gd name="T68" fmla="*/ 12 w 77"/>
                <a:gd name="T69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105">
                  <a:moveTo>
                    <a:pt x="19" y="105"/>
                  </a:moveTo>
                  <a:cubicBezTo>
                    <a:pt x="17" y="105"/>
                    <a:pt x="16" y="104"/>
                    <a:pt x="16" y="103"/>
                  </a:cubicBezTo>
                  <a:cubicBezTo>
                    <a:pt x="15" y="99"/>
                    <a:pt x="12" y="87"/>
                    <a:pt x="11" y="81"/>
                  </a:cubicBezTo>
                  <a:cubicBezTo>
                    <a:pt x="7" y="79"/>
                    <a:pt x="3" y="74"/>
                    <a:pt x="1" y="68"/>
                  </a:cubicBezTo>
                  <a:cubicBezTo>
                    <a:pt x="0" y="61"/>
                    <a:pt x="1" y="54"/>
                    <a:pt x="7" y="48"/>
                  </a:cubicBezTo>
                  <a:cubicBezTo>
                    <a:pt x="6" y="47"/>
                    <a:pt x="6" y="45"/>
                    <a:pt x="7" y="42"/>
                  </a:cubicBezTo>
                  <a:cubicBezTo>
                    <a:pt x="8" y="39"/>
                    <a:pt x="10" y="33"/>
                    <a:pt x="14" y="30"/>
                  </a:cubicBezTo>
                  <a:cubicBezTo>
                    <a:pt x="13" y="28"/>
                    <a:pt x="13" y="26"/>
                    <a:pt x="15" y="23"/>
                  </a:cubicBezTo>
                  <a:cubicBezTo>
                    <a:pt x="16" y="20"/>
                    <a:pt x="19" y="16"/>
                    <a:pt x="22" y="15"/>
                  </a:cubicBezTo>
                  <a:cubicBezTo>
                    <a:pt x="22" y="12"/>
                    <a:pt x="23" y="8"/>
                    <a:pt x="27" y="4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8" y="0"/>
                    <a:pt x="62" y="2"/>
                    <a:pt x="75" y="8"/>
                  </a:cubicBezTo>
                  <a:cubicBezTo>
                    <a:pt x="76" y="9"/>
                    <a:pt x="77" y="10"/>
                    <a:pt x="76" y="12"/>
                  </a:cubicBezTo>
                  <a:cubicBezTo>
                    <a:pt x="76" y="13"/>
                    <a:pt x="74" y="14"/>
                    <a:pt x="72" y="13"/>
                  </a:cubicBezTo>
                  <a:cubicBezTo>
                    <a:pt x="60" y="8"/>
                    <a:pt x="47" y="6"/>
                    <a:pt x="39" y="6"/>
                  </a:cubicBezTo>
                  <a:cubicBezTo>
                    <a:pt x="36" y="6"/>
                    <a:pt x="33" y="6"/>
                    <a:pt x="31" y="8"/>
                  </a:cubicBezTo>
                  <a:cubicBezTo>
                    <a:pt x="28" y="12"/>
                    <a:pt x="28" y="17"/>
                    <a:pt x="28" y="17"/>
                  </a:cubicBezTo>
                  <a:cubicBezTo>
                    <a:pt x="28" y="18"/>
                    <a:pt x="28" y="19"/>
                    <a:pt x="27" y="20"/>
                  </a:cubicBezTo>
                  <a:cubicBezTo>
                    <a:pt x="27" y="20"/>
                    <a:pt x="26" y="21"/>
                    <a:pt x="25" y="20"/>
                  </a:cubicBezTo>
                  <a:cubicBezTo>
                    <a:pt x="24" y="20"/>
                    <a:pt x="22" y="22"/>
                    <a:pt x="20" y="25"/>
                  </a:cubicBezTo>
                  <a:cubicBezTo>
                    <a:pt x="19" y="27"/>
                    <a:pt x="19" y="29"/>
                    <a:pt x="20" y="30"/>
                  </a:cubicBezTo>
                  <a:cubicBezTo>
                    <a:pt x="21" y="30"/>
                    <a:pt x="21" y="32"/>
                    <a:pt x="21" y="33"/>
                  </a:cubicBezTo>
                  <a:cubicBezTo>
                    <a:pt x="20" y="34"/>
                    <a:pt x="19" y="35"/>
                    <a:pt x="18" y="35"/>
                  </a:cubicBezTo>
                  <a:cubicBezTo>
                    <a:pt x="16" y="35"/>
                    <a:pt x="12" y="44"/>
                    <a:pt x="12" y="46"/>
                  </a:cubicBezTo>
                  <a:cubicBezTo>
                    <a:pt x="13" y="47"/>
                    <a:pt x="13" y="47"/>
                    <a:pt x="13" y="48"/>
                  </a:cubicBezTo>
                  <a:cubicBezTo>
                    <a:pt x="13" y="49"/>
                    <a:pt x="13" y="50"/>
                    <a:pt x="12" y="51"/>
                  </a:cubicBezTo>
                  <a:cubicBezTo>
                    <a:pt x="6" y="57"/>
                    <a:pt x="6" y="63"/>
                    <a:pt x="7" y="66"/>
                  </a:cubicBezTo>
                  <a:cubicBezTo>
                    <a:pt x="9" y="72"/>
                    <a:pt x="13" y="76"/>
                    <a:pt x="15" y="76"/>
                  </a:cubicBezTo>
                  <a:cubicBezTo>
                    <a:pt x="16" y="77"/>
                    <a:pt x="17" y="78"/>
                    <a:pt x="17" y="79"/>
                  </a:cubicBezTo>
                  <a:cubicBezTo>
                    <a:pt x="17" y="81"/>
                    <a:pt x="19" y="92"/>
                    <a:pt x="22" y="101"/>
                  </a:cubicBezTo>
                  <a:cubicBezTo>
                    <a:pt x="22" y="103"/>
                    <a:pt x="21" y="104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lose/>
                  <a:moveTo>
                    <a:pt x="12" y="46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">
              <a:extLst>
                <a:ext uri="{FF2B5EF4-FFF2-40B4-BE49-F238E27FC236}">
                  <a16:creationId xmlns="" xmlns:a16="http://schemas.microsoft.com/office/drawing/2014/main" id="{0C26B035-D750-4B00-BC92-EAD488266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2662442"/>
              <a:ext cx="53975" cy="88900"/>
            </a:xfrm>
            <a:custGeom>
              <a:avLst/>
              <a:gdLst>
                <a:gd name="T0" fmla="*/ 3 w 27"/>
                <a:gd name="T1" fmla="*/ 44 h 44"/>
                <a:gd name="T2" fmla="*/ 2 w 27"/>
                <a:gd name="T3" fmla="*/ 44 h 44"/>
                <a:gd name="T4" fmla="*/ 1 w 27"/>
                <a:gd name="T5" fmla="*/ 40 h 44"/>
                <a:gd name="T6" fmla="*/ 8 w 27"/>
                <a:gd name="T7" fmla="*/ 24 h 44"/>
                <a:gd name="T8" fmla="*/ 21 w 27"/>
                <a:gd name="T9" fmla="*/ 2 h 44"/>
                <a:gd name="T10" fmla="*/ 25 w 27"/>
                <a:gd name="T11" fmla="*/ 1 h 44"/>
                <a:gd name="T12" fmla="*/ 26 w 27"/>
                <a:gd name="T13" fmla="*/ 5 h 44"/>
                <a:gd name="T14" fmla="*/ 14 w 27"/>
                <a:gd name="T15" fmla="*/ 25 h 44"/>
                <a:gd name="T16" fmla="*/ 6 w 27"/>
                <a:gd name="T17" fmla="*/ 43 h 44"/>
                <a:gd name="T18" fmla="*/ 3 w 27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44">
                  <a:moveTo>
                    <a:pt x="3" y="44"/>
                  </a:moveTo>
                  <a:cubicBezTo>
                    <a:pt x="3" y="44"/>
                    <a:pt x="2" y="44"/>
                    <a:pt x="2" y="44"/>
                  </a:cubicBezTo>
                  <a:cubicBezTo>
                    <a:pt x="0" y="43"/>
                    <a:pt x="0" y="41"/>
                    <a:pt x="1" y="40"/>
                  </a:cubicBezTo>
                  <a:cubicBezTo>
                    <a:pt x="5" y="33"/>
                    <a:pt x="7" y="28"/>
                    <a:pt x="8" y="24"/>
                  </a:cubicBezTo>
                  <a:cubicBezTo>
                    <a:pt x="9" y="20"/>
                    <a:pt x="13" y="13"/>
                    <a:pt x="21" y="2"/>
                  </a:cubicBezTo>
                  <a:cubicBezTo>
                    <a:pt x="22" y="1"/>
                    <a:pt x="24" y="0"/>
                    <a:pt x="25" y="1"/>
                  </a:cubicBezTo>
                  <a:cubicBezTo>
                    <a:pt x="26" y="2"/>
                    <a:pt x="27" y="4"/>
                    <a:pt x="26" y="5"/>
                  </a:cubicBezTo>
                  <a:cubicBezTo>
                    <a:pt x="16" y="19"/>
                    <a:pt x="14" y="24"/>
                    <a:pt x="14" y="25"/>
                  </a:cubicBezTo>
                  <a:cubicBezTo>
                    <a:pt x="13" y="30"/>
                    <a:pt x="10" y="36"/>
                    <a:pt x="6" y="43"/>
                  </a:cubicBezTo>
                  <a:cubicBezTo>
                    <a:pt x="5" y="44"/>
                    <a:pt x="4" y="44"/>
                    <a:pt x="3" y="4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1">
              <a:extLst>
                <a:ext uri="{FF2B5EF4-FFF2-40B4-BE49-F238E27FC236}">
                  <a16:creationId xmlns="" xmlns:a16="http://schemas.microsoft.com/office/drawing/2014/main" id="{2BA197EC-A86A-4A26-B01D-F90C9D6FE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5" y="2535442"/>
              <a:ext cx="147638" cy="274638"/>
            </a:xfrm>
            <a:custGeom>
              <a:avLst/>
              <a:gdLst>
                <a:gd name="T0" fmla="*/ 4 w 73"/>
                <a:gd name="T1" fmla="*/ 136 h 136"/>
                <a:gd name="T2" fmla="*/ 2 w 73"/>
                <a:gd name="T3" fmla="*/ 136 h 136"/>
                <a:gd name="T4" fmla="*/ 1 w 73"/>
                <a:gd name="T5" fmla="*/ 132 h 136"/>
                <a:gd name="T6" fmla="*/ 9 w 73"/>
                <a:gd name="T7" fmla="*/ 120 h 136"/>
                <a:gd name="T8" fmla="*/ 50 w 73"/>
                <a:gd name="T9" fmla="*/ 95 h 136"/>
                <a:gd name="T10" fmla="*/ 55 w 73"/>
                <a:gd name="T11" fmla="*/ 93 h 136"/>
                <a:gd name="T12" fmla="*/ 58 w 73"/>
                <a:gd name="T13" fmla="*/ 84 h 136"/>
                <a:gd name="T14" fmla="*/ 61 w 73"/>
                <a:gd name="T15" fmla="*/ 74 h 136"/>
                <a:gd name="T16" fmla="*/ 61 w 73"/>
                <a:gd name="T17" fmla="*/ 62 h 136"/>
                <a:gd name="T18" fmla="*/ 61 w 73"/>
                <a:gd name="T19" fmla="*/ 58 h 136"/>
                <a:gd name="T20" fmla="*/ 61 w 73"/>
                <a:gd name="T21" fmla="*/ 57 h 136"/>
                <a:gd name="T22" fmla="*/ 57 w 73"/>
                <a:gd name="T23" fmla="*/ 32 h 136"/>
                <a:gd name="T24" fmla="*/ 56 w 73"/>
                <a:gd name="T25" fmla="*/ 29 h 136"/>
                <a:gd name="T26" fmla="*/ 53 w 73"/>
                <a:gd name="T27" fmla="*/ 11 h 136"/>
                <a:gd name="T28" fmla="*/ 40 w 73"/>
                <a:gd name="T29" fmla="*/ 7 h 136"/>
                <a:gd name="T30" fmla="*/ 36 w 73"/>
                <a:gd name="T31" fmla="*/ 4 h 136"/>
                <a:gd name="T32" fmla="*/ 39 w 73"/>
                <a:gd name="T33" fmla="*/ 1 h 136"/>
                <a:gd name="T34" fmla="*/ 58 w 73"/>
                <a:gd name="T35" fmla="*/ 7 h 136"/>
                <a:gd name="T36" fmla="*/ 63 w 73"/>
                <a:gd name="T37" fmla="*/ 29 h 136"/>
                <a:gd name="T38" fmla="*/ 67 w 73"/>
                <a:gd name="T39" fmla="*/ 59 h 136"/>
                <a:gd name="T40" fmla="*/ 67 w 73"/>
                <a:gd name="T41" fmla="*/ 61 h 136"/>
                <a:gd name="T42" fmla="*/ 65 w 73"/>
                <a:gd name="T43" fmla="*/ 79 h 136"/>
                <a:gd name="T44" fmla="*/ 64 w 73"/>
                <a:gd name="T45" fmla="*/ 84 h 136"/>
                <a:gd name="T46" fmla="*/ 58 w 73"/>
                <a:gd name="T47" fmla="*/ 98 h 136"/>
                <a:gd name="T48" fmla="*/ 52 w 73"/>
                <a:gd name="T49" fmla="*/ 101 h 136"/>
                <a:gd name="T50" fmla="*/ 13 w 73"/>
                <a:gd name="T51" fmla="*/ 124 h 136"/>
                <a:gd name="T52" fmla="*/ 6 w 73"/>
                <a:gd name="T53" fmla="*/ 135 h 136"/>
                <a:gd name="T54" fmla="*/ 4 w 73"/>
                <a:gd name="T5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3" h="136">
                  <a:moveTo>
                    <a:pt x="4" y="136"/>
                  </a:moveTo>
                  <a:cubicBezTo>
                    <a:pt x="3" y="136"/>
                    <a:pt x="2" y="136"/>
                    <a:pt x="2" y="136"/>
                  </a:cubicBezTo>
                  <a:cubicBezTo>
                    <a:pt x="1" y="135"/>
                    <a:pt x="0" y="133"/>
                    <a:pt x="1" y="132"/>
                  </a:cubicBezTo>
                  <a:cubicBezTo>
                    <a:pt x="4" y="126"/>
                    <a:pt x="7" y="123"/>
                    <a:pt x="9" y="120"/>
                  </a:cubicBezTo>
                  <a:cubicBezTo>
                    <a:pt x="18" y="108"/>
                    <a:pt x="39" y="100"/>
                    <a:pt x="50" y="95"/>
                  </a:cubicBezTo>
                  <a:cubicBezTo>
                    <a:pt x="52" y="94"/>
                    <a:pt x="54" y="94"/>
                    <a:pt x="55" y="93"/>
                  </a:cubicBezTo>
                  <a:cubicBezTo>
                    <a:pt x="59" y="91"/>
                    <a:pt x="59" y="89"/>
                    <a:pt x="58" y="84"/>
                  </a:cubicBezTo>
                  <a:cubicBezTo>
                    <a:pt x="58" y="81"/>
                    <a:pt x="58" y="77"/>
                    <a:pt x="61" y="74"/>
                  </a:cubicBezTo>
                  <a:cubicBezTo>
                    <a:pt x="63" y="73"/>
                    <a:pt x="62" y="65"/>
                    <a:pt x="61" y="62"/>
                  </a:cubicBezTo>
                  <a:cubicBezTo>
                    <a:pt x="61" y="60"/>
                    <a:pt x="61" y="59"/>
                    <a:pt x="61" y="58"/>
                  </a:cubicBezTo>
                  <a:cubicBezTo>
                    <a:pt x="61" y="58"/>
                    <a:pt x="61" y="58"/>
                    <a:pt x="61" y="57"/>
                  </a:cubicBezTo>
                  <a:cubicBezTo>
                    <a:pt x="67" y="43"/>
                    <a:pt x="59" y="34"/>
                    <a:pt x="57" y="32"/>
                  </a:cubicBezTo>
                  <a:cubicBezTo>
                    <a:pt x="57" y="31"/>
                    <a:pt x="56" y="30"/>
                    <a:pt x="56" y="29"/>
                  </a:cubicBezTo>
                  <a:cubicBezTo>
                    <a:pt x="58" y="21"/>
                    <a:pt x="57" y="15"/>
                    <a:pt x="53" y="11"/>
                  </a:cubicBezTo>
                  <a:cubicBezTo>
                    <a:pt x="48" y="6"/>
                    <a:pt x="40" y="7"/>
                    <a:pt x="40" y="7"/>
                  </a:cubicBezTo>
                  <a:cubicBezTo>
                    <a:pt x="38" y="7"/>
                    <a:pt x="36" y="6"/>
                    <a:pt x="36" y="4"/>
                  </a:cubicBezTo>
                  <a:cubicBezTo>
                    <a:pt x="36" y="2"/>
                    <a:pt x="37" y="1"/>
                    <a:pt x="39" y="1"/>
                  </a:cubicBezTo>
                  <a:cubicBezTo>
                    <a:pt x="39" y="1"/>
                    <a:pt x="51" y="0"/>
                    <a:pt x="58" y="7"/>
                  </a:cubicBezTo>
                  <a:cubicBezTo>
                    <a:pt x="62" y="12"/>
                    <a:pt x="64" y="19"/>
                    <a:pt x="63" y="29"/>
                  </a:cubicBezTo>
                  <a:cubicBezTo>
                    <a:pt x="66" y="33"/>
                    <a:pt x="73" y="44"/>
                    <a:pt x="67" y="59"/>
                  </a:cubicBezTo>
                  <a:cubicBezTo>
                    <a:pt x="67" y="59"/>
                    <a:pt x="67" y="60"/>
                    <a:pt x="67" y="61"/>
                  </a:cubicBezTo>
                  <a:cubicBezTo>
                    <a:pt x="68" y="67"/>
                    <a:pt x="70" y="75"/>
                    <a:pt x="65" y="79"/>
                  </a:cubicBezTo>
                  <a:cubicBezTo>
                    <a:pt x="64" y="80"/>
                    <a:pt x="64" y="82"/>
                    <a:pt x="64" y="84"/>
                  </a:cubicBezTo>
                  <a:cubicBezTo>
                    <a:pt x="65" y="88"/>
                    <a:pt x="65" y="95"/>
                    <a:pt x="58" y="98"/>
                  </a:cubicBezTo>
                  <a:cubicBezTo>
                    <a:pt x="57" y="99"/>
                    <a:pt x="55" y="100"/>
                    <a:pt x="52" y="101"/>
                  </a:cubicBezTo>
                  <a:cubicBezTo>
                    <a:pt x="43" y="105"/>
                    <a:pt x="22" y="113"/>
                    <a:pt x="13" y="124"/>
                  </a:cubicBezTo>
                  <a:cubicBezTo>
                    <a:pt x="11" y="126"/>
                    <a:pt x="9" y="130"/>
                    <a:pt x="6" y="135"/>
                  </a:cubicBezTo>
                  <a:cubicBezTo>
                    <a:pt x="6" y="136"/>
                    <a:pt x="5" y="136"/>
                    <a:pt x="4" y="1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2">
              <a:extLst>
                <a:ext uri="{FF2B5EF4-FFF2-40B4-BE49-F238E27FC236}">
                  <a16:creationId xmlns="" xmlns:a16="http://schemas.microsoft.com/office/drawing/2014/main" id="{C7E6D048-8CDC-444D-8DAD-4D4B3F3B7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325" y="2556080"/>
              <a:ext cx="115888" cy="58738"/>
            </a:xfrm>
            <a:custGeom>
              <a:avLst/>
              <a:gdLst>
                <a:gd name="T0" fmla="*/ 47 w 58"/>
                <a:gd name="T1" fmla="*/ 29 h 29"/>
                <a:gd name="T2" fmla="*/ 38 w 58"/>
                <a:gd name="T3" fmla="*/ 25 h 29"/>
                <a:gd name="T4" fmla="*/ 37 w 58"/>
                <a:gd name="T5" fmla="*/ 24 h 29"/>
                <a:gd name="T6" fmla="*/ 16 w 58"/>
                <a:gd name="T7" fmla="*/ 9 h 29"/>
                <a:gd name="T8" fmla="*/ 2 w 58"/>
                <a:gd name="T9" fmla="*/ 6 h 29"/>
                <a:gd name="T10" fmla="*/ 0 w 58"/>
                <a:gd name="T11" fmla="*/ 3 h 29"/>
                <a:gd name="T12" fmla="*/ 4 w 58"/>
                <a:gd name="T13" fmla="*/ 1 h 29"/>
                <a:gd name="T14" fmla="*/ 18 w 58"/>
                <a:gd name="T15" fmla="*/ 4 h 29"/>
                <a:gd name="T16" fmla="*/ 19 w 58"/>
                <a:gd name="T17" fmla="*/ 4 h 29"/>
                <a:gd name="T18" fmla="*/ 40 w 58"/>
                <a:gd name="T19" fmla="*/ 19 h 29"/>
                <a:gd name="T20" fmla="*/ 41 w 58"/>
                <a:gd name="T21" fmla="*/ 20 h 29"/>
                <a:gd name="T22" fmla="*/ 47 w 58"/>
                <a:gd name="T23" fmla="*/ 23 h 29"/>
                <a:gd name="T24" fmla="*/ 51 w 58"/>
                <a:gd name="T25" fmla="*/ 22 h 29"/>
                <a:gd name="T26" fmla="*/ 52 w 58"/>
                <a:gd name="T27" fmla="*/ 19 h 29"/>
                <a:gd name="T28" fmla="*/ 47 w 58"/>
                <a:gd name="T29" fmla="*/ 9 h 29"/>
                <a:gd name="T30" fmla="*/ 47 w 58"/>
                <a:gd name="T31" fmla="*/ 5 h 29"/>
                <a:gd name="T32" fmla="*/ 51 w 58"/>
                <a:gd name="T33" fmla="*/ 5 h 29"/>
                <a:gd name="T34" fmla="*/ 58 w 58"/>
                <a:gd name="T35" fmla="*/ 19 h 29"/>
                <a:gd name="T36" fmla="*/ 55 w 58"/>
                <a:gd name="T37" fmla="*/ 26 h 29"/>
                <a:gd name="T38" fmla="*/ 47 w 58"/>
                <a:gd name="T39" fmla="*/ 29 h 29"/>
                <a:gd name="T40" fmla="*/ 47 w 58"/>
                <a:gd name="T4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29">
                  <a:moveTo>
                    <a:pt x="47" y="29"/>
                  </a:moveTo>
                  <a:cubicBezTo>
                    <a:pt x="44" y="29"/>
                    <a:pt x="41" y="27"/>
                    <a:pt x="38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29" y="18"/>
                    <a:pt x="18" y="11"/>
                    <a:pt x="16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4"/>
                    <a:pt x="31" y="12"/>
                    <a:pt x="40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6" y="23"/>
                    <a:pt x="47" y="23"/>
                  </a:cubicBezTo>
                  <a:cubicBezTo>
                    <a:pt x="49" y="23"/>
                    <a:pt x="50" y="23"/>
                    <a:pt x="51" y="22"/>
                  </a:cubicBezTo>
                  <a:cubicBezTo>
                    <a:pt x="51" y="21"/>
                    <a:pt x="52" y="20"/>
                    <a:pt x="52" y="19"/>
                  </a:cubicBezTo>
                  <a:cubicBezTo>
                    <a:pt x="51" y="16"/>
                    <a:pt x="50" y="12"/>
                    <a:pt x="47" y="9"/>
                  </a:cubicBezTo>
                  <a:cubicBezTo>
                    <a:pt x="46" y="8"/>
                    <a:pt x="46" y="6"/>
                    <a:pt x="47" y="5"/>
                  </a:cubicBezTo>
                  <a:cubicBezTo>
                    <a:pt x="48" y="4"/>
                    <a:pt x="50" y="4"/>
                    <a:pt x="51" y="5"/>
                  </a:cubicBezTo>
                  <a:cubicBezTo>
                    <a:pt x="55" y="9"/>
                    <a:pt x="57" y="14"/>
                    <a:pt x="58" y="19"/>
                  </a:cubicBezTo>
                  <a:cubicBezTo>
                    <a:pt x="58" y="21"/>
                    <a:pt x="57" y="23"/>
                    <a:pt x="55" y="26"/>
                  </a:cubicBezTo>
                  <a:cubicBezTo>
                    <a:pt x="53" y="28"/>
                    <a:pt x="50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3">
              <a:extLst>
                <a:ext uri="{FF2B5EF4-FFF2-40B4-BE49-F238E27FC236}">
                  <a16:creationId xmlns="" xmlns:a16="http://schemas.microsoft.com/office/drawing/2014/main" id="{C739B647-C421-4EE6-AECB-A831FAD9A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88" y="2591005"/>
              <a:ext cx="139700" cy="61913"/>
            </a:xfrm>
            <a:custGeom>
              <a:avLst/>
              <a:gdLst>
                <a:gd name="T0" fmla="*/ 56 w 69"/>
                <a:gd name="T1" fmla="*/ 31 h 31"/>
                <a:gd name="T2" fmla="*/ 51 w 69"/>
                <a:gd name="T3" fmla="*/ 30 h 31"/>
                <a:gd name="T4" fmla="*/ 30 w 69"/>
                <a:gd name="T5" fmla="*/ 16 h 31"/>
                <a:gd name="T6" fmla="*/ 30 w 69"/>
                <a:gd name="T7" fmla="*/ 15 h 31"/>
                <a:gd name="T8" fmla="*/ 3 w 69"/>
                <a:gd name="T9" fmla="*/ 6 h 31"/>
                <a:gd name="T10" fmla="*/ 0 w 69"/>
                <a:gd name="T11" fmla="*/ 2 h 31"/>
                <a:gd name="T12" fmla="*/ 3 w 69"/>
                <a:gd name="T13" fmla="*/ 0 h 31"/>
                <a:gd name="T14" fmla="*/ 34 w 69"/>
                <a:gd name="T15" fmla="*/ 11 h 31"/>
                <a:gd name="T16" fmla="*/ 54 w 69"/>
                <a:gd name="T17" fmla="*/ 24 h 31"/>
                <a:gd name="T18" fmla="*/ 59 w 69"/>
                <a:gd name="T19" fmla="*/ 23 h 31"/>
                <a:gd name="T20" fmla="*/ 60 w 69"/>
                <a:gd name="T21" fmla="*/ 22 h 31"/>
                <a:gd name="T22" fmla="*/ 55 w 69"/>
                <a:gd name="T23" fmla="*/ 14 h 31"/>
                <a:gd name="T24" fmla="*/ 49 w 69"/>
                <a:gd name="T25" fmla="*/ 9 h 31"/>
                <a:gd name="T26" fmla="*/ 49 w 69"/>
                <a:gd name="T27" fmla="*/ 8 h 31"/>
                <a:gd name="T28" fmla="*/ 48 w 69"/>
                <a:gd name="T29" fmla="*/ 4 h 31"/>
                <a:gd name="T30" fmla="*/ 52 w 69"/>
                <a:gd name="T31" fmla="*/ 3 h 31"/>
                <a:gd name="T32" fmla="*/ 53 w 69"/>
                <a:gd name="T33" fmla="*/ 4 h 31"/>
                <a:gd name="T34" fmla="*/ 60 w 69"/>
                <a:gd name="T35" fmla="*/ 10 h 31"/>
                <a:gd name="T36" fmla="*/ 64 w 69"/>
                <a:gd name="T37" fmla="*/ 27 h 31"/>
                <a:gd name="T38" fmla="*/ 56 w 69"/>
                <a:gd name="T3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1">
                  <a:moveTo>
                    <a:pt x="56" y="31"/>
                  </a:moveTo>
                  <a:cubicBezTo>
                    <a:pt x="54" y="31"/>
                    <a:pt x="53" y="31"/>
                    <a:pt x="51" y="30"/>
                  </a:cubicBezTo>
                  <a:cubicBezTo>
                    <a:pt x="46" y="27"/>
                    <a:pt x="39" y="22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24" y="9"/>
                    <a:pt x="8" y="6"/>
                    <a:pt x="3" y="6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25" y="2"/>
                    <a:pt x="34" y="11"/>
                  </a:cubicBezTo>
                  <a:cubicBezTo>
                    <a:pt x="43" y="17"/>
                    <a:pt x="50" y="22"/>
                    <a:pt x="54" y="24"/>
                  </a:cubicBezTo>
                  <a:cubicBezTo>
                    <a:pt x="57" y="26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60" y="21"/>
                    <a:pt x="57" y="16"/>
                    <a:pt x="55" y="14"/>
                  </a:cubicBezTo>
                  <a:cubicBezTo>
                    <a:pt x="55" y="13"/>
                    <a:pt x="54" y="12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7" y="7"/>
                    <a:pt x="47" y="5"/>
                    <a:pt x="48" y="4"/>
                  </a:cubicBezTo>
                  <a:cubicBezTo>
                    <a:pt x="49" y="3"/>
                    <a:pt x="51" y="2"/>
                    <a:pt x="52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7" y="7"/>
                    <a:pt x="59" y="9"/>
                    <a:pt x="60" y="10"/>
                  </a:cubicBezTo>
                  <a:cubicBezTo>
                    <a:pt x="66" y="19"/>
                    <a:pt x="69" y="22"/>
                    <a:pt x="64" y="27"/>
                  </a:cubicBezTo>
                  <a:cubicBezTo>
                    <a:pt x="62" y="29"/>
                    <a:pt x="59" y="31"/>
                    <a:pt x="56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>
              <a:extLst>
                <a:ext uri="{FF2B5EF4-FFF2-40B4-BE49-F238E27FC236}">
                  <a16:creationId xmlns="" xmlns:a16="http://schemas.microsoft.com/office/drawing/2014/main" id="{6E29616D-6D85-4205-BBF2-E1C453F48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2622755"/>
              <a:ext cx="134938" cy="58738"/>
            </a:xfrm>
            <a:custGeom>
              <a:avLst/>
              <a:gdLst>
                <a:gd name="T0" fmla="*/ 57 w 67"/>
                <a:gd name="T1" fmla="*/ 29 h 29"/>
                <a:gd name="T2" fmla="*/ 32 w 67"/>
                <a:gd name="T3" fmla="*/ 15 h 29"/>
                <a:gd name="T4" fmla="*/ 2 w 67"/>
                <a:gd name="T5" fmla="*/ 6 h 29"/>
                <a:gd name="T6" fmla="*/ 0 w 67"/>
                <a:gd name="T7" fmla="*/ 3 h 29"/>
                <a:gd name="T8" fmla="*/ 3 w 67"/>
                <a:gd name="T9" fmla="*/ 0 h 29"/>
                <a:gd name="T10" fmla="*/ 36 w 67"/>
                <a:gd name="T11" fmla="*/ 11 h 29"/>
                <a:gd name="T12" fmla="*/ 57 w 67"/>
                <a:gd name="T13" fmla="*/ 23 h 29"/>
                <a:gd name="T14" fmla="*/ 58 w 67"/>
                <a:gd name="T15" fmla="*/ 21 h 29"/>
                <a:gd name="T16" fmla="*/ 61 w 67"/>
                <a:gd name="T17" fmla="*/ 18 h 29"/>
                <a:gd name="T18" fmla="*/ 53 w 67"/>
                <a:gd name="T19" fmla="*/ 9 h 29"/>
                <a:gd name="T20" fmla="*/ 52 w 67"/>
                <a:gd name="T21" fmla="*/ 5 h 29"/>
                <a:gd name="T22" fmla="*/ 56 w 67"/>
                <a:gd name="T23" fmla="*/ 5 h 29"/>
                <a:gd name="T24" fmla="*/ 67 w 67"/>
                <a:gd name="T25" fmla="*/ 17 h 29"/>
                <a:gd name="T26" fmla="*/ 63 w 67"/>
                <a:gd name="T27" fmla="*/ 25 h 29"/>
                <a:gd name="T28" fmla="*/ 61 w 67"/>
                <a:gd name="T29" fmla="*/ 27 h 29"/>
                <a:gd name="T30" fmla="*/ 57 w 67"/>
                <a:gd name="T3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29">
                  <a:moveTo>
                    <a:pt x="57" y="29"/>
                  </a:moveTo>
                  <a:cubicBezTo>
                    <a:pt x="52" y="29"/>
                    <a:pt x="44" y="24"/>
                    <a:pt x="32" y="15"/>
                  </a:cubicBezTo>
                  <a:cubicBezTo>
                    <a:pt x="26" y="9"/>
                    <a:pt x="9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28" y="3"/>
                    <a:pt x="36" y="11"/>
                  </a:cubicBezTo>
                  <a:cubicBezTo>
                    <a:pt x="52" y="23"/>
                    <a:pt x="56" y="23"/>
                    <a:pt x="57" y="23"/>
                  </a:cubicBezTo>
                  <a:cubicBezTo>
                    <a:pt x="58" y="22"/>
                    <a:pt x="58" y="22"/>
                    <a:pt x="58" y="21"/>
                  </a:cubicBezTo>
                  <a:cubicBezTo>
                    <a:pt x="60" y="20"/>
                    <a:pt x="61" y="19"/>
                    <a:pt x="61" y="18"/>
                  </a:cubicBezTo>
                  <a:cubicBezTo>
                    <a:pt x="61" y="17"/>
                    <a:pt x="59" y="14"/>
                    <a:pt x="53" y="9"/>
                  </a:cubicBezTo>
                  <a:cubicBezTo>
                    <a:pt x="51" y="8"/>
                    <a:pt x="51" y="7"/>
                    <a:pt x="52" y="5"/>
                  </a:cubicBezTo>
                  <a:cubicBezTo>
                    <a:pt x="53" y="4"/>
                    <a:pt x="55" y="4"/>
                    <a:pt x="56" y="5"/>
                  </a:cubicBezTo>
                  <a:cubicBezTo>
                    <a:pt x="63" y="10"/>
                    <a:pt x="66" y="13"/>
                    <a:pt x="67" y="17"/>
                  </a:cubicBezTo>
                  <a:cubicBezTo>
                    <a:pt x="67" y="21"/>
                    <a:pt x="65" y="23"/>
                    <a:pt x="63" y="25"/>
                  </a:cubicBezTo>
                  <a:cubicBezTo>
                    <a:pt x="62" y="26"/>
                    <a:pt x="62" y="26"/>
                    <a:pt x="61" y="27"/>
                  </a:cubicBezTo>
                  <a:cubicBezTo>
                    <a:pt x="60" y="28"/>
                    <a:pt x="59" y="29"/>
                    <a:pt x="57" y="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5">
              <a:extLst>
                <a:ext uri="{FF2B5EF4-FFF2-40B4-BE49-F238E27FC236}">
                  <a16:creationId xmlns="" xmlns:a16="http://schemas.microsoft.com/office/drawing/2014/main" id="{FB6A1C1C-3075-4679-961F-6693DCDA7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2659267"/>
              <a:ext cx="123825" cy="36513"/>
            </a:xfrm>
            <a:custGeom>
              <a:avLst/>
              <a:gdLst>
                <a:gd name="T0" fmla="*/ 50 w 62"/>
                <a:gd name="T1" fmla="*/ 18 h 18"/>
                <a:gd name="T2" fmla="*/ 35 w 62"/>
                <a:gd name="T3" fmla="*/ 12 h 18"/>
                <a:gd name="T4" fmla="*/ 17 w 62"/>
                <a:gd name="T5" fmla="*/ 8 h 18"/>
                <a:gd name="T6" fmla="*/ 4 w 62"/>
                <a:gd name="T7" fmla="*/ 9 h 18"/>
                <a:gd name="T8" fmla="*/ 0 w 62"/>
                <a:gd name="T9" fmla="*/ 6 h 18"/>
                <a:gd name="T10" fmla="*/ 3 w 62"/>
                <a:gd name="T11" fmla="*/ 3 h 18"/>
                <a:gd name="T12" fmla="*/ 19 w 62"/>
                <a:gd name="T13" fmla="*/ 2 h 18"/>
                <a:gd name="T14" fmla="*/ 37 w 62"/>
                <a:gd name="T15" fmla="*/ 6 h 18"/>
                <a:gd name="T16" fmla="*/ 38 w 62"/>
                <a:gd name="T17" fmla="*/ 7 h 18"/>
                <a:gd name="T18" fmla="*/ 51 w 62"/>
                <a:gd name="T19" fmla="*/ 12 h 18"/>
                <a:gd name="T20" fmla="*/ 55 w 62"/>
                <a:gd name="T21" fmla="*/ 9 h 18"/>
                <a:gd name="T22" fmla="*/ 53 w 62"/>
                <a:gd name="T23" fmla="*/ 6 h 18"/>
                <a:gd name="T24" fmla="*/ 52 w 62"/>
                <a:gd name="T25" fmla="*/ 2 h 18"/>
                <a:gd name="T26" fmla="*/ 56 w 62"/>
                <a:gd name="T27" fmla="*/ 1 h 18"/>
                <a:gd name="T28" fmla="*/ 60 w 62"/>
                <a:gd name="T29" fmla="*/ 12 h 18"/>
                <a:gd name="T30" fmla="*/ 52 w 62"/>
                <a:gd name="T31" fmla="*/ 18 h 18"/>
                <a:gd name="T32" fmla="*/ 50 w 62"/>
                <a:gd name="T3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8">
                  <a:moveTo>
                    <a:pt x="50" y="18"/>
                  </a:moveTo>
                  <a:cubicBezTo>
                    <a:pt x="43" y="18"/>
                    <a:pt x="37" y="13"/>
                    <a:pt x="35" y="12"/>
                  </a:cubicBezTo>
                  <a:cubicBezTo>
                    <a:pt x="32" y="11"/>
                    <a:pt x="20" y="8"/>
                    <a:pt x="17" y="8"/>
                  </a:cubicBezTo>
                  <a:cubicBezTo>
                    <a:pt x="16" y="7"/>
                    <a:pt x="9" y="8"/>
                    <a:pt x="4" y="9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6" y="2"/>
                    <a:pt x="15" y="1"/>
                    <a:pt x="19" y="2"/>
                  </a:cubicBezTo>
                  <a:cubicBezTo>
                    <a:pt x="22" y="3"/>
                    <a:pt x="37" y="6"/>
                    <a:pt x="37" y="6"/>
                  </a:cubicBezTo>
                  <a:cubicBezTo>
                    <a:pt x="37" y="6"/>
                    <a:pt x="38" y="6"/>
                    <a:pt x="38" y="7"/>
                  </a:cubicBezTo>
                  <a:cubicBezTo>
                    <a:pt x="40" y="8"/>
                    <a:pt x="47" y="13"/>
                    <a:pt x="51" y="12"/>
                  </a:cubicBezTo>
                  <a:cubicBezTo>
                    <a:pt x="52" y="12"/>
                    <a:pt x="53" y="11"/>
                    <a:pt x="55" y="9"/>
                  </a:cubicBezTo>
                  <a:cubicBezTo>
                    <a:pt x="55" y="8"/>
                    <a:pt x="53" y="6"/>
                    <a:pt x="53" y="6"/>
                  </a:cubicBezTo>
                  <a:cubicBezTo>
                    <a:pt x="51" y="5"/>
                    <a:pt x="51" y="3"/>
                    <a:pt x="52" y="2"/>
                  </a:cubicBezTo>
                  <a:cubicBezTo>
                    <a:pt x="53" y="1"/>
                    <a:pt x="55" y="0"/>
                    <a:pt x="56" y="1"/>
                  </a:cubicBezTo>
                  <a:cubicBezTo>
                    <a:pt x="59" y="3"/>
                    <a:pt x="62" y="8"/>
                    <a:pt x="60" y="12"/>
                  </a:cubicBezTo>
                  <a:cubicBezTo>
                    <a:pt x="58" y="16"/>
                    <a:pt x="54" y="18"/>
                    <a:pt x="52" y="18"/>
                  </a:cubicBezTo>
                  <a:cubicBezTo>
                    <a:pt x="51" y="18"/>
                    <a:pt x="51" y="18"/>
                    <a:pt x="50" y="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6">
              <a:extLst>
                <a:ext uri="{FF2B5EF4-FFF2-40B4-BE49-F238E27FC236}">
                  <a16:creationId xmlns="" xmlns:a16="http://schemas.microsoft.com/office/drawing/2014/main" id="{883CA709-40F5-48CB-AA8B-22A26C17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0775" y="2517980"/>
              <a:ext cx="77788" cy="60325"/>
            </a:xfrm>
            <a:custGeom>
              <a:avLst/>
              <a:gdLst>
                <a:gd name="T0" fmla="*/ 22 w 39"/>
                <a:gd name="T1" fmla="*/ 30 h 30"/>
                <a:gd name="T2" fmla="*/ 5 w 39"/>
                <a:gd name="T3" fmla="*/ 20 h 30"/>
                <a:gd name="T4" fmla="*/ 4 w 39"/>
                <a:gd name="T5" fmla="*/ 20 h 30"/>
                <a:gd name="T6" fmla="*/ 18 w 39"/>
                <a:gd name="T7" fmla="*/ 3 h 30"/>
                <a:gd name="T8" fmla="*/ 34 w 39"/>
                <a:gd name="T9" fmla="*/ 9 h 30"/>
                <a:gd name="T10" fmla="*/ 37 w 39"/>
                <a:gd name="T11" fmla="*/ 20 h 30"/>
                <a:gd name="T12" fmla="*/ 23 w 39"/>
                <a:gd name="T13" fmla="*/ 30 h 30"/>
                <a:gd name="T14" fmla="*/ 22 w 39"/>
                <a:gd name="T15" fmla="*/ 30 h 30"/>
                <a:gd name="T16" fmla="*/ 10 w 39"/>
                <a:gd name="T17" fmla="*/ 17 h 30"/>
                <a:gd name="T18" fmla="*/ 22 w 39"/>
                <a:gd name="T19" fmla="*/ 24 h 30"/>
                <a:gd name="T20" fmla="*/ 32 w 39"/>
                <a:gd name="T21" fmla="*/ 17 h 30"/>
                <a:gd name="T22" fmla="*/ 29 w 39"/>
                <a:gd name="T23" fmla="*/ 13 h 30"/>
                <a:gd name="T24" fmla="*/ 20 w 39"/>
                <a:gd name="T25" fmla="*/ 8 h 30"/>
                <a:gd name="T26" fmla="*/ 10 w 39"/>
                <a:gd name="T27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0">
                  <a:moveTo>
                    <a:pt x="22" y="30"/>
                  </a:moveTo>
                  <a:cubicBezTo>
                    <a:pt x="13" y="30"/>
                    <a:pt x="5" y="21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0" y="11"/>
                    <a:pt x="11" y="6"/>
                    <a:pt x="18" y="3"/>
                  </a:cubicBezTo>
                  <a:cubicBezTo>
                    <a:pt x="23" y="0"/>
                    <a:pt x="30" y="4"/>
                    <a:pt x="34" y="9"/>
                  </a:cubicBezTo>
                  <a:cubicBezTo>
                    <a:pt x="37" y="13"/>
                    <a:pt x="39" y="17"/>
                    <a:pt x="37" y="20"/>
                  </a:cubicBezTo>
                  <a:cubicBezTo>
                    <a:pt x="33" y="27"/>
                    <a:pt x="28" y="30"/>
                    <a:pt x="23" y="30"/>
                  </a:cubicBezTo>
                  <a:cubicBezTo>
                    <a:pt x="22" y="30"/>
                    <a:pt x="22" y="30"/>
                    <a:pt x="22" y="30"/>
                  </a:cubicBezTo>
                  <a:close/>
                  <a:moveTo>
                    <a:pt x="10" y="17"/>
                  </a:moveTo>
                  <a:cubicBezTo>
                    <a:pt x="12" y="19"/>
                    <a:pt x="17" y="25"/>
                    <a:pt x="22" y="24"/>
                  </a:cubicBezTo>
                  <a:cubicBezTo>
                    <a:pt x="26" y="24"/>
                    <a:pt x="29" y="22"/>
                    <a:pt x="32" y="17"/>
                  </a:cubicBezTo>
                  <a:cubicBezTo>
                    <a:pt x="32" y="17"/>
                    <a:pt x="31" y="15"/>
                    <a:pt x="29" y="13"/>
                  </a:cubicBezTo>
                  <a:cubicBezTo>
                    <a:pt x="26" y="9"/>
                    <a:pt x="22" y="8"/>
                    <a:pt x="20" y="8"/>
                  </a:cubicBezTo>
                  <a:cubicBezTo>
                    <a:pt x="12" y="12"/>
                    <a:pt x="9" y="15"/>
                    <a:pt x="10" y="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7">
              <a:extLst>
                <a:ext uri="{FF2B5EF4-FFF2-40B4-BE49-F238E27FC236}">
                  <a16:creationId xmlns="" xmlns:a16="http://schemas.microsoft.com/office/drawing/2014/main" id="{715CF8BF-9A11-4B97-8DB8-0277CC47A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2583067"/>
              <a:ext cx="19050" cy="19050"/>
            </a:xfrm>
            <a:custGeom>
              <a:avLst/>
              <a:gdLst>
                <a:gd name="T0" fmla="*/ 6 w 9"/>
                <a:gd name="T1" fmla="*/ 10 h 10"/>
                <a:gd name="T2" fmla="*/ 4 w 9"/>
                <a:gd name="T3" fmla="*/ 9 h 10"/>
                <a:gd name="T4" fmla="*/ 1 w 9"/>
                <a:gd name="T5" fmla="*/ 5 h 10"/>
                <a:gd name="T6" fmla="*/ 1 w 9"/>
                <a:gd name="T7" fmla="*/ 1 h 10"/>
                <a:gd name="T8" fmla="*/ 5 w 9"/>
                <a:gd name="T9" fmla="*/ 1 h 10"/>
                <a:gd name="T10" fmla="*/ 8 w 9"/>
                <a:gd name="T11" fmla="*/ 5 h 10"/>
                <a:gd name="T12" fmla="*/ 8 w 9"/>
                <a:gd name="T13" fmla="*/ 9 h 10"/>
                <a:gd name="T14" fmla="*/ 6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6" y="10"/>
                  </a:moveTo>
                  <a:cubicBezTo>
                    <a:pt x="5" y="10"/>
                    <a:pt x="4" y="9"/>
                    <a:pt x="4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8"/>
                    <a:pt x="8" y="9"/>
                  </a:cubicBezTo>
                  <a:cubicBezTo>
                    <a:pt x="7" y="9"/>
                    <a:pt x="7" y="10"/>
                    <a:pt x="6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8">
              <a:extLst>
                <a:ext uri="{FF2B5EF4-FFF2-40B4-BE49-F238E27FC236}">
                  <a16:creationId xmlns="" xmlns:a16="http://schemas.microsoft.com/office/drawing/2014/main" id="{E364DA65-1883-495D-8C56-B6ADB26B2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388" y="2549730"/>
              <a:ext cx="19050" cy="20638"/>
            </a:xfrm>
            <a:custGeom>
              <a:avLst/>
              <a:gdLst>
                <a:gd name="T0" fmla="*/ 7 w 10"/>
                <a:gd name="T1" fmla="*/ 10 h 10"/>
                <a:gd name="T2" fmla="*/ 5 w 10"/>
                <a:gd name="T3" fmla="*/ 9 h 10"/>
                <a:gd name="T4" fmla="*/ 1 w 10"/>
                <a:gd name="T5" fmla="*/ 5 h 10"/>
                <a:gd name="T6" fmla="*/ 1 w 10"/>
                <a:gd name="T7" fmla="*/ 1 h 10"/>
                <a:gd name="T8" fmla="*/ 6 w 10"/>
                <a:gd name="T9" fmla="*/ 1 h 10"/>
                <a:gd name="T10" fmla="*/ 9 w 10"/>
                <a:gd name="T11" fmla="*/ 4 h 10"/>
                <a:gd name="T12" fmla="*/ 9 w 10"/>
                <a:gd name="T13" fmla="*/ 9 h 10"/>
                <a:gd name="T14" fmla="*/ 7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cubicBezTo>
                    <a:pt x="6" y="10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6"/>
                    <a:pt x="10" y="8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9">
              <a:extLst>
                <a:ext uri="{FF2B5EF4-FFF2-40B4-BE49-F238E27FC236}">
                  <a16:creationId xmlns="" xmlns:a16="http://schemas.microsoft.com/office/drawing/2014/main" id="{51FEDDB4-6D9C-46C8-9524-4B4028C63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2556080"/>
              <a:ext cx="22225" cy="14288"/>
            </a:xfrm>
            <a:custGeom>
              <a:avLst/>
              <a:gdLst>
                <a:gd name="T0" fmla="*/ 3 w 11"/>
                <a:gd name="T1" fmla="*/ 7 h 7"/>
                <a:gd name="T2" fmla="*/ 0 w 11"/>
                <a:gd name="T3" fmla="*/ 4 h 7"/>
                <a:gd name="T4" fmla="*/ 3 w 11"/>
                <a:gd name="T5" fmla="*/ 1 h 7"/>
                <a:gd name="T6" fmla="*/ 8 w 11"/>
                <a:gd name="T7" fmla="*/ 1 h 7"/>
                <a:gd name="T8" fmla="*/ 11 w 11"/>
                <a:gd name="T9" fmla="*/ 3 h 7"/>
                <a:gd name="T10" fmla="*/ 8 w 11"/>
                <a:gd name="T11" fmla="*/ 7 h 7"/>
                <a:gd name="T12" fmla="*/ 3 w 11"/>
                <a:gd name="T13" fmla="*/ 7 h 7"/>
                <a:gd name="T14" fmla="*/ 3 w 11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2"/>
                    <a:pt x="11" y="3"/>
                  </a:cubicBezTo>
                  <a:cubicBezTo>
                    <a:pt x="11" y="5"/>
                    <a:pt x="10" y="6"/>
                    <a:pt x="8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0">
              <a:extLst>
                <a:ext uri="{FF2B5EF4-FFF2-40B4-BE49-F238E27FC236}">
                  <a16:creationId xmlns="" xmlns:a16="http://schemas.microsoft.com/office/drawing/2014/main" id="{260645E2-81EC-43DF-9120-01D9710CE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2591005"/>
              <a:ext cx="23813" cy="11113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3 w 12"/>
                <a:gd name="T5" fmla="*/ 0 h 6"/>
                <a:gd name="T6" fmla="*/ 8 w 12"/>
                <a:gd name="T7" fmla="*/ 0 h 6"/>
                <a:gd name="T8" fmla="*/ 11 w 12"/>
                <a:gd name="T9" fmla="*/ 2 h 6"/>
                <a:gd name="T10" fmla="*/ 9 w 12"/>
                <a:gd name="T11" fmla="*/ 6 h 6"/>
                <a:gd name="T12" fmla="*/ 4 w 12"/>
                <a:gd name="T13" fmla="*/ 6 h 6"/>
                <a:gd name="T14" fmla="*/ 4 w 12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1" y="5"/>
                    <a:pt x="1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2" y="4"/>
                    <a:pt x="10" y="6"/>
                    <a:pt x="9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1">
              <a:extLst>
                <a:ext uri="{FF2B5EF4-FFF2-40B4-BE49-F238E27FC236}">
                  <a16:creationId xmlns="" xmlns:a16="http://schemas.microsoft.com/office/drawing/2014/main" id="{152C4E1F-4447-4189-9F8E-91EAD64FA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622755"/>
              <a:ext cx="17463" cy="14288"/>
            </a:xfrm>
            <a:custGeom>
              <a:avLst/>
              <a:gdLst>
                <a:gd name="T0" fmla="*/ 3 w 9"/>
                <a:gd name="T1" fmla="*/ 7 h 7"/>
                <a:gd name="T2" fmla="*/ 0 w 9"/>
                <a:gd name="T3" fmla="*/ 4 h 7"/>
                <a:gd name="T4" fmla="*/ 2 w 9"/>
                <a:gd name="T5" fmla="*/ 1 h 7"/>
                <a:gd name="T6" fmla="*/ 5 w 9"/>
                <a:gd name="T7" fmla="*/ 0 h 7"/>
                <a:gd name="T8" fmla="*/ 9 w 9"/>
                <a:gd name="T9" fmla="*/ 2 h 7"/>
                <a:gd name="T10" fmla="*/ 7 w 9"/>
                <a:gd name="T11" fmla="*/ 6 h 7"/>
                <a:gd name="T12" fmla="*/ 4 w 9"/>
                <a:gd name="T13" fmla="*/ 6 h 7"/>
                <a:gd name="T14" fmla="*/ 3 w 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1"/>
                    <a:pt x="9" y="2"/>
                  </a:cubicBezTo>
                  <a:cubicBezTo>
                    <a:pt x="9" y="4"/>
                    <a:pt x="8" y="6"/>
                    <a:pt x="7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2">
              <a:extLst>
                <a:ext uri="{FF2B5EF4-FFF2-40B4-BE49-F238E27FC236}">
                  <a16:creationId xmlns="" xmlns:a16="http://schemas.microsoft.com/office/drawing/2014/main" id="{FDA69F4D-AD6E-4F1C-B81F-9B5C02198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617992"/>
              <a:ext cx="17463" cy="17463"/>
            </a:xfrm>
            <a:custGeom>
              <a:avLst/>
              <a:gdLst>
                <a:gd name="T0" fmla="*/ 6 w 9"/>
                <a:gd name="T1" fmla="*/ 8 h 8"/>
                <a:gd name="T2" fmla="*/ 4 w 9"/>
                <a:gd name="T3" fmla="*/ 7 h 8"/>
                <a:gd name="T4" fmla="*/ 2 w 9"/>
                <a:gd name="T5" fmla="*/ 5 h 8"/>
                <a:gd name="T6" fmla="*/ 1 w 9"/>
                <a:gd name="T7" fmla="*/ 1 h 8"/>
                <a:gd name="T8" fmla="*/ 6 w 9"/>
                <a:gd name="T9" fmla="*/ 1 h 8"/>
                <a:gd name="T10" fmla="*/ 8 w 9"/>
                <a:gd name="T11" fmla="*/ 3 h 8"/>
                <a:gd name="T12" fmla="*/ 8 w 9"/>
                <a:gd name="T13" fmla="*/ 7 h 8"/>
                <a:gd name="T14" fmla="*/ 6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6"/>
                    <a:pt x="8" y="7"/>
                  </a:cubicBezTo>
                  <a:cubicBezTo>
                    <a:pt x="7" y="7"/>
                    <a:pt x="7" y="8"/>
                    <a:pt x="6" y="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3">
              <a:extLst>
                <a:ext uri="{FF2B5EF4-FFF2-40B4-BE49-F238E27FC236}">
                  <a16:creationId xmlns="" xmlns:a16="http://schemas.microsoft.com/office/drawing/2014/main" id="{1591E9FE-F0FE-4613-92D3-50C4ACF1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738642"/>
              <a:ext cx="220663" cy="185738"/>
            </a:xfrm>
            <a:custGeom>
              <a:avLst/>
              <a:gdLst>
                <a:gd name="T0" fmla="*/ 106 w 110"/>
                <a:gd name="T1" fmla="*/ 92 h 92"/>
                <a:gd name="T2" fmla="*/ 104 w 110"/>
                <a:gd name="T3" fmla="*/ 90 h 92"/>
                <a:gd name="T4" fmla="*/ 53 w 110"/>
                <a:gd name="T5" fmla="*/ 8 h 92"/>
                <a:gd name="T6" fmla="*/ 5 w 110"/>
                <a:gd name="T7" fmla="*/ 37 h 92"/>
                <a:gd name="T8" fmla="*/ 0 w 110"/>
                <a:gd name="T9" fmla="*/ 36 h 92"/>
                <a:gd name="T10" fmla="*/ 1 w 110"/>
                <a:gd name="T11" fmla="*/ 32 h 92"/>
                <a:gd name="T12" fmla="*/ 52 w 110"/>
                <a:gd name="T13" fmla="*/ 1 h 92"/>
                <a:gd name="T14" fmla="*/ 57 w 110"/>
                <a:gd name="T15" fmla="*/ 2 h 92"/>
                <a:gd name="T16" fmla="*/ 109 w 110"/>
                <a:gd name="T17" fmla="*/ 87 h 92"/>
                <a:gd name="T18" fmla="*/ 108 w 110"/>
                <a:gd name="T19" fmla="*/ 91 h 92"/>
                <a:gd name="T20" fmla="*/ 106 w 110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92">
                  <a:moveTo>
                    <a:pt x="106" y="92"/>
                  </a:moveTo>
                  <a:cubicBezTo>
                    <a:pt x="105" y="92"/>
                    <a:pt x="104" y="91"/>
                    <a:pt x="104" y="9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38"/>
                    <a:pt x="1" y="38"/>
                    <a:pt x="0" y="36"/>
                  </a:cubicBezTo>
                  <a:cubicBezTo>
                    <a:pt x="0" y="35"/>
                    <a:pt x="0" y="33"/>
                    <a:pt x="1" y="3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2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9"/>
                    <a:pt x="109" y="90"/>
                    <a:pt x="108" y="91"/>
                  </a:cubicBezTo>
                  <a:cubicBezTo>
                    <a:pt x="107" y="92"/>
                    <a:pt x="107" y="92"/>
                    <a:pt x="106" y="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4">
              <a:extLst>
                <a:ext uri="{FF2B5EF4-FFF2-40B4-BE49-F238E27FC236}">
                  <a16:creationId xmlns="" xmlns:a16="http://schemas.microsoft.com/office/drawing/2014/main" id="{44F4DEE7-6A0D-4E03-A8E9-DBA19B04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879930"/>
              <a:ext cx="90488" cy="136525"/>
            </a:xfrm>
            <a:custGeom>
              <a:avLst/>
              <a:gdLst>
                <a:gd name="T0" fmla="*/ 41 w 45"/>
                <a:gd name="T1" fmla="*/ 68 h 68"/>
                <a:gd name="T2" fmla="*/ 39 w 45"/>
                <a:gd name="T3" fmla="*/ 67 h 68"/>
                <a:gd name="T4" fmla="*/ 1 w 45"/>
                <a:gd name="T5" fmla="*/ 5 h 68"/>
                <a:gd name="T6" fmla="*/ 2 w 45"/>
                <a:gd name="T7" fmla="*/ 1 h 68"/>
                <a:gd name="T8" fmla="*/ 6 w 45"/>
                <a:gd name="T9" fmla="*/ 2 h 68"/>
                <a:gd name="T10" fmla="*/ 44 w 45"/>
                <a:gd name="T11" fmla="*/ 64 h 68"/>
                <a:gd name="T12" fmla="*/ 43 w 45"/>
                <a:gd name="T13" fmla="*/ 68 h 68"/>
                <a:gd name="T14" fmla="*/ 41 w 45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68">
                  <a:moveTo>
                    <a:pt x="41" y="68"/>
                  </a:moveTo>
                  <a:cubicBezTo>
                    <a:pt x="40" y="68"/>
                    <a:pt x="39" y="68"/>
                    <a:pt x="39" y="6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5"/>
                    <a:pt x="44" y="67"/>
                    <a:pt x="43" y="68"/>
                  </a:cubicBezTo>
                  <a:cubicBezTo>
                    <a:pt x="42" y="68"/>
                    <a:pt x="42" y="68"/>
                    <a:pt x="41" y="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5">
              <a:extLst>
                <a:ext uri="{FF2B5EF4-FFF2-40B4-BE49-F238E27FC236}">
                  <a16:creationId xmlns="" xmlns:a16="http://schemas.microsoft.com/office/drawing/2014/main" id="{5AE6C42C-7C7E-4709-82F3-441654E43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764042"/>
              <a:ext cx="252413" cy="244475"/>
            </a:xfrm>
            <a:custGeom>
              <a:avLst/>
              <a:gdLst>
                <a:gd name="T0" fmla="*/ 80 w 125"/>
                <a:gd name="T1" fmla="*/ 122 h 122"/>
                <a:gd name="T2" fmla="*/ 79 w 125"/>
                <a:gd name="T3" fmla="*/ 122 h 122"/>
                <a:gd name="T4" fmla="*/ 78 w 125"/>
                <a:gd name="T5" fmla="*/ 118 h 122"/>
                <a:gd name="T6" fmla="*/ 118 w 125"/>
                <a:gd name="T7" fmla="*/ 49 h 122"/>
                <a:gd name="T8" fmla="*/ 46 w 125"/>
                <a:gd name="T9" fmla="*/ 7 h 122"/>
                <a:gd name="T10" fmla="*/ 6 w 125"/>
                <a:gd name="T11" fmla="*/ 77 h 122"/>
                <a:gd name="T12" fmla="*/ 2 w 125"/>
                <a:gd name="T13" fmla="*/ 78 h 122"/>
                <a:gd name="T14" fmla="*/ 1 w 125"/>
                <a:gd name="T15" fmla="*/ 74 h 122"/>
                <a:gd name="T16" fmla="*/ 42 w 125"/>
                <a:gd name="T17" fmla="*/ 2 h 122"/>
                <a:gd name="T18" fmla="*/ 44 w 125"/>
                <a:gd name="T19" fmla="*/ 0 h 122"/>
                <a:gd name="T20" fmla="*/ 46 w 125"/>
                <a:gd name="T21" fmla="*/ 1 h 122"/>
                <a:gd name="T22" fmla="*/ 123 w 125"/>
                <a:gd name="T23" fmla="*/ 45 h 122"/>
                <a:gd name="T24" fmla="*/ 125 w 125"/>
                <a:gd name="T25" fmla="*/ 47 h 122"/>
                <a:gd name="T26" fmla="*/ 124 w 125"/>
                <a:gd name="T27" fmla="*/ 49 h 122"/>
                <a:gd name="T28" fmla="*/ 83 w 125"/>
                <a:gd name="T29" fmla="*/ 121 h 122"/>
                <a:gd name="T30" fmla="*/ 80 w 125"/>
                <a:gd name="T3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2">
                  <a:moveTo>
                    <a:pt x="80" y="122"/>
                  </a:moveTo>
                  <a:cubicBezTo>
                    <a:pt x="80" y="122"/>
                    <a:pt x="79" y="122"/>
                    <a:pt x="79" y="122"/>
                  </a:cubicBezTo>
                  <a:cubicBezTo>
                    <a:pt x="78" y="121"/>
                    <a:pt x="77" y="119"/>
                    <a:pt x="78" y="11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5" y="78"/>
                    <a:pt x="3" y="79"/>
                    <a:pt x="2" y="78"/>
                  </a:cubicBezTo>
                  <a:cubicBezTo>
                    <a:pt x="0" y="77"/>
                    <a:pt x="0" y="75"/>
                    <a:pt x="1" y="7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1"/>
                    <a:pt x="43" y="1"/>
                    <a:pt x="44" y="0"/>
                  </a:cubicBezTo>
                  <a:cubicBezTo>
                    <a:pt x="45" y="0"/>
                    <a:pt x="45" y="0"/>
                    <a:pt x="46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4" y="46"/>
                    <a:pt x="125" y="47"/>
                  </a:cubicBezTo>
                  <a:cubicBezTo>
                    <a:pt x="125" y="47"/>
                    <a:pt x="125" y="48"/>
                    <a:pt x="124" y="49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3" y="122"/>
                    <a:pt x="81" y="122"/>
                    <a:pt x="80" y="122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6">
              <a:extLst>
                <a:ext uri="{FF2B5EF4-FFF2-40B4-BE49-F238E27FC236}">
                  <a16:creationId xmlns="" xmlns:a16="http://schemas.microsoft.com/office/drawing/2014/main" id="{97EB4D8F-970F-44DF-B6A9-21F7CF627B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550" y="2733880"/>
              <a:ext cx="165100" cy="123825"/>
            </a:xfrm>
            <a:custGeom>
              <a:avLst/>
              <a:gdLst>
                <a:gd name="T0" fmla="*/ 69 w 82"/>
                <a:gd name="T1" fmla="*/ 62 h 62"/>
                <a:gd name="T2" fmla="*/ 68 w 82"/>
                <a:gd name="T3" fmla="*/ 62 h 62"/>
                <a:gd name="T4" fmla="*/ 1 w 82"/>
                <a:gd name="T5" fmla="*/ 24 h 62"/>
                <a:gd name="T6" fmla="*/ 0 w 82"/>
                <a:gd name="T7" fmla="*/ 22 h 62"/>
                <a:gd name="T8" fmla="*/ 0 w 82"/>
                <a:gd name="T9" fmla="*/ 20 h 62"/>
                <a:gd name="T10" fmla="*/ 10 w 82"/>
                <a:gd name="T11" fmla="*/ 2 h 62"/>
                <a:gd name="T12" fmla="*/ 14 w 82"/>
                <a:gd name="T13" fmla="*/ 1 h 62"/>
                <a:gd name="T14" fmla="*/ 81 w 82"/>
                <a:gd name="T15" fmla="*/ 39 h 62"/>
                <a:gd name="T16" fmla="*/ 82 w 82"/>
                <a:gd name="T17" fmla="*/ 41 h 62"/>
                <a:gd name="T18" fmla="*/ 82 w 82"/>
                <a:gd name="T19" fmla="*/ 43 h 62"/>
                <a:gd name="T20" fmla="*/ 72 w 82"/>
                <a:gd name="T21" fmla="*/ 61 h 62"/>
                <a:gd name="T22" fmla="*/ 69 w 82"/>
                <a:gd name="T23" fmla="*/ 62 h 62"/>
                <a:gd name="T24" fmla="*/ 7 w 82"/>
                <a:gd name="T25" fmla="*/ 20 h 62"/>
                <a:gd name="T26" fmla="*/ 68 w 82"/>
                <a:gd name="T27" fmla="*/ 55 h 62"/>
                <a:gd name="T28" fmla="*/ 75 w 82"/>
                <a:gd name="T29" fmla="*/ 43 h 62"/>
                <a:gd name="T30" fmla="*/ 14 w 82"/>
                <a:gd name="T31" fmla="*/ 8 h 62"/>
                <a:gd name="T32" fmla="*/ 7 w 82"/>
                <a:gd name="T33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62">
                  <a:moveTo>
                    <a:pt x="69" y="62"/>
                  </a:moveTo>
                  <a:cubicBezTo>
                    <a:pt x="68" y="62"/>
                    <a:pt x="68" y="62"/>
                    <a:pt x="68" y="6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2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3" y="0"/>
                    <a:pt x="14" y="1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0"/>
                    <a:pt x="82" y="40"/>
                    <a:pt x="82" y="41"/>
                  </a:cubicBezTo>
                  <a:cubicBezTo>
                    <a:pt x="82" y="42"/>
                    <a:pt x="82" y="43"/>
                    <a:pt x="82" y="4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1" y="62"/>
                    <a:pt x="70" y="62"/>
                    <a:pt x="69" y="62"/>
                  </a:cubicBezTo>
                  <a:close/>
                  <a:moveTo>
                    <a:pt x="7" y="20"/>
                  </a:moveTo>
                  <a:cubicBezTo>
                    <a:pt x="68" y="55"/>
                    <a:pt x="68" y="55"/>
                    <a:pt x="68" y="55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14" y="8"/>
                    <a:pt x="14" y="8"/>
                    <a:pt x="14" y="8"/>
                  </a:cubicBezTo>
                  <a:lnTo>
                    <a:pt x="7" y="20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7">
              <a:extLst>
                <a:ext uri="{FF2B5EF4-FFF2-40B4-BE49-F238E27FC236}">
                  <a16:creationId xmlns="" xmlns:a16="http://schemas.microsoft.com/office/drawing/2014/main" id="{68F417C5-6DF2-4624-97D0-0B2A3D8E5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5" y="2352880"/>
              <a:ext cx="12700" cy="109538"/>
            </a:xfrm>
            <a:custGeom>
              <a:avLst/>
              <a:gdLst>
                <a:gd name="T0" fmla="*/ 3 w 6"/>
                <a:gd name="T1" fmla="*/ 54 h 54"/>
                <a:gd name="T2" fmla="*/ 0 w 6"/>
                <a:gd name="T3" fmla="*/ 51 h 54"/>
                <a:gd name="T4" fmla="*/ 0 w 6"/>
                <a:gd name="T5" fmla="*/ 3 h 54"/>
                <a:gd name="T6" fmla="*/ 3 w 6"/>
                <a:gd name="T7" fmla="*/ 0 h 54"/>
                <a:gd name="T8" fmla="*/ 6 w 6"/>
                <a:gd name="T9" fmla="*/ 3 h 54"/>
                <a:gd name="T10" fmla="*/ 6 w 6"/>
                <a:gd name="T11" fmla="*/ 51 h 54"/>
                <a:gd name="T12" fmla="*/ 3 w 6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4">
                  <a:moveTo>
                    <a:pt x="3" y="54"/>
                  </a:move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5" y="54"/>
                    <a:pt x="3" y="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8">
              <a:extLst>
                <a:ext uri="{FF2B5EF4-FFF2-40B4-BE49-F238E27FC236}">
                  <a16:creationId xmlns="" xmlns:a16="http://schemas.microsoft.com/office/drawing/2014/main" id="{CA127FA8-87DB-41E5-B2CC-B34BFEA4D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2562430"/>
              <a:ext cx="107950" cy="12700"/>
            </a:xfrm>
            <a:custGeom>
              <a:avLst/>
              <a:gdLst>
                <a:gd name="T0" fmla="*/ 51 w 54"/>
                <a:gd name="T1" fmla="*/ 6 h 6"/>
                <a:gd name="T2" fmla="*/ 3 w 54"/>
                <a:gd name="T3" fmla="*/ 6 h 6"/>
                <a:gd name="T4" fmla="*/ 0 w 54"/>
                <a:gd name="T5" fmla="*/ 3 h 6"/>
                <a:gd name="T6" fmla="*/ 3 w 54"/>
                <a:gd name="T7" fmla="*/ 0 h 6"/>
                <a:gd name="T8" fmla="*/ 51 w 54"/>
                <a:gd name="T9" fmla="*/ 0 h 6"/>
                <a:gd name="T10" fmla="*/ 54 w 54"/>
                <a:gd name="T11" fmla="*/ 3 h 6"/>
                <a:gd name="T12" fmla="*/ 51 w 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">
                  <a:moveTo>
                    <a:pt x="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5"/>
                    <a:pt x="53" y="6"/>
                    <a:pt x="5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9">
              <a:extLst>
                <a:ext uri="{FF2B5EF4-FFF2-40B4-BE49-F238E27FC236}">
                  <a16:creationId xmlns="" xmlns:a16="http://schemas.microsoft.com/office/drawing/2014/main" id="{BBDC8E45-0961-4CEA-A786-442A2C38D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402092"/>
              <a:ext cx="80963" cy="79375"/>
            </a:xfrm>
            <a:custGeom>
              <a:avLst/>
              <a:gdLst>
                <a:gd name="T0" fmla="*/ 3 w 40"/>
                <a:gd name="T1" fmla="*/ 40 h 40"/>
                <a:gd name="T2" fmla="*/ 1 w 40"/>
                <a:gd name="T3" fmla="*/ 39 h 40"/>
                <a:gd name="T4" fmla="*/ 1 w 40"/>
                <a:gd name="T5" fmla="*/ 35 h 40"/>
                <a:gd name="T6" fmla="*/ 35 w 40"/>
                <a:gd name="T7" fmla="*/ 1 h 40"/>
                <a:gd name="T8" fmla="*/ 39 w 40"/>
                <a:gd name="T9" fmla="*/ 1 h 40"/>
                <a:gd name="T10" fmla="*/ 39 w 40"/>
                <a:gd name="T11" fmla="*/ 5 h 40"/>
                <a:gd name="T12" fmla="*/ 5 w 40"/>
                <a:gd name="T13" fmla="*/ 39 h 40"/>
                <a:gd name="T14" fmla="*/ 3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" y="40"/>
                  </a:moveTo>
                  <a:cubicBezTo>
                    <a:pt x="2" y="40"/>
                    <a:pt x="1" y="40"/>
                    <a:pt x="1" y="39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8" y="0"/>
                    <a:pt x="39" y="1"/>
                  </a:cubicBezTo>
                  <a:cubicBezTo>
                    <a:pt x="40" y="2"/>
                    <a:pt x="40" y="4"/>
                    <a:pt x="39" y="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0"/>
                    <a:pt x="3" y="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0">
              <a:extLst>
                <a:ext uri="{FF2B5EF4-FFF2-40B4-BE49-F238E27FC236}">
                  <a16:creationId xmlns="" xmlns:a16="http://schemas.microsoft.com/office/drawing/2014/main" id="{BCE5D39F-D45E-4535-B2AA-9E4EB604F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025" y="2562430"/>
              <a:ext cx="107950" cy="12700"/>
            </a:xfrm>
            <a:custGeom>
              <a:avLst/>
              <a:gdLst>
                <a:gd name="T0" fmla="*/ 51 w 54"/>
                <a:gd name="T1" fmla="*/ 6 h 6"/>
                <a:gd name="T2" fmla="*/ 3 w 54"/>
                <a:gd name="T3" fmla="*/ 6 h 6"/>
                <a:gd name="T4" fmla="*/ 0 w 54"/>
                <a:gd name="T5" fmla="*/ 3 h 6"/>
                <a:gd name="T6" fmla="*/ 3 w 54"/>
                <a:gd name="T7" fmla="*/ 0 h 6"/>
                <a:gd name="T8" fmla="*/ 51 w 54"/>
                <a:gd name="T9" fmla="*/ 0 h 6"/>
                <a:gd name="T10" fmla="*/ 54 w 54"/>
                <a:gd name="T11" fmla="*/ 3 h 6"/>
                <a:gd name="T12" fmla="*/ 51 w 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">
                  <a:moveTo>
                    <a:pt x="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5"/>
                    <a:pt x="53" y="6"/>
                    <a:pt x="5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1">
              <a:extLst>
                <a:ext uri="{FF2B5EF4-FFF2-40B4-BE49-F238E27FC236}">
                  <a16:creationId xmlns="" xmlns:a16="http://schemas.microsoft.com/office/drawing/2014/main" id="{7C43195A-099D-4DFF-A504-2A1A06C61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8" y="2402092"/>
              <a:ext cx="80963" cy="79375"/>
            </a:xfrm>
            <a:custGeom>
              <a:avLst/>
              <a:gdLst>
                <a:gd name="T0" fmla="*/ 37 w 40"/>
                <a:gd name="T1" fmla="*/ 40 h 40"/>
                <a:gd name="T2" fmla="*/ 35 w 40"/>
                <a:gd name="T3" fmla="*/ 39 h 40"/>
                <a:gd name="T4" fmla="*/ 1 w 40"/>
                <a:gd name="T5" fmla="*/ 5 h 40"/>
                <a:gd name="T6" fmla="*/ 1 w 40"/>
                <a:gd name="T7" fmla="*/ 1 h 40"/>
                <a:gd name="T8" fmla="*/ 5 w 40"/>
                <a:gd name="T9" fmla="*/ 1 h 40"/>
                <a:gd name="T10" fmla="*/ 39 w 40"/>
                <a:gd name="T11" fmla="*/ 35 h 40"/>
                <a:gd name="T12" fmla="*/ 39 w 40"/>
                <a:gd name="T13" fmla="*/ 39 h 40"/>
                <a:gd name="T14" fmla="*/ 37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7" y="40"/>
                  </a:moveTo>
                  <a:cubicBezTo>
                    <a:pt x="36" y="40"/>
                    <a:pt x="35" y="40"/>
                    <a:pt x="35" y="3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6"/>
                    <a:pt x="40" y="38"/>
                    <a:pt x="39" y="39"/>
                  </a:cubicBezTo>
                  <a:cubicBezTo>
                    <a:pt x="38" y="40"/>
                    <a:pt x="38" y="40"/>
                    <a:pt x="37" y="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="" xmlns:a16="http://schemas.microsoft.com/office/drawing/2014/main" id="{B6E69431-287E-42D7-ADF5-65B707B35ACC}"/>
              </a:ext>
            </a:extLst>
          </p:cNvPr>
          <p:cNvGrpSpPr/>
          <p:nvPr/>
        </p:nvGrpSpPr>
        <p:grpSpPr>
          <a:xfrm>
            <a:off x="6943725" y="1552780"/>
            <a:ext cx="633413" cy="615950"/>
            <a:chOff x="6943725" y="1552780"/>
            <a:chExt cx="633413" cy="615950"/>
          </a:xfrm>
        </p:grpSpPr>
        <p:sp>
          <p:nvSpPr>
            <p:cNvPr id="123" name="Freeform 112">
              <a:extLst>
                <a:ext uri="{FF2B5EF4-FFF2-40B4-BE49-F238E27FC236}">
                  <a16:creationId xmlns="" xmlns:a16="http://schemas.microsoft.com/office/drawing/2014/main" id="{06D5C00F-165A-4344-B325-01A6F8768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6600" y="1605167"/>
              <a:ext cx="442913" cy="442913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6 h 220"/>
                <a:gd name="T12" fmla="*/ 6 w 220"/>
                <a:gd name="T13" fmla="*/ 110 h 220"/>
                <a:gd name="T14" fmla="*/ 110 w 220"/>
                <a:gd name="T15" fmla="*/ 214 h 220"/>
                <a:gd name="T16" fmla="*/ 214 w 220"/>
                <a:gd name="T17" fmla="*/ 110 h 220"/>
                <a:gd name="T18" fmla="*/ 110 w 220"/>
                <a:gd name="T19" fmla="*/ 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50" y="220"/>
                    <a:pt x="0" y="170"/>
                    <a:pt x="0" y="110"/>
                  </a:cubicBezTo>
                  <a:cubicBezTo>
                    <a:pt x="0" y="49"/>
                    <a:pt x="50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0"/>
                    <a:pt x="171" y="220"/>
                    <a:pt x="110" y="220"/>
                  </a:cubicBezTo>
                  <a:close/>
                  <a:moveTo>
                    <a:pt x="110" y="6"/>
                  </a:moveTo>
                  <a:cubicBezTo>
                    <a:pt x="53" y="6"/>
                    <a:pt x="6" y="52"/>
                    <a:pt x="6" y="110"/>
                  </a:cubicBezTo>
                  <a:cubicBezTo>
                    <a:pt x="6" y="167"/>
                    <a:pt x="53" y="214"/>
                    <a:pt x="110" y="214"/>
                  </a:cubicBezTo>
                  <a:cubicBezTo>
                    <a:pt x="168" y="214"/>
                    <a:pt x="214" y="167"/>
                    <a:pt x="214" y="110"/>
                  </a:cubicBezTo>
                  <a:cubicBezTo>
                    <a:pt x="214" y="52"/>
                    <a:pt x="168" y="6"/>
                    <a:pt x="110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3">
              <a:extLst>
                <a:ext uri="{FF2B5EF4-FFF2-40B4-BE49-F238E27FC236}">
                  <a16:creationId xmlns="" xmlns:a16="http://schemas.microsoft.com/office/drawing/2014/main" id="{90C6DD1E-4E9C-4D3B-B814-948BB568FC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5500" y="1694067"/>
              <a:ext cx="266700" cy="265113"/>
            </a:xfrm>
            <a:custGeom>
              <a:avLst/>
              <a:gdLst>
                <a:gd name="T0" fmla="*/ 66 w 133"/>
                <a:gd name="T1" fmla="*/ 132 h 132"/>
                <a:gd name="T2" fmla="*/ 0 w 133"/>
                <a:gd name="T3" fmla="*/ 66 h 132"/>
                <a:gd name="T4" fmla="*/ 66 w 133"/>
                <a:gd name="T5" fmla="*/ 0 h 132"/>
                <a:gd name="T6" fmla="*/ 133 w 133"/>
                <a:gd name="T7" fmla="*/ 66 h 132"/>
                <a:gd name="T8" fmla="*/ 66 w 133"/>
                <a:gd name="T9" fmla="*/ 132 h 132"/>
                <a:gd name="T10" fmla="*/ 66 w 133"/>
                <a:gd name="T11" fmla="*/ 6 h 132"/>
                <a:gd name="T12" fmla="*/ 6 w 133"/>
                <a:gd name="T13" fmla="*/ 66 h 132"/>
                <a:gd name="T14" fmla="*/ 66 w 133"/>
                <a:gd name="T15" fmla="*/ 126 h 132"/>
                <a:gd name="T16" fmla="*/ 127 w 133"/>
                <a:gd name="T17" fmla="*/ 66 h 132"/>
                <a:gd name="T18" fmla="*/ 66 w 133"/>
                <a:gd name="T19" fmla="*/ 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2">
                  <a:moveTo>
                    <a:pt x="66" y="132"/>
                  </a:moveTo>
                  <a:cubicBezTo>
                    <a:pt x="30" y="132"/>
                    <a:pt x="0" y="102"/>
                    <a:pt x="0" y="66"/>
                  </a:cubicBezTo>
                  <a:cubicBezTo>
                    <a:pt x="0" y="29"/>
                    <a:pt x="30" y="0"/>
                    <a:pt x="66" y="0"/>
                  </a:cubicBezTo>
                  <a:cubicBezTo>
                    <a:pt x="103" y="0"/>
                    <a:pt x="133" y="29"/>
                    <a:pt x="133" y="66"/>
                  </a:cubicBezTo>
                  <a:cubicBezTo>
                    <a:pt x="133" y="102"/>
                    <a:pt x="103" y="132"/>
                    <a:pt x="66" y="132"/>
                  </a:cubicBezTo>
                  <a:close/>
                  <a:moveTo>
                    <a:pt x="66" y="6"/>
                  </a:moveTo>
                  <a:cubicBezTo>
                    <a:pt x="33" y="6"/>
                    <a:pt x="6" y="33"/>
                    <a:pt x="6" y="66"/>
                  </a:cubicBezTo>
                  <a:cubicBezTo>
                    <a:pt x="6" y="99"/>
                    <a:pt x="33" y="126"/>
                    <a:pt x="66" y="126"/>
                  </a:cubicBezTo>
                  <a:cubicBezTo>
                    <a:pt x="100" y="126"/>
                    <a:pt x="127" y="99"/>
                    <a:pt x="127" y="66"/>
                  </a:cubicBezTo>
                  <a:cubicBezTo>
                    <a:pt x="127" y="33"/>
                    <a:pt x="100" y="6"/>
                    <a:pt x="66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4">
              <a:extLst>
                <a:ext uri="{FF2B5EF4-FFF2-40B4-BE49-F238E27FC236}">
                  <a16:creationId xmlns="" xmlns:a16="http://schemas.microsoft.com/office/drawing/2014/main" id="{483CD2F4-8249-4FC5-AADD-159A2E3727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6938" y="1765505"/>
              <a:ext cx="120650" cy="12065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6 h 60"/>
                <a:gd name="T12" fmla="*/ 6 w 60"/>
                <a:gd name="T13" fmla="*/ 30 h 60"/>
                <a:gd name="T14" fmla="*/ 30 w 60"/>
                <a:gd name="T15" fmla="*/ 54 h 60"/>
                <a:gd name="T16" fmla="*/ 54 w 60"/>
                <a:gd name="T17" fmla="*/ 30 h 60"/>
                <a:gd name="T18" fmla="*/ 30 w 60"/>
                <a:gd name="T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43"/>
                    <a:pt x="17" y="54"/>
                    <a:pt x="30" y="54"/>
                  </a:cubicBezTo>
                  <a:cubicBezTo>
                    <a:pt x="43" y="54"/>
                    <a:pt x="54" y="43"/>
                    <a:pt x="54" y="30"/>
                  </a:cubicBezTo>
                  <a:cubicBezTo>
                    <a:pt x="54" y="17"/>
                    <a:pt x="43" y="6"/>
                    <a:pt x="30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5">
              <a:extLst>
                <a:ext uri="{FF2B5EF4-FFF2-40B4-BE49-F238E27FC236}">
                  <a16:creationId xmlns="" xmlns:a16="http://schemas.microsoft.com/office/drawing/2014/main" id="{7D97D84D-2E61-4949-B299-BFB330594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2463" y="1552780"/>
              <a:ext cx="101600" cy="141288"/>
            </a:xfrm>
            <a:custGeom>
              <a:avLst/>
              <a:gdLst>
                <a:gd name="T0" fmla="*/ 48 w 51"/>
                <a:gd name="T1" fmla="*/ 70 h 70"/>
                <a:gd name="T2" fmla="*/ 46 w 51"/>
                <a:gd name="T3" fmla="*/ 69 h 70"/>
                <a:gd name="T4" fmla="*/ 2 w 51"/>
                <a:gd name="T5" fmla="*/ 39 h 70"/>
                <a:gd name="T6" fmla="*/ 0 w 51"/>
                <a:gd name="T7" fmla="*/ 36 h 70"/>
                <a:gd name="T8" fmla="*/ 4 w 51"/>
                <a:gd name="T9" fmla="*/ 3 h 70"/>
                <a:gd name="T10" fmla="*/ 6 w 51"/>
                <a:gd name="T11" fmla="*/ 1 h 70"/>
                <a:gd name="T12" fmla="*/ 9 w 51"/>
                <a:gd name="T13" fmla="*/ 1 h 70"/>
                <a:gd name="T14" fmla="*/ 46 w 51"/>
                <a:gd name="T15" fmla="*/ 26 h 70"/>
                <a:gd name="T16" fmla="*/ 47 w 51"/>
                <a:gd name="T17" fmla="*/ 28 h 70"/>
                <a:gd name="T18" fmla="*/ 51 w 51"/>
                <a:gd name="T19" fmla="*/ 67 h 70"/>
                <a:gd name="T20" fmla="*/ 49 w 51"/>
                <a:gd name="T21" fmla="*/ 69 h 70"/>
                <a:gd name="T22" fmla="*/ 48 w 51"/>
                <a:gd name="T23" fmla="*/ 70 h 70"/>
                <a:gd name="T24" fmla="*/ 6 w 51"/>
                <a:gd name="T25" fmla="*/ 35 h 70"/>
                <a:gd name="T26" fmla="*/ 44 w 51"/>
                <a:gd name="T27" fmla="*/ 61 h 70"/>
                <a:gd name="T28" fmla="*/ 41 w 51"/>
                <a:gd name="T29" fmla="*/ 30 h 70"/>
                <a:gd name="T30" fmla="*/ 10 w 51"/>
                <a:gd name="T31" fmla="*/ 9 h 70"/>
                <a:gd name="T32" fmla="*/ 6 w 5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70">
                  <a:moveTo>
                    <a:pt x="48" y="70"/>
                  </a:moveTo>
                  <a:cubicBezTo>
                    <a:pt x="47" y="70"/>
                    <a:pt x="47" y="70"/>
                    <a:pt x="46" y="6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1"/>
                    <a:pt x="6" y="1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7" y="27"/>
                    <a:pt x="47" y="28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0" y="69"/>
                    <a:pt x="49" y="69"/>
                  </a:cubicBezTo>
                  <a:cubicBezTo>
                    <a:pt x="49" y="70"/>
                    <a:pt x="48" y="70"/>
                    <a:pt x="48" y="70"/>
                  </a:cubicBezTo>
                  <a:close/>
                  <a:moveTo>
                    <a:pt x="6" y="35"/>
                  </a:moveTo>
                  <a:cubicBezTo>
                    <a:pt x="44" y="61"/>
                    <a:pt x="44" y="61"/>
                    <a:pt x="44" y="6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6" y="35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6">
              <a:extLst>
                <a:ext uri="{FF2B5EF4-FFF2-40B4-BE49-F238E27FC236}">
                  <a16:creationId xmlns="" xmlns:a16="http://schemas.microsoft.com/office/drawing/2014/main" id="{8862BAF5-156A-4165-A71B-60BAABF50D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3725" y="1619455"/>
              <a:ext cx="163513" cy="92075"/>
            </a:xfrm>
            <a:custGeom>
              <a:avLst/>
              <a:gdLst>
                <a:gd name="T0" fmla="*/ 40 w 81"/>
                <a:gd name="T1" fmla="*/ 46 h 46"/>
                <a:gd name="T2" fmla="*/ 39 w 81"/>
                <a:gd name="T3" fmla="*/ 46 h 46"/>
                <a:gd name="T4" fmla="*/ 2 w 81"/>
                <a:gd name="T5" fmla="*/ 22 h 46"/>
                <a:gd name="T6" fmla="*/ 0 w 81"/>
                <a:gd name="T7" fmla="*/ 19 h 46"/>
                <a:gd name="T8" fmla="*/ 2 w 81"/>
                <a:gd name="T9" fmla="*/ 16 h 46"/>
                <a:gd name="T10" fmla="*/ 31 w 81"/>
                <a:gd name="T11" fmla="*/ 1 h 46"/>
                <a:gd name="T12" fmla="*/ 34 w 81"/>
                <a:gd name="T13" fmla="*/ 1 h 46"/>
                <a:gd name="T14" fmla="*/ 79 w 81"/>
                <a:gd name="T15" fmla="*/ 31 h 46"/>
                <a:gd name="T16" fmla="*/ 80 w 81"/>
                <a:gd name="T17" fmla="*/ 34 h 46"/>
                <a:gd name="T18" fmla="*/ 78 w 81"/>
                <a:gd name="T19" fmla="*/ 36 h 46"/>
                <a:gd name="T20" fmla="*/ 41 w 81"/>
                <a:gd name="T21" fmla="*/ 46 h 46"/>
                <a:gd name="T22" fmla="*/ 40 w 81"/>
                <a:gd name="T23" fmla="*/ 46 h 46"/>
                <a:gd name="T24" fmla="*/ 9 w 81"/>
                <a:gd name="T25" fmla="*/ 19 h 46"/>
                <a:gd name="T26" fmla="*/ 41 w 81"/>
                <a:gd name="T27" fmla="*/ 40 h 46"/>
                <a:gd name="T28" fmla="*/ 70 w 81"/>
                <a:gd name="T29" fmla="*/ 32 h 46"/>
                <a:gd name="T30" fmla="*/ 32 w 81"/>
                <a:gd name="T31" fmla="*/ 7 h 46"/>
                <a:gd name="T32" fmla="*/ 9 w 81"/>
                <a:gd name="T33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46">
                  <a:moveTo>
                    <a:pt x="40" y="46"/>
                  </a:moveTo>
                  <a:cubicBezTo>
                    <a:pt x="40" y="46"/>
                    <a:pt x="39" y="46"/>
                    <a:pt x="39" y="46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3" y="0"/>
                    <a:pt x="34" y="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3"/>
                    <a:pt x="80" y="34"/>
                  </a:cubicBezTo>
                  <a:cubicBezTo>
                    <a:pt x="80" y="35"/>
                    <a:pt x="79" y="36"/>
                    <a:pt x="78" y="3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0" y="46"/>
                  </a:cubicBezTo>
                  <a:close/>
                  <a:moveTo>
                    <a:pt x="9" y="19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7">
              <a:extLst>
                <a:ext uri="{FF2B5EF4-FFF2-40B4-BE49-F238E27FC236}">
                  <a16:creationId xmlns="" xmlns:a16="http://schemas.microsoft.com/office/drawing/2014/main" id="{D40BE20E-E086-47C0-AD0D-67DEB9BF0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600" y="1590880"/>
              <a:ext cx="355600" cy="242888"/>
            </a:xfrm>
            <a:custGeom>
              <a:avLst/>
              <a:gdLst>
                <a:gd name="T0" fmla="*/ 174 w 177"/>
                <a:gd name="T1" fmla="*/ 121 h 121"/>
                <a:gd name="T2" fmla="*/ 172 w 177"/>
                <a:gd name="T3" fmla="*/ 120 h 121"/>
                <a:gd name="T4" fmla="*/ 1 w 177"/>
                <a:gd name="T5" fmla="*/ 6 h 121"/>
                <a:gd name="T6" fmla="*/ 1 w 177"/>
                <a:gd name="T7" fmla="*/ 1 h 121"/>
                <a:gd name="T8" fmla="*/ 5 w 177"/>
                <a:gd name="T9" fmla="*/ 1 h 121"/>
                <a:gd name="T10" fmla="*/ 175 w 177"/>
                <a:gd name="T11" fmla="*/ 115 h 121"/>
                <a:gd name="T12" fmla="*/ 176 w 177"/>
                <a:gd name="T13" fmla="*/ 120 h 121"/>
                <a:gd name="T14" fmla="*/ 174 w 177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21">
                  <a:moveTo>
                    <a:pt x="174" y="121"/>
                  </a:moveTo>
                  <a:cubicBezTo>
                    <a:pt x="173" y="121"/>
                    <a:pt x="173" y="121"/>
                    <a:pt x="172" y="12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7" y="116"/>
                    <a:pt x="177" y="118"/>
                    <a:pt x="176" y="120"/>
                  </a:cubicBezTo>
                  <a:cubicBezTo>
                    <a:pt x="176" y="120"/>
                    <a:pt x="175" y="121"/>
                    <a:pt x="174" y="1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8">
              <a:extLst>
                <a:ext uri="{FF2B5EF4-FFF2-40B4-BE49-F238E27FC236}">
                  <a16:creationId xmlns="" xmlns:a16="http://schemas.microsoft.com/office/drawing/2014/main" id="{014D8FCD-236E-4210-8309-51F8A91B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88" y="1557542"/>
              <a:ext cx="11113" cy="171450"/>
            </a:xfrm>
            <a:custGeom>
              <a:avLst/>
              <a:gdLst>
                <a:gd name="T0" fmla="*/ 3 w 6"/>
                <a:gd name="T1" fmla="*/ 86 h 86"/>
                <a:gd name="T2" fmla="*/ 0 w 6"/>
                <a:gd name="T3" fmla="*/ 83 h 86"/>
                <a:gd name="T4" fmla="*/ 0 w 6"/>
                <a:gd name="T5" fmla="*/ 3 h 86"/>
                <a:gd name="T6" fmla="*/ 3 w 6"/>
                <a:gd name="T7" fmla="*/ 0 h 86"/>
                <a:gd name="T8" fmla="*/ 6 w 6"/>
                <a:gd name="T9" fmla="*/ 3 h 86"/>
                <a:gd name="T10" fmla="*/ 6 w 6"/>
                <a:gd name="T11" fmla="*/ 83 h 86"/>
                <a:gd name="T12" fmla="*/ 3 w 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6">
                  <a:moveTo>
                    <a:pt x="3" y="86"/>
                  </a:moveTo>
                  <a:cubicBezTo>
                    <a:pt x="1" y="86"/>
                    <a:pt x="0" y="85"/>
                    <a:pt x="0" y="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5"/>
                    <a:pt x="4" y="86"/>
                    <a:pt x="3" y="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9">
              <a:extLst>
                <a:ext uri="{FF2B5EF4-FFF2-40B4-BE49-F238E27FC236}">
                  <a16:creationId xmlns="" xmlns:a16="http://schemas.microsoft.com/office/drawing/2014/main" id="{A53E2A9F-2B86-4399-A7E5-CCE8C6381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88" y="1919492"/>
              <a:ext cx="11113" cy="249238"/>
            </a:xfrm>
            <a:custGeom>
              <a:avLst/>
              <a:gdLst>
                <a:gd name="T0" fmla="*/ 3 w 6"/>
                <a:gd name="T1" fmla="*/ 124 h 124"/>
                <a:gd name="T2" fmla="*/ 0 w 6"/>
                <a:gd name="T3" fmla="*/ 121 h 124"/>
                <a:gd name="T4" fmla="*/ 0 w 6"/>
                <a:gd name="T5" fmla="*/ 3 h 124"/>
                <a:gd name="T6" fmla="*/ 3 w 6"/>
                <a:gd name="T7" fmla="*/ 0 h 124"/>
                <a:gd name="T8" fmla="*/ 6 w 6"/>
                <a:gd name="T9" fmla="*/ 3 h 124"/>
                <a:gd name="T10" fmla="*/ 6 w 6"/>
                <a:gd name="T11" fmla="*/ 121 h 124"/>
                <a:gd name="T12" fmla="*/ 3 w 6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4">
                  <a:moveTo>
                    <a:pt x="3" y="124"/>
                  </a:moveTo>
                  <a:cubicBezTo>
                    <a:pt x="1" y="124"/>
                    <a:pt x="0" y="123"/>
                    <a:pt x="0" y="1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6" y="123"/>
                    <a:pt x="4" y="124"/>
                    <a:pt x="3" y="1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0">
              <a:extLst>
                <a:ext uri="{FF2B5EF4-FFF2-40B4-BE49-F238E27FC236}">
                  <a16:creationId xmlns="" xmlns:a16="http://schemas.microsoft.com/office/drawing/2014/main" id="{487EA645-87C2-4E3C-961C-60E16D2A5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1819480"/>
              <a:ext cx="176213" cy="12700"/>
            </a:xfrm>
            <a:custGeom>
              <a:avLst/>
              <a:gdLst>
                <a:gd name="T0" fmla="*/ 85 w 88"/>
                <a:gd name="T1" fmla="*/ 6 h 6"/>
                <a:gd name="T2" fmla="*/ 3 w 88"/>
                <a:gd name="T3" fmla="*/ 6 h 6"/>
                <a:gd name="T4" fmla="*/ 0 w 88"/>
                <a:gd name="T5" fmla="*/ 3 h 6"/>
                <a:gd name="T6" fmla="*/ 3 w 88"/>
                <a:gd name="T7" fmla="*/ 0 h 6"/>
                <a:gd name="T8" fmla="*/ 85 w 88"/>
                <a:gd name="T9" fmla="*/ 0 h 6"/>
                <a:gd name="T10" fmla="*/ 88 w 88"/>
                <a:gd name="T11" fmla="*/ 3 h 6"/>
                <a:gd name="T12" fmla="*/ 85 w 8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8" y="3"/>
                  </a:cubicBezTo>
                  <a:cubicBezTo>
                    <a:pt x="88" y="5"/>
                    <a:pt x="87" y="6"/>
                    <a:pt x="8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1">
              <a:extLst>
                <a:ext uri="{FF2B5EF4-FFF2-40B4-BE49-F238E27FC236}">
                  <a16:creationId xmlns="" xmlns:a16="http://schemas.microsoft.com/office/drawing/2014/main" id="{5835DDE2-D3DC-4176-BBDC-4B6FE6EB4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1819480"/>
              <a:ext cx="182563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3"/>
                  </a:cubicBezTo>
                  <a:cubicBezTo>
                    <a:pt x="90" y="5"/>
                    <a:pt x="89" y="6"/>
                    <a:pt x="8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2">
              <a:extLst>
                <a:ext uri="{FF2B5EF4-FFF2-40B4-BE49-F238E27FC236}">
                  <a16:creationId xmlns="" xmlns:a16="http://schemas.microsoft.com/office/drawing/2014/main" id="{913A4953-E201-464B-860A-52E0711B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2049667"/>
              <a:ext cx="80963" cy="119063"/>
            </a:xfrm>
            <a:custGeom>
              <a:avLst/>
              <a:gdLst>
                <a:gd name="T0" fmla="*/ 3 w 40"/>
                <a:gd name="T1" fmla="*/ 59 h 59"/>
                <a:gd name="T2" fmla="*/ 1 w 40"/>
                <a:gd name="T3" fmla="*/ 59 h 59"/>
                <a:gd name="T4" fmla="*/ 0 w 40"/>
                <a:gd name="T5" fmla="*/ 55 h 59"/>
                <a:gd name="T6" fmla="*/ 34 w 40"/>
                <a:gd name="T7" fmla="*/ 2 h 59"/>
                <a:gd name="T8" fmla="*/ 38 w 40"/>
                <a:gd name="T9" fmla="*/ 1 h 59"/>
                <a:gd name="T10" fmla="*/ 39 w 40"/>
                <a:gd name="T11" fmla="*/ 5 h 59"/>
                <a:gd name="T12" fmla="*/ 6 w 40"/>
                <a:gd name="T13" fmla="*/ 58 h 59"/>
                <a:gd name="T14" fmla="*/ 3 w 4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9">
                  <a:moveTo>
                    <a:pt x="3" y="59"/>
                  </a:moveTo>
                  <a:cubicBezTo>
                    <a:pt x="2" y="59"/>
                    <a:pt x="2" y="59"/>
                    <a:pt x="1" y="59"/>
                  </a:cubicBezTo>
                  <a:cubicBezTo>
                    <a:pt x="0" y="58"/>
                    <a:pt x="0" y="56"/>
                    <a:pt x="0" y="55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39" y="2"/>
                    <a:pt x="40" y="4"/>
                    <a:pt x="39" y="5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59"/>
                    <a:pt x="4" y="59"/>
                    <a:pt x="3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3">
              <a:extLst>
                <a:ext uri="{FF2B5EF4-FFF2-40B4-BE49-F238E27FC236}">
                  <a16:creationId xmlns="" xmlns:a16="http://schemas.microsoft.com/office/drawing/2014/main" id="{4F829A40-AAE8-465E-B05C-FF5376D88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0" y="2049667"/>
              <a:ext cx="80963" cy="119063"/>
            </a:xfrm>
            <a:custGeom>
              <a:avLst/>
              <a:gdLst>
                <a:gd name="T0" fmla="*/ 36 w 40"/>
                <a:gd name="T1" fmla="*/ 59 h 59"/>
                <a:gd name="T2" fmla="*/ 34 w 40"/>
                <a:gd name="T3" fmla="*/ 58 h 59"/>
                <a:gd name="T4" fmla="*/ 0 w 40"/>
                <a:gd name="T5" fmla="*/ 5 h 59"/>
                <a:gd name="T6" fmla="*/ 1 w 40"/>
                <a:gd name="T7" fmla="*/ 1 h 59"/>
                <a:gd name="T8" fmla="*/ 6 w 40"/>
                <a:gd name="T9" fmla="*/ 2 h 59"/>
                <a:gd name="T10" fmla="*/ 39 w 40"/>
                <a:gd name="T11" fmla="*/ 55 h 59"/>
                <a:gd name="T12" fmla="*/ 38 w 40"/>
                <a:gd name="T13" fmla="*/ 59 h 59"/>
                <a:gd name="T14" fmla="*/ 36 w 4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9">
                  <a:moveTo>
                    <a:pt x="36" y="59"/>
                  </a:moveTo>
                  <a:cubicBezTo>
                    <a:pt x="35" y="59"/>
                    <a:pt x="34" y="59"/>
                    <a:pt x="34" y="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39" y="58"/>
                    <a:pt x="38" y="59"/>
                  </a:cubicBezTo>
                  <a:cubicBezTo>
                    <a:pt x="37" y="59"/>
                    <a:pt x="37" y="59"/>
                    <a:pt x="36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="" xmlns:a16="http://schemas.microsoft.com/office/drawing/2014/main" id="{29DE4D9D-1632-4AA8-8A28-D957AF9603AE}"/>
              </a:ext>
            </a:extLst>
          </p:cNvPr>
          <p:cNvGrpSpPr/>
          <p:nvPr/>
        </p:nvGrpSpPr>
        <p:grpSpPr>
          <a:xfrm>
            <a:off x="8180388" y="2457655"/>
            <a:ext cx="571500" cy="465138"/>
            <a:chOff x="8180388" y="2457655"/>
            <a:chExt cx="571500" cy="465138"/>
          </a:xfrm>
        </p:grpSpPr>
        <p:sp>
          <p:nvSpPr>
            <p:cNvPr id="136" name="Freeform 124">
              <a:extLst>
                <a:ext uri="{FF2B5EF4-FFF2-40B4-BE49-F238E27FC236}">
                  <a16:creationId xmlns="" xmlns:a16="http://schemas.microsoft.com/office/drawing/2014/main" id="{7FD99640-9138-47D0-9594-47AA42DF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2791030"/>
              <a:ext cx="476250" cy="131763"/>
            </a:xfrm>
            <a:custGeom>
              <a:avLst/>
              <a:gdLst>
                <a:gd name="T0" fmla="*/ 121 w 236"/>
                <a:gd name="T1" fmla="*/ 59 h 65"/>
                <a:gd name="T2" fmla="*/ 60 w 236"/>
                <a:gd name="T3" fmla="*/ 51 h 65"/>
                <a:gd name="T4" fmla="*/ 5 w 236"/>
                <a:gd name="T5" fmla="*/ 46 h 65"/>
                <a:gd name="T6" fmla="*/ 1 w 236"/>
                <a:gd name="T7" fmla="*/ 45 h 65"/>
                <a:gd name="T8" fmla="*/ 3 w 236"/>
                <a:gd name="T9" fmla="*/ 41 h 65"/>
                <a:gd name="T10" fmla="*/ 62 w 236"/>
                <a:gd name="T11" fmla="*/ 45 h 65"/>
                <a:gd name="T12" fmla="*/ 228 w 236"/>
                <a:gd name="T13" fmla="*/ 12 h 65"/>
                <a:gd name="T14" fmla="*/ 229 w 236"/>
                <a:gd name="T15" fmla="*/ 12 h 65"/>
                <a:gd name="T16" fmla="*/ 229 w 236"/>
                <a:gd name="T17" fmla="*/ 12 h 65"/>
                <a:gd name="T18" fmla="*/ 227 w 236"/>
                <a:gd name="T19" fmla="*/ 11 h 65"/>
                <a:gd name="T20" fmla="*/ 207 w 236"/>
                <a:gd name="T21" fmla="*/ 12 h 65"/>
                <a:gd name="T22" fmla="*/ 196 w 236"/>
                <a:gd name="T23" fmla="*/ 17 h 65"/>
                <a:gd name="T24" fmla="*/ 155 w 236"/>
                <a:gd name="T25" fmla="*/ 27 h 65"/>
                <a:gd name="T26" fmla="*/ 152 w 236"/>
                <a:gd name="T27" fmla="*/ 23 h 65"/>
                <a:gd name="T28" fmla="*/ 155 w 236"/>
                <a:gd name="T29" fmla="*/ 21 h 65"/>
                <a:gd name="T30" fmla="*/ 193 w 236"/>
                <a:gd name="T31" fmla="*/ 12 h 65"/>
                <a:gd name="T32" fmla="*/ 205 w 236"/>
                <a:gd name="T33" fmla="*/ 6 h 65"/>
                <a:gd name="T34" fmla="*/ 234 w 236"/>
                <a:gd name="T35" fmla="*/ 9 h 65"/>
                <a:gd name="T36" fmla="*/ 233 w 236"/>
                <a:gd name="T37" fmla="*/ 17 h 65"/>
                <a:gd name="T38" fmla="*/ 121 w 236"/>
                <a:gd name="T39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9"/>
                  </a:moveTo>
                  <a:cubicBezTo>
                    <a:pt x="96" y="59"/>
                    <a:pt x="73" y="54"/>
                    <a:pt x="60" y="51"/>
                  </a:cubicBezTo>
                  <a:cubicBezTo>
                    <a:pt x="21" y="40"/>
                    <a:pt x="5" y="46"/>
                    <a:pt x="5" y="46"/>
                  </a:cubicBezTo>
                  <a:cubicBezTo>
                    <a:pt x="3" y="47"/>
                    <a:pt x="2" y="46"/>
                    <a:pt x="1" y="45"/>
                  </a:cubicBezTo>
                  <a:cubicBezTo>
                    <a:pt x="0" y="43"/>
                    <a:pt x="1" y="42"/>
                    <a:pt x="3" y="41"/>
                  </a:cubicBezTo>
                  <a:cubicBezTo>
                    <a:pt x="3" y="41"/>
                    <a:pt x="21" y="33"/>
                    <a:pt x="62" y="45"/>
                  </a:cubicBezTo>
                  <a:cubicBezTo>
                    <a:pt x="93" y="54"/>
                    <a:pt x="182" y="65"/>
                    <a:pt x="228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7" y="11"/>
                  </a:cubicBezTo>
                  <a:cubicBezTo>
                    <a:pt x="224" y="9"/>
                    <a:pt x="217" y="8"/>
                    <a:pt x="207" y="12"/>
                  </a:cubicBezTo>
                  <a:cubicBezTo>
                    <a:pt x="203" y="13"/>
                    <a:pt x="200" y="15"/>
                    <a:pt x="196" y="17"/>
                  </a:cubicBezTo>
                  <a:cubicBezTo>
                    <a:pt x="186" y="22"/>
                    <a:pt x="175" y="28"/>
                    <a:pt x="155" y="27"/>
                  </a:cubicBezTo>
                  <a:cubicBezTo>
                    <a:pt x="153" y="26"/>
                    <a:pt x="152" y="25"/>
                    <a:pt x="152" y="23"/>
                  </a:cubicBezTo>
                  <a:cubicBezTo>
                    <a:pt x="152" y="22"/>
                    <a:pt x="154" y="20"/>
                    <a:pt x="155" y="21"/>
                  </a:cubicBezTo>
                  <a:cubicBezTo>
                    <a:pt x="173" y="22"/>
                    <a:pt x="183" y="17"/>
                    <a:pt x="193" y="12"/>
                  </a:cubicBezTo>
                  <a:cubicBezTo>
                    <a:pt x="197" y="10"/>
                    <a:pt x="201" y="8"/>
                    <a:pt x="205" y="6"/>
                  </a:cubicBezTo>
                  <a:cubicBezTo>
                    <a:pt x="219" y="0"/>
                    <a:pt x="231" y="3"/>
                    <a:pt x="234" y="9"/>
                  </a:cubicBezTo>
                  <a:cubicBezTo>
                    <a:pt x="236" y="11"/>
                    <a:pt x="235" y="14"/>
                    <a:pt x="233" y="17"/>
                  </a:cubicBezTo>
                  <a:cubicBezTo>
                    <a:pt x="204" y="50"/>
                    <a:pt x="159" y="59"/>
                    <a:pt x="121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5">
              <a:extLst>
                <a:ext uri="{FF2B5EF4-FFF2-40B4-BE49-F238E27FC236}">
                  <a16:creationId xmlns="" xmlns:a16="http://schemas.microsoft.com/office/drawing/2014/main" id="{A9218CB8-1E86-44B2-9E3D-524333F6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2721180"/>
              <a:ext cx="325438" cy="136525"/>
            </a:xfrm>
            <a:custGeom>
              <a:avLst/>
              <a:gdLst>
                <a:gd name="T0" fmla="*/ 121 w 161"/>
                <a:gd name="T1" fmla="*/ 68 h 68"/>
                <a:gd name="T2" fmla="*/ 80 w 161"/>
                <a:gd name="T3" fmla="*/ 57 h 68"/>
                <a:gd name="T4" fmla="*/ 79 w 161"/>
                <a:gd name="T5" fmla="*/ 53 h 68"/>
                <a:gd name="T6" fmla="*/ 83 w 161"/>
                <a:gd name="T7" fmla="*/ 52 h 68"/>
                <a:gd name="T8" fmla="*/ 143 w 161"/>
                <a:gd name="T9" fmla="*/ 60 h 68"/>
                <a:gd name="T10" fmla="*/ 154 w 161"/>
                <a:gd name="T11" fmla="*/ 54 h 68"/>
                <a:gd name="T12" fmla="*/ 153 w 161"/>
                <a:gd name="T13" fmla="*/ 46 h 68"/>
                <a:gd name="T14" fmla="*/ 150 w 161"/>
                <a:gd name="T15" fmla="*/ 45 h 68"/>
                <a:gd name="T16" fmla="*/ 147 w 161"/>
                <a:gd name="T17" fmla="*/ 45 h 68"/>
                <a:gd name="T18" fmla="*/ 109 w 161"/>
                <a:gd name="T19" fmla="*/ 37 h 68"/>
                <a:gd name="T20" fmla="*/ 49 w 161"/>
                <a:gd name="T21" fmla="*/ 6 h 68"/>
                <a:gd name="T22" fmla="*/ 34 w 161"/>
                <a:gd name="T23" fmla="*/ 10 h 68"/>
                <a:gd name="T24" fmla="*/ 3 w 161"/>
                <a:gd name="T25" fmla="*/ 17 h 68"/>
                <a:gd name="T26" fmla="*/ 0 w 161"/>
                <a:gd name="T27" fmla="*/ 14 h 68"/>
                <a:gd name="T28" fmla="*/ 3 w 161"/>
                <a:gd name="T29" fmla="*/ 11 h 68"/>
                <a:gd name="T30" fmla="*/ 31 w 161"/>
                <a:gd name="T31" fmla="*/ 4 h 68"/>
                <a:gd name="T32" fmla="*/ 49 w 161"/>
                <a:gd name="T33" fmla="*/ 0 h 68"/>
                <a:gd name="T34" fmla="*/ 114 w 161"/>
                <a:gd name="T35" fmla="*/ 33 h 68"/>
                <a:gd name="T36" fmla="*/ 114 w 161"/>
                <a:gd name="T37" fmla="*/ 33 h 68"/>
                <a:gd name="T38" fmla="*/ 146 w 161"/>
                <a:gd name="T39" fmla="*/ 39 h 68"/>
                <a:gd name="T40" fmla="*/ 149 w 161"/>
                <a:gd name="T41" fmla="*/ 39 h 68"/>
                <a:gd name="T42" fmla="*/ 157 w 161"/>
                <a:gd name="T43" fmla="*/ 43 h 68"/>
                <a:gd name="T44" fmla="*/ 160 w 161"/>
                <a:gd name="T45" fmla="*/ 56 h 68"/>
                <a:gd name="T46" fmla="*/ 144 w 161"/>
                <a:gd name="T47" fmla="*/ 66 h 68"/>
                <a:gd name="T48" fmla="*/ 121 w 161"/>
                <a:gd name="T4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8">
                  <a:moveTo>
                    <a:pt x="121" y="68"/>
                  </a:moveTo>
                  <a:cubicBezTo>
                    <a:pt x="103" y="68"/>
                    <a:pt x="89" y="64"/>
                    <a:pt x="80" y="57"/>
                  </a:cubicBezTo>
                  <a:cubicBezTo>
                    <a:pt x="78" y="56"/>
                    <a:pt x="78" y="54"/>
                    <a:pt x="79" y="53"/>
                  </a:cubicBezTo>
                  <a:cubicBezTo>
                    <a:pt x="80" y="52"/>
                    <a:pt x="82" y="51"/>
                    <a:pt x="83" y="52"/>
                  </a:cubicBezTo>
                  <a:cubicBezTo>
                    <a:pt x="95" y="61"/>
                    <a:pt x="116" y="64"/>
                    <a:pt x="143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5"/>
                    <a:pt x="150" y="45"/>
                  </a:cubicBezTo>
                  <a:cubicBezTo>
                    <a:pt x="149" y="45"/>
                    <a:pt x="148" y="45"/>
                    <a:pt x="147" y="45"/>
                  </a:cubicBezTo>
                  <a:cubicBezTo>
                    <a:pt x="138" y="46"/>
                    <a:pt x="117" y="47"/>
                    <a:pt x="109" y="37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8"/>
                    <a:pt x="34" y="10"/>
                  </a:cubicBezTo>
                  <a:cubicBezTo>
                    <a:pt x="28" y="13"/>
                    <a:pt x="21" y="16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3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20" y="41"/>
                    <a:pt x="140" y="39"/>
                    <a:pt x="146" y="39"/>
                  </a:cubicBezTo>
                  <a:cubicBezTo>
                    <a:pt x="147" y="39"/>
                    <a:pt x="148" y="39"/>
                    <a:pt x="149" y="39"/>
                  </a:cubicBezTo>
                  <a:cubicBezTo>
                    <a:pt x="152" y="38"/>
                    <a:pt x="155" y="40"/>
                    <a:pt x="157" y="43"/>
                  </a:cubicBezTo>
                  <a:cubicBezTo>
                    <a:pt x="160" y="46"/>
                    <a:pt x="161" y="52"/>
                    <a:pt x="160" y="56"/>
                  </a:cubicBezTo>
                  <a:cubicBezTo>
                    <a:pt x="158" y="60"/>
                    <a:pt x="154" y="65"/>
                    <a:pt x="144" y="66"/>
                  </a:cubicBezTo>
                  <a:cubicBezTo>
                    <a:pt x="136" y="67"/>
                    <a:pt x="128" y="68"/>
                    <a:pt x="121" y="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6">
              <a:extLst>
                <a:ext uri="{FF2B5EF4-FFF2-40B4-BE49-F238E27FC236}">
                  <a16:creationId xmlns="" xmlns:a16="http://schemas.microsoft.com/office/drawing/2014/main" id="{09E77967-0A1D-47A6-BCB5-8E04D677B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0388" y="2716417"/>
              <a:ext cx="107950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6"/>
                    <a:pt x="0" y="94"/>
                  </a:cubicBezTo>
                  <a:cubicBezTo>
                    <a:pt x="0" y="93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6"/>
                    <a:pt x="53" y="97"/>
                    <a:pt x="51" y="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7">
              <a:extLst>
                <a:ext uri="{FF2B5EF4-FFF2-40B4-BE49-F238E27FC236}">
                  <a16:creationId xmlns="" xmlns:a16="http://schemas.microsoft.com/office/drawing/2014/main" id="{464F30F9-4757-400B-9056-4EF53772A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2773567"/>
              <a:ext cx="127000" cy="52388"/>
            </a:xfrm>
            <a:custGeom>
              <a:avLst/>
              <a:gdLst>
                <a:gd name="T0" fmla="*/ 3 w 63"/>
                <a:gd name="T1" fmla="*/ 26 h 26"/>
                <a:gd name="T2" fmla="*/ 1 w 63"/>
                <a:gd name="T3" fmla="*/ 24 h 26"/>
                <a:gd name="T4" fmla="*/ 2 w 63"/>
                <a:gd name="T5" fmla="*/ 20 h 26"/>
                <a:gd name="T6" fmla="*/ 40 w 63"/>
                <a:gd name="T7" fmla="*/ 4 h 26"/>
                <a:gd name="T8" fmla="*/ 62 w 63"/>
                <a:gd name="T9" fmla="*/ 8 h 26"/>
                <a:gd name="T10" fmla="*/ 61 w 63"/>
                <a:gd name="T11" fmla="*/ 17 h 26"/>
                <a:gd name="T12" fmla="*/ 57 w 63"/>
                <a:gd name="T13" fmla="*/ 18 h 26"/>
                <a:gd name="T14" fmla="*/ 56 w 63"/>
                <a:gd name="T15" fmla="*/ 14 h 26"/>
                <a:gd name="T16" fmla="*/ 56 w 63"/>
                <a:gd name="T17" fmla="*/ 10 h 26"/>
                <a:gd name="T18" fmla="*/ 43 w 63"/>
                <a:gd name="T19" fmla="*/ 9 h 26"/>
                <a:gd name="T20" fmla="*/ 5 w 63"/>
                <a:gd name="T21" fmla="*/ 26 h 26"/>
                <a:gd name="T22" fmla="*/ 3 w 63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26">
                  <a:moveTo>
                    <a:pt x="3" y="26"/>
                  </a:moveTo>
                  <a:cubicBezTo>
                    <a:pt x="2" y="26"/>
                    <a:pt x="1" y="25"/>
                    <a:pt x="1" y="24"/>
                  </a:cubicBezTo>
                  <a:cubicBezTo>
                    <a:pt x="0" y="23"/>
                    <a:pt x="1" y="21"/>
                    <a:pt x="2" y="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50" y="0"/>
                    <a:pt x="59" y="2"/>
                    <a:pt x="62" y="8"/>
                  </a:cubicBezTo>
                  <a:cubicBezTo>
                    <a:pt x="63" y="11"/>
                    <a:pt x="63" y="14"/>
                    <a:pt x="61" y="17"/>
                  </a:cubicBezTo>
                  <a:cubicBezTo>
                    <a:pt x="61" y="18"/>
                    <a:pt x="59" y="19"/>
                    <a:pt x="57" y="18"/>
                  </a:cubicBezTo>
                  <a:cubicBezTo>
                    <a:pt x="56" y="18"/>
                    <a:pt x="55" y="16"/>
                    <a:pt x="56" y="14"/>
                  </a:cubicBezTo>
                  <a:cubicBezTo>
                    <a:pt x="56" y="13"/>
                    <a:pt x="57" y="12"/>
                    <a:pt x="56" y="10"/>
                  </a:cubicBezTo>
                  <a:cubicBezTo>
                    <a:pt x="55" y="8"/>
                    <a:pt x="49" y="6"/>
                    <a:pt x="43" y="9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6"/>
                    <a:pt x="4" y="26"/>
                    <a:pt x="3" y="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8">
              <a:extLst>
                <a:ext uri="{FF2B5EF4-FFF2-40B4-BE49-F238E27FC236}">
                  <a16:creationId xmlns="" xmlns:a16="http://schemas.microsoft.com/office/drawing/2014/main" id="{FCF40E1D-0588-490E-9EA2-82F231DF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1225" y="2771980"/>
              <a:ext cx="104775" cy="39688"/>
            </a:xfrm>
            <a:custGeom>
              <a:avLst/>
              <a:gdLst>
                <a:gd name="T0" fmla="*/ 46 w 52"/>
                <a:gd name="T1" fmla="*/ 20 h 20"/>
                <a:gd name="T2" fmla="*/ 44 w 52"/>
                <a:gd name="T3" fmla="*/ 19 h 20"/>
                <a:gd name="T4" fmla="*/ 44 w 52"/>
                <a:gd name="T5" fmla="*/ 15 h 20"/>
                <a:gd name="T6" fmla="*/ 45 w 52"/>
                <a:gd name="T7" fmla="*/ 9 h 20"/>
                <a:gd name="T8" fmla="*/ 41 w 52"/>
                <a:gd name="T9" fmla="*/ 6 h 20"/>
                <a:gd name="T10" fmla="*/ 32 w 52"/>
                <a:gd name="T11" fmla="*/ 8 h 20"/>
                <a:gd name="T12" fmla="*/ 5 w 52"/>
                <a:gd name="T13" fmla="*/ 19 h 20"/>
                <a:gd name="T14" fmla="*/ 1 w 52"/>
                <a:gd name="T15" fmla="*/ 18 h 20"/>
                <a:gd name="T16" fmla="*/ 3 w 52"/>
                <a:gd name="T17" fmla="*/ 14 h 20"/>
                <a:gd name="T18" fmla="*/ 29 w 52"/>
                <a:gd name="T19" fmla="*/ 2 h 20"/>
                <a:gd name="T20" fmla="*/ 42 w 52"/>
                <a:gd name="T21" fmla="*/ 0 h 20"/>
                <a:gd name="T22" fmla="*/ 51 w 52"/>
                <a:gd name="T23" fmla="*/ 7 h 20"/>
                <a:gd name="T24" fmla="*/ 48 w 52"/>
                <a:gd name="T25" fmla="*/ 19 h 20"/>
                <a:gd name="T26" fmla="*/ 46 w 52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0">
                  <a:moveTo>
                    <a:pt x="46" y="20"/>
                  </a:moveTo>
                  <a:cubicBezTo>
                    <a:pt x="45" y="20"/>
                    <a:pt x="45" y="20"/>
                    <a:pt x="44" y="19"/>
                  </a:cubicBezTo>
                  <a:cubicBezTo>
                    <a:pt x="43" y="18"/>
                    <a:pt x="43" y="16"/>
                    <a:pt x="44" y="15"/>
                  </a:cubicBezTo>
                  <a:cubicBezTo>
                    <a:pt x="45" y="13"/>
                    <a:pt x="46" y="11"/>
                    <a:pt x="45" y="9"/>
                  </a:cubicBezTo>
                  <a:cubicBezTo>
                    <a:pt x="45" y="7"/>
                    <a:pt x="42" y="7"/>
                    <a:pt x="41" y="6"/>
                  </a:cubicBezTo>
                  <a:cubicBezTo>
                    <a:pt x="38" y="6"/>
                    <a:pt x="35" y="6"/>
                    <a:pt x="32" y="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0"/>
                    <a:pt x="2" y="19"/>
                    <a:pt x="1" y="18"/>
                  </a:cubicBezTo>
                  <a:cubicBezTo>
                    <a:pt x="0" y="16"/>
                    <a:pt x="1" y="14"/>
                    <a:pt x="3" y="14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4" y="0"/>
                    <a:pt x="38" y="0"/>
                    <a:pt x="42" y="0"/>
                  </a:cubicBezTo>
                  <a:cubicBezTo>
                    <a:pt x="46" y="1"/>
                    <a:pt x="49" y="3"/>
                    <a:pt x="51" y="7"/>
                  </a:cubicBezTo>
                  <a:cubicBezTo>
                    <a:pt x="52" y="10"/>
                    <a:pt x="52" y="15"/>
                    <a:pt x="48" y="19"/>
                  </a:cubicBezTo>
                  <a:cubicBezTo>
                    <a:pt x="48" y="20"/>
                    <a:pt x="47" y="20"/>
                    <a:pt x="46" y="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9">
              <a:extLst>
                <a:ext uri="{FF2B5EF4-FFF2-40B4-BE49-F238E27FC236}">
                  <a16:creationId xmlns="" xmlns:a16="http://schemas.microsoft.com/office/drawing/2014/main" id="{94B9232E-1D44-473B-8973-DB9B37E6C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050" y="2457655"/>
              <a:ext cx="220663" cy="193675"/>
            </a:xfrm>
            <a:custGeom>
              <a:avLst/>
              <a:gdLst>
                <a:gd name="T0" fmla="*/ 3 w 110"/>
                <a:gd name="T1" fmla="*/ 96 h 96"/>
                <a:gd name="T2" fmla="*/ 1 w 110"/>
                <a:gd name="T3" fmla="*/ 95 h 96"/>
                <a:gd name="T4" fmla="*/ 1 w 110"/>
                <a:gd name="T5" fmla="*/ 91 h 96"/>
                <a:gd name="T6" fmla="*/ 105 w 110"/>
                <a:gd name="T7" fmla="*/ 1 h 96"/>
                <a:gd name="T8" fmla="*/ 109 w 110"/>
                <a:gd name="T9" fmla="*/ 1 h 96"/>
                <a:gd name="T10" fmla="*/ 109 w 110"/>
                <a:gd name="T11" fmla="*/ 5 h 96"/>
                <a:gd name="T12" fmla="*/ 5 w 110"/>
                <a:gd name="T13" fmla="*/ 95 h 96"/>
                <a:gd name="T14" fmla="*/ 3 w 110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96">
                  <a:moveTo>
                    <a:pt x="3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6" y="0"/>
                    <a:pt x="108" y="0"/>
                    <a:pt x="109" y="1"/>
                  </a:cubicBezTo>
                  <a:cubicBezTo>
                    <a:pt x="110" y="2"/>
                    <a:pt x="110" y="4"/>
                    <a:pt x="109" y="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96"/>
                    <a:pt x="4" y="96"/>
                    <a:pt x="3" y="9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0">
              <a:extLst>
                <a:ext uri="{FF2B5EF4-FFF2-40B4-BE49-F238E27FC236}">
                  <a16:creationId xmlns="" xmlns:a16="http://schemas.microsoft.com/office/drawing/2014/main" id="{CA5AB401-4E78-47B2-9004-ECF81E835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2546555"/>
              <a:ext cx="101600" cy="101600"/>
            </a:xfrm>
            <a:custGeom>
              <a:avLst/>
              <a:gdLst>
                <a:gd name="T0" fmla="*/ 48 w 51"/>
                <a:gd name="T1" fmla="*/ 51 h 51"/>
                <a:gd name="T2" fmla="*/ 46 w 51"/>
                <a:gd name="T3" fmla="*/ 50 h 51"/>
                <a:gd name="T4" fmla="*/ 1 w 51"/>
                <a:gd name="T5" fmla="*/ 6 h 51"/>
                <a:gd name="T6" fmla="*/ 1 w 51"/>
                <a:gd name="T7" fmla="*/ 2 h 51"/>
                <a:gd name="T8" fmla="*/ 5 w 51"/>
                <a:gd name="T9" fmla="*/ 2 h 51"/>
                <a:gd name="T10" fmla="*/ 50 w 51"/>
                <a:gd name="T11" fmla="*/ 46 h 51"/>
                <a:gd name="T12" fmla="*/ 50 w 51"/>
                <a:gd name="T13" fmla="*/ 50 h 51"/>
                <a:gd name="T14" fmla="*/ 48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8" y="51"/>
                  </a:moveTo>
                  <a:cubicBezTo>
                    <a:pt x="47" y="51"/>
                    <a:pt x="46" y="51"/>
                    <a:pt x="46" y="5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5" y="2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7"/>
                    <a:pt x="51" y="49"/>
                    <a:pt x="50" y="50"/>
                  </a:cubicBezTo>
                  <a:cubicBezTo>
                    <a:pt x="49" y="51"/>
                    <a:pt x="49" y="51"/>
                    <a:pt x="48" y="5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1">
              <a:extLst>
                <a:ext uri="{FF2B5EF4-FFF2-40B4-BE49-F238E27FC236}">
                  <a16:creationId xmlns="" xmlns:a16="http://schemas.microsoft.com/office/drawing/2014/main" id="{7451FBEB-9BC4-45D6-BD03-6136BBFF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7538" y="2541792"/>
              <a:ext cx="147638" cy="90488"/>
            </a:xfrm>
            <a:custGeom>
              <a:avLst/>
              <a:gdLst>
                <a:gd name="T0" fmla="*/ 3 w 73"/>
                <a:gd name="T1" fmla="*/ 45 h 45"/>
                <a:gd name="T2" fmla="*/ 0 w 73"/>
                <a:gd name="T3" fmla="*/ 44 h 45"/>
                <a:gd name="T4" fmla="*/ 2 w 73"/>
                <a:gd name="T5" fmla="*/ 40 h 45"/>
                <a:gd name="T6" fmla="*/ 68 w 73"/>
                <a:gd name="T7" fmla="*/ 1 h 45"/>
                <a:gd name="T8" fmla="*/ 72 w 73"/>
                <a:gd name="T9" fmla="*/ 2 h 45"/>
                <a:gd name="T10" fmla="*/ 71 w 73"/>
                <a:gd name="T11" fmla="*/ 6 h 45"/>
                <a:gd name="T12" fmla="*/ 5 w 73"/>
                <a:gd name="T13" fmla="*/ 45 h 45"/>
                <a:gd name="T14" fmla="*/ 3 w 73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5">
                  <a:moveTo>
                    <a:pt x="3" y="45"/>
                  </a:moveTo>
                  <a:cubicBezTo>
                    <a:pt x="2" y="45"/>
                    <a:pt x="1" y="45"/>
                    <a:pt x="0" y="44"/>
                  </a:cubicBezTo>
                  <a:cubicBezTo>
                    <a:pt x="0" y="43"/>
                    <a:pt x="0" y="41"/>
                    <a:pt x="2" y="4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0"/>
                    <a:pt x="71" y="1"/>
                    <a:pt x="72" y="2"/>
                  </a:cubicBezTo>
                  <a:cubicBezTo>
                    <a:pt x="73" y="4"/>
                    <a:pt x="73" y="6"/>
                    <a:pt x="71" y="6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4" y="45"/>
                    <a:pt x="4" y="45"/>
                    <a:pt x="3" y="4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2">
              <a:extLst>
                <a:ext uri="{FF2B5EF4-FFF2-40B4-BE49-F238E27FC236}">
                  <a16:creationId xmlns="" xmlns:a16="http://schemas.microsoft.com/office/drawing/2014/main" id="{737234BD-73C6-49C3-A185-46815ADB52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0888" y="2514805"/>
              <a:ext cx="52388" cy="50800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6 h 26"/>
                <a:gd name="T12" fmla="*/ 6 w 26"/>
                <a:gd name="T13" fmla="*/ 13 h 26"/>
                <a:gd name="T14" fmla="*/ 13 w 26"/>
                <a:gd name="T15" fmla="*/ 20 h 26"/>
                <a:gd name="T16" fmla="*/ 20 w 26"/>
                <a:gd name="T17" fmla="*/ 13 h 26"/>
                <a:gd name="T18" fmla="*/ 13 w 26"/>
                <a:gd name="T1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6" y="5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="" xmlns:a16="http://schemas.microsoft.com/office/drawing/2014/main" id="{E14D84D7-CF3C-4E1B-88A2-5F731FAC8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538" y="2630692"/>
              <a:ext cx="52388" cy="53975"/>
            </a:xfrm>
            <a:custGeom>
              <a:avLst/>
              <a:gdLst>
                <a:gd name="T0" fmla="*/ 13 w 26"/>
                <a:gd name="T1" fmla="*/ 27 h 27"/>
                <a:gd name="T2" fmla="*/ 0 w 26"/>
                <a:gd name="T3" fmla="*/ 13 h 27"/>
                <a:gd name="T4" fmla="*/ 13 w 26"/>
                <a:gd name="T5" fmla="*/ 0 h 27"/>
                <a:gd name="T6" fmla="*/ 26 w 26"/>
                <a:gd name="T7" fmla="*/ 13 h 27"/>
                <a:gd name="T8" fmla="*/ 13 w 26"/>
                <a:gd name="T9" fmla="*/ 27 h 27"/>
                <a:gd name="T10" fmla="*/ 13 w 26"/>
                <a:gd name="T11" fmla="*/ 6 h 27"/>
                <a:gd name="T12" fmla="*/ 6 w 26"/>
                <a:gd name="T13" fmla="*/ 13 h 27"/>
                <a:gd name="T14" fmla="*/ 13 w 26"/>
                <a:gd name="T15" fmla="*/ 21 h 27"/>
                <a:gd name="T16" fmla="*/ 20 w 26"/>
                <a:gd name="T17" fmla="*/ 13 h 27"/>
                <a:gd name="T18" fmla="*/ 13 w 26"/>
                <a:gd name="T1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1"/>
                    <a:pt x="13" y="21"/>
                  </a:cubicBezTo>
                  <a:cubicBezTo>
                    <a:pt x="17" y="21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="" xmlns:a16="http://schemas.microsoft.com/office/drawing/2014/main" id="{00B51D2C-0864-48D1-8838-7FAE912A49B2}"/>
              </a:ext>
            </a:extLst>
          </p:cNvPr>
          <p:cNvGrpSpPr/>
          <p:nvPr/>
        </p:nvGrpSpPr>
        <p:grpSpPr>
          <a:xfrm>
            <a:off x="5778500" y="2352880"/>
            <a:ext cx="558800" cy="663575"/>
            <a:chOff x="5778500" y="2352880"/>
            <a:chExt cx="558800" cy="663575"/>
          </a:xfrm>
        </p:grpSpPr>
        <p:sp>
          <p:nvSpPr>
            <p:cNvPr id="147" name="Freeform 134">
              <a:extLst>
                <a:ext uri="{FF2B5EF4-FFF2-40B4-BE49-F238E27FC236}">
                  <a16:creationId xmlns="" xmlns:a16="http://schemas.microsoft.com/office/drawing/2014/main" id="{072E9AFB-320F-4410-BF70-6860C36BC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2737055"/>
              <a:ext cx="107950" cy="95250"/>
            </a:xfrm>
            <a:custGeom>
              <a:avLst/>
              <a:gdLst>
                <a:gd name="T0" fmla="*/ 3 w 54"/>
                <a:gd name="T1" fmla="*/ 47 h 47"/>
                <a:gd name="T2" fmla="*/ 0 w 54"/>
                <a:gd name="T3" fmla="*/ 44 h 47"/>
                <a:gd name="T4" fmla="*/ 3 w 54"/>
                <a:gd name="T5" fmla="*/ 41 h 47"/>
                <a:gd name="T6" fmla="*/ 22 w 54"/>
                <a:gd name="T7" fmla="*/ 41 h 47"/>
                <a:gd name="T8" fmla="*/ 29 w 54"/>
                <a:gd name="T9" fmla="*/ 29 h 47"/>
                <a:gd name="T10" fmla="*/ 20 w 54"/>
                <a:gd name="T11" fmla="*/ 14 h 47"/>
                <a:gd name="T12" fmla="*/ 19 w 54"/>
                <a:gd name="T13" fmla="*/ 8 h 47"/>
                <a:gd name="T14" fmla="*/ 22 w 54"/>
                <a:gd name="T15" fmla="*/ 3 h 47"/>
                <a:gd name="T16" fmla="*/ 34 w 54"/>
                <a:gd name="T17" fmla="*/ 5 h 47"/>
                <a:gd name="T18" fmla="*/ 37 w 54"/>
                <a:gd name="T19" fmla="*/ 11 h 47"/>
                <a:gd name="T20" fmla="*/ 37 w 54"/>
                <a:gd name="T21" fmla="*/ 10 h 47"/>
                <a:gd name="T22" fmla="*/ 46 w 54"/>
                <a:gd name="T23" fmla="*/ 1 h 47"/>
                <a:gd name="T24" fmla="*/ 54 w 54"/>
                <a:gd name="T25" fmla="*/ 10 h 47"/>
                <a:gd name="T26" fmla="*/ 54 w 54"/>
                <a:gd name="T27" fmla="*/ 32 h 47"/>
                <a:gd name="T28" fmla="*/ 51 w 54"/>
                <a:gd name="T29" fmla="*/ 35 h 47"/>
                <a:gd name="T30" fmla="*/ 51 w 54"/>
                <a:gd name="T31" fmla="*/ 35 h 47"/>
                <a:gd name="T32" fmla="*/ 48 w 54"/>
                <a:gd name="T33" fmla="*/ 32 h 47"/>
                <a:gd name="T34" fmla="*/ 48 w 54"/>
                <a:gd name="T35" fmla="*/ 10 h 47"/>
                <a:gd name="T36" fmla="*/ 46 w 54"/>
                <a:gd name="T37" fmla="*/ 7 h 47"/>
                <a:gd name="T38" fmla="*/ 43 w 54"/>
                <a:gd name="T39" fmla="*/ 10 h 47"/>
                <a:gd name="T40" fmla="*/ 43 w 54"/>
                <a:gd name="T41" fmla="*/ 21 h 47"/>
                <a:gd name="T42" fmla="*/ 41 w 54"/>
                <a:gd name="T43" fmla="*/ 24 h 47"/>
                <a:gd name="T44" fmla="*/ 38 w 54"/>
                <a:gd name="T45" fmla="*/ 23 h 47"/>
                <a:gd name="T46" fmla="*/ 29 w 54"/>
                <a:gd name="T47" fmla="*/ 8 h 47"/>
                <a:gd name="T48" fmla="*/ 26 w 54"/>
                <a:gd name="T49" fmla="*/ 8 h 47"/>
                <a:gd name="T50" fmla="*/ 24 w 54"/>
                <a:gd name="T51" fmla="*/ 9 h 47"/>
                <a:gd name="T52" fmla="*/ 25 w 54"/>
                <a:gd name="T53" fmla="*/ 11 h 47"/>
                <a:gd name="T54" fmla="*/ 35 w 54"/>
                <a:gd name="T55" fmla="*/ 27 h 47"/>
                <a:gd name="T56" fmla="*/ 35 w 54"/>
                <a:gd name="T57" fmla="*/ 30 h 47"/>
                <a:gd name="T58" fmla="*/ 26 w 54"/>
                <a:gd name="T59" fmla="*/ 45 h 47"/>
                <a:gd name="T60" fmla="*/ 24 w 54"/>
                <a:gd name="T61" fmla="*/ 47 h 47"/>
                <a:gd name="T62" fmla="*/ 3 w 54"/>
                <a:gd name="T6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47">
                  <a:moveTo>
                    <a:pt x="3" y="47"/>
                  </a:moveTo>
                  <a:cubicBezTo>
                    <a:pt x="1" y="47"/>
                    <a:pt x="0" y="46"/>
                    <a:pt x="0" y="44"/>
                  </a:cubicBezTo>
                  <a:cubicBezTo>
                    <a:pt x="0" y="42"/>
                    <a:pt x="1" y="41"/>
                    <a:pt x="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8" y="12"/>
                    <a:pt x="18" y="10"/>
                    <a:pt x="19" y="8"/>
                  </a:cubicBezTo>
                  <a:cubicBezTo>
                    <a:pt x="19" y="6"/>
                    <a:pt x="20" y="4"/>
                    <a:pt x="22" y="3"/>
                  </a:cubicBezTo>
                  <a:cubicBezTo>
                    <a:pt x="26" y="0"/>
                    <a:pt x="32" y="1"/>
                    <a:pt x="34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41" y="1"/>
                    <a:pt x="46" y="1"/>
                  </a:cubicBezTo>
                  <a:cubicBezTo>
                    <a:pt x="50" y="1"/>
                    <a:pt x="54" y="5"/>
                    <a:pt x="54" y="10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3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49" y="35"/>
                    <a:pt x="48" y="33"/>
                    <a:pt x="48" y="32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8"/>
                    <a:pt x="47" y="7"/>
                    <a:pt x="46" y="7"/>
                  </a:cubicBezTo>
                  <a:cubicBezTo>
                    <a:pt x="44" y="7"/>
                    <a:pt x="43" y="8"/>
                    <a:pt x="43" y="1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3"/>
                    <a:pt x="43" y="24"/>
                    <a:pt x="41" y="24"/>
                  </a:cubicBezTo>
                  <a:cubicBezTo>
                    <a:pt x="40" y="24"/>
                    <a:pt x="39" y="24"/>
                    <a:pt x="38" y="2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5" y="8"/>
                    <a:pt x="25" y="9"/>
                    <a:pt x="24" y="9"/>
                  </a:cubicBezTo>
                  <a:cubicBezTo>
                    <a:pt x="24" y="10"/>
                    <a:pt x="24" y="10"/>
                    <a:pt x="25" y="1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9"/>
                    <a:pt x="35" y="30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5" y="47"/>
                    <a:pt x="24" y="47"/>
                  </a:cubicBezTo>
                  <a:lnTo>
                    <a:pt x="3" y="4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="" xmlns:a16="http://schemas.microsoft.com/office/drawing/2014/main" id="{1A7A327E-8C73-48B6-81F3-94B77BC58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9150" y="2737055"/>
              <a:ext cx="280988" cy="260350"/>
            </a:xfrm>
            <a:custGeom>
              <a:avLst/>
              <a:gdLst>
                <a:gd name="T0" fmla="*/ 3 w 140"/>
                <a:gd name="T1" fmla="*/ 129 h 129"/>
                <a:gd name="T2" fmla="*/ 3 w 140"/>
                <a:gd name="T3" fmla="*/ 123 h 129"/>
                <a:gd name="T4" fmla="*/ 40 w 140"/>
                <a:gd name="T5" fmla="*/ 123 h 129"/>
                <a:gd name="T6" fmla="*/ 80 w 140"/>
                <a:gd name="T7" fmla="*/ 99 h 129"/>
                <a:gd name="T8" fmla="*/ 133 w 140"/>
                <a:gd name="T9" fmla="*/ 11 h 129"/>
                <a:gd name="T10" fmla="*/ 134 w 140"/>
                <a:gd name="T11" fmla="*/ 9 h 129"/>
                <a:gd name="T12" fmla="*/ 133 w 140"/>
                <a:gd name="T13" fmla="*/ 8 h 129"/>
                <a:gd name="T14" fmla="*/ 129 w 140"/>
                <a:gd name="T15" fmla="*/ 10 h 129"/>
                <a:gd name="T16" fmla="*/ 93 w 140"/>
                <a:gd name="T17" fmla="*/ 54 h 129"/>
                <a:gd name="T18" fmla="*/ 72 w 140"/>
                <a:gd name="T19" fmla="*/ 57 h 129"/>
                <a:gd name="T20" fmla="*/ 55 w 140"/>
                <a:gd name="T21" fmla="*/ 42 h 129"/>
                <a:gd name="T22" fmla="*/ 55 w 140"/>
                <a:gd name="T23" fmla="*/ 42 h 129"/>
                <a:gd name="T24" fmla="*/ 51 w 140"/>
                <a:gd name="T25" fmla="*/ 20 h 129"/>
                <a:gd name="T26" fmla="*/ 51 w 140"/>
                <a:gd name="T27" fmla="*/ 20 h 129"/>
                <a:gd name="T28" fmla="*/ 41 w 140"/>
                <a:gd name="T29" fmla="*/ 7 h 129"/>
                <a:gd name="T30" fmla="*/ 41 w 140"/>
                <a:gd name="T31" fmla="*/ 7 h 129"/>
                <a:gd name="T32" fmla="*/ 39 w 140"/>
                <a:gd name="T33" fmla="*/ 7 h 129"/>
                <a:gd name="T34" fmla="*/ 39 w 140"/>
                <a:gd name="T35" fmla="*/ 16 h 129"/>
                <a:gd name="T36" fmla="*/ 40 w 140"/>
                <a:gd name="T37" fmla="*/ 19 h 129"/>
                <a:gd name="T38" fmla="*/ 43 w 140"/>
                <a:gd name="T39" fmla="*/ 43 h 129"/>
                <a:gd name="T40" fmla="*/ 37 w 140"/>
                <a:gd name="T41" fmla="*/ 74 h 129"/>
                <a:gd name="T42" fmla="*/ 17 w 140"/>
                <a:gd name="T43" fmla="*/ 83 h 129"/>
                <a:gd name="T44" fmla="*/ 4 w 140"/>
                <a:gd name="T45" fmla="*/ 82 h 129"/>
                <a:gd name="T46" fmla="*/ 4 w 140"/>
                <a:gd name="T47" fmla="*/ 83 h 129"/>
                <a:gd name="T48" fmla="*/ 4 w 140"/>
                <a:gd name="T49" fmla="*/ 82 h 129"/>
                <a:gd name="T50" fmla="*/ 0 w 140"/>
                <a:gd name="T51" fmla="*/ 80 h 129"/>
                <a:gd name="T52" fmla="*/ 4 w 140"/>
                <a:gd name="T53" fmla="*/ 77 h 129"/>
                <a:gd name="T54" fmla="*/ 4 w 140"/>
                <a:gd name="T55" fmla="*/ 77 h 129"/>
                <a:gd name="T56" fmla="*/ 17 w 140"/>
                <a:gd name="T57" fmla="*/ 77 h 129"/>
                <a:gd name="T58" fmla="*/ 33 w 140"/>
                <a:gd name="T59" fmla="*/ 70 h 129"/>
                <a:gd name="T60" fmla="*/ 37 w 140"/>
                <a:gd name="T61" fmla="*/ 44 h 129"/>
                <a:gd name="T62" fmla="*/ 34 w 140"/>
                <a:gd name="T63" fmla="*/ 20 h 129"/>
                <a:gd name="T64" fmla="*/ 33 w 140"/>
                <a:gd name="T65" fmla="*/ 17 h 129"/>
                <a:gd name="T66" fmla="*/ 34 w 140"/>
                <a:gd name="T67" fmla="*/ 4 h 129"/>
                <a:gd name="T68" fmla="*/ 40 w 140"/>
                <a:gd name="T69" fmla="*/ 1 h 129"/>
                <a:gd name="T70" fmla="*/ 41 w 140"/>
                <a:gd name="T71" fmla="*/ 1 h 129"/>
                <a:gd name="T72" fmla="*/ 56 w 140"/>
                <a:gd name="T73" fmla="*/ 19 h 129"/>
                <a:gd name="T74" fmla="*/ 57 w 140"/>
                <a:gd name="T75" fmla="*/ 19 h 129"/>
                <a:gd name="T76" fmla="*/ 60 w 140"/>
                <a:gd name="T77" fmla="*/ 41 h 129"/>
                <a:gd name="T78" fmla="*/ 73 w 140"/>
                <a:gd name="T79" fmla="*/ 52 h 129"/>
                <a:gd name="T80" fmla="*/ 89 w 140"/>
                <a:gd name="T81" fmla="*/ 49 h 129"/>
                <a:gd name="T82" fmla="*/ 124 w 140"/>
                <a:gd name="T83" fmla="*/ 7 h 129"/>
                <a:gd name="T84" fmla="*/ 136 w 140"/>
                <a:gd name="T85" fmla="*/ 2 h 129"/>
                <a:gd name="T86" fmla="*/ 140 w 140"/>
                <a:gd name="T87" fmla="*/ 7 h 129"/>
                <a:gd name="T88" fmla="*/ 138 w 140"/>
                <a:gd name="T89" fmla="*/ 15 h 129"/>
                <a:gd name="T90" fmla="*/ 86 w 140"/>
                <a:gd name="T91" fmla="*/ 102 h 129"/>
                <a:gd name="T92" fmla="*/ 40 w 140"/>
                <a:gd name="T93" fmla="*/ 129 h 129"/>
                <a:gd name="T94" fmla="*/ 3 w 140"/>
                <a:gd name="T9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" h="129">
                  <a:moveTo>
                    <a:pt x="3" y="129"/>
                  </a:move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27" y="123"/>
                    <a:pt x="40" y="123"/>
                  </a:cubicBezTo>
                  <a:cubicBezTo>
                    <a:pt x="48" y="123"/>
                    <a:pt x="68" y="121"/>
                    <a:pt x="80" y="99"/>
                  </a:cubicBezTo>
                  <a:cubicBezTo>
                    <a:pt x="89" y="84"/>
                    <a:pt x="132" y="12"/>
                    <a:pt x="133" y="11"/>
                  </a:cubicBezTo>
                  <a:cubicBezTo>
                    <a:pt x="133" y="11"/>
                    <a:pt x="134" y="10"/>
                    <a:pt x="134" y="9"/>
                  </a:cubicBezTo>
                  <a:cubicBezTo>
                    <a:pt x="134" y="9"/>
                    <a:pt x="134" y="8"/>
                    <a:pt x="133" y="8"/>
                  </a:cubicBezTo>
                  <a:cubicBezTo>
                    <a:pt x="131" y="7"/>
                    <a:pt x="129" y="10"/>
                    <a:pt x="129" y="10"/>
                  </a:cubicBezTo>
                  <a:cubicBezTo>
                    <a:pt x="94" y="54"/>
                    <a:pt x="94" y="54"/>
                    <a:pt x="93" y="54"/>
                  </a:cubicBezTo>
                  <a:cubicBezTo>
                    <a:pt x="89" y="59"/>
                    <a:pt x="80" y="60"/>
                    <a:pt x="72" y="57"/>
                  </a:cubicBezTo>
                  <a:cubicBezTo>
                    <a:pt x="63" y="55"/>
                    <a:pt x="56" y="4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2" y="29"/>
                    <a:pt x="51" y="23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14"/>
                    <a:pt x="44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7"/>
                  </a:cubicBezTo>
                  <a:cubicBezTo>
                    <a:pt x="38" y="8"/>
                    <a:pt x="39" y="13"/>
                    <a:pt x="39" y="16"/>
                  </a:cubicBezTo>
                  <a:cubicBezTo>
                    <a:pt x="40" y="17"/>
                    <a:pt x="40" y="18"/>
                    <a:pt x="40" y="1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4"/>
                    <a:pt x="47" y="63"/>
                    <a:pt x="37" y="74"/>
                  </a:cubicBezTo>
                  <a:cubicBezTo>
                    <a:pt x="33" y="80"/>
                    <a:pt x="26" y="82"/>
                    <a:pt x="17" y="83"/>
                  </a:cubicBezTo>
                  <a:cubicBezTo>
                    <a:pt x="11" y="83"/>
                    <a:pt x="7" y="83"/>
                    <a:pt x="4" y="82"/>
                  </a:cubicBezTo>
                  <a:cubicBezTo>
                    <a:pt x="4" y="82"/>
                    <a:pt x="4" y="83"/>
                    <a:pt x="4" y="8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0" y="82"/>
                    <a:pt x="0" y="81"/>
                    <a:pt x="0" y="80"/>
                  </a:cubicBezTo>
                  <a:cubicBezTo>
                    <a:pt x="0" y="78"/>
                    <a:pt x="2" y="77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5" y="77"/>
                    <a:pt x="8" y="77"/>
                    <a:pt x="17" y="77"/>
                  </a:cubicBezTo>
                  <a:cubicBezTo>
                    <a:pt x="24" y="76"/>
                    <a:pt x="29" y="74"/>
                    <a:pt x="33" y="70"/>
                  </a:cubicBezTo>
                  <a:cubicBezTo>
                    <a:pt x="40" y="61"/>
                    <a:pt x="37" y="44"/>
                    <a:pt x="37" y="44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3" y="17"/>
                  </a:cubicBezTo>
                  <a:cubicBezTo>
                    <a:pt x="32" y="12"/>
                    <a:pt x="31" y="7"/>
                    <a:pt x="34" y="4"/>
                  </a:cubicBezTo>
                  <a:cubicBezTo>
                    <a:pt x="35" y="2"/>
                    <a:pt x="37" y="1"/>
                    <a:pt x="40" y="1"/>
                  </a:cubicBezTo>
                  <a:cubicBezTo>
                    <a:pt x="40" y="1"/>
                    <a:pt x="41" y="1"/>
                    <a:pt x="41" y="1"/>
                  </a:cubicBezTo>
                  <a:cubicBezTo>
                    <a:pt x="49" y="1"/>
                    <a:pt x="55" y="12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7" y="20"/>
                    <a:pt x="57" y="23"/>
                    <a:pt x="60" y="41"/>
                  </a:cubicBezTo>
                  <a:cubicBezTo>
                    <a:pt x="62" y="45"/>
                    <a:pt x="67" y="50"/>
                    <a:pt x="73" y="52"/>
                  </a:cubicBezTo>
                  <a:cubicBezTo>
                    <a:pt x="80" y="53"/>
                    <a:pt x="86" y="53"/>
                    <a:pt x="89" y="49"/>
                  </a:cubicBezTo>
                  <a:cubicBezTo>
                    <a:pt x="90" y="49"/>
                    <a:pt x="112" y="21"/>
                    <a:pt x="124" y="7"/>
                  </a:cubicBezTo>
                  <a:cubicBezTo>
                    <a:pt x="126" y="3"/>
                    <a:pt x="131" y="0"/>
                    <a:pt x="136" y="2"/>
                  </a:cubicBezTo>
                  <a:cubicBezTo>
                    <a:pt x="138" y="4"/>
                    <a:pt x="139" y="6"/>
                    <a:pt x="140" y="7"/>
                  </a:cubicBezTo>
                  <a:cubicBezTo>
                    <a:pt x="140" y="11"/>
                    <a:pt x="138" y="14"/>
                    <a:pt x="138" y="15"/>
                  </a:cubicBezTo>
                  <a:cubicBezTo>
                    <a:pt x="138" y="15"/>
                    <a:pt x="94" y="87"/>
                    <a:pt x="86" y="102"/>
                  </a:cubicBezTo>
                  <a:cubicBezTo>
                    <a:pt x="72" y="126"/>
                    <a:pt x="49" y="129"/>
                    <a:pt x="40" y="129"/>
                  </a:cubicBezTo>
                  <a:cubicBezTo>
                    <a:pt x="27" y="129"/>
                    <a:pt x="3" y="129"/>
                    <a:pt x="3" y="1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6">
              <a:extLst>
                <a:ext uri="{FF2B5EF4-FFF2-40B4-BE49-F238E27FC236}">
                  <a16:creationId xmlns="" xmlns:a16="http://schemas.microsoft.com/office/drawing/2014/main" id="{9A501AFA-CBDF-4423-8875-8E2F54680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475" y="2871992"/>
              <a:ext cx="77788" cy="144463"/>
            </a:xfrm>
            <a:custGeom>
              <a:avLst/>
              <a:gdLst>
                <a:gd name="T0" fmla="*/ 36 w 39"/>
                <a:gd name="T1" fmla="*/ 72 h 72"/>
                <a:gd name="T2" fmla="*/ 3 w 39"/>
                <a:gd name="T3" fmla="*/ 72 h 72"/>
                <a:gd name="T4" fmla="*/ 0 w 39"/>
                <a:gd name="T5" fmla="*/ 69 h 72"/>
                <a:gd name="T6" fmla="*/ 3 w 39"/>
                <a:gd name="T7" fmla="*/ 66 h 72"/>
                <a:gd name="T8" fmla="*/ 33 w 39"/>
                <a:gd name="T9" fmla="*/ 66 h 72"/>
                <a:gd name="T10" fmla="*/ 33 w 39"/>
                <a:gd name="T11" fmla="*/ 6 h 72"/>
                <a:gd name="T12" fmla="*/ 3 w 39"/>
                <a:gd name="T13" fmla="*/ 6 h 72"/>
                <a:gd name="T14" fmla="*/ 0 w 39"/>
                <a:gd name="T15" fmla="*/ 3 h 72"/>
                <a:gd name="T16" fmla="*/ 3 w 39"/>
                <a:gd name="T17" fmla="*/ 0 h 72"/>
                <a:gd name="T18" fmla="*/ 36 w 39"/>
                <a:gd name="T19" fmla="*/ 0 h 72"/>
                <a:gd name="T20" fmla="*/ 39 w 39"/>
                <a:gd name="T21" fmla="*/ 3 h 72"/>
                <a:gd name="T22" fmla="*/ 39 w 39"/>
                <a:gd name="T23" fmla="*/ 69 h 72"/>
                <a:gd name="T24" fmla="*/ 36 w 39"/>
                <a:gd name="T2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72">
                  <a:moveTo>
                    <a:pt x="36" y="72"/>
                  </a:moveTo>
                  <a:cubicBezTo>
                    <a:pt x="3" y="72"/>
                    <a:pt x="3" y="72"/>
                    <a:pt x="3" y="72"/>
                  </a:cubicBezTo>
                  <a:cubicBezTo>
                    <a:pt x="1" y="72"/>
                    <a:pt x="0" y="71"/>
                    <a:pt x="0" y="69"/>
                  </a:cubicBezTo>
                  <a:cubicBezTo>
                    <a:pt x="0" y="67"/>
                    <a:pt x="1" y="66"/>
                    <a:pt x="3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71"/>
                    <a:pt x="37" y="72"/>
                    <a:pt x="36" y="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7">
              <a:extLst>
                <a:ext uri="{FF2B5EF4-FFF2-40B4-BE49-F238E27FC236}">
                  <a16:creationId xmlns="" xmlns:a16="http://schemas.microsoft.com/office/drawing/2014/main" id="{61C4DB2E-5713-4FAC-9758-C1E31CCE6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2697367"/>
              <a:ext cx="558800" cy="11113"/>
            </a:xfrm>
            <a:custGeom>
              <a:avLst/>
              <a:gdLst>
                <a:gd name="T0" fmla="*/ 275 w 278"/>
                <a:gd name="T1" fmla="*/ 6 h 6"/>
                <a:gd name="T2" fmla="*/ 3 w 278"/>
                <a:gd name="T3" fmla="*/ 6 h 6"/>
                <a:gd name="T4" fmla="*/ 0 w 278"/>
                <a:gd name="T5" fmla="*/ 3 h 6"/>
                <a:gd name="T6" fmla="*/ 3 w 278"/>
                <a:gd name="T7" fmla="*/ 0 h 6"/>
                <a:gd name="T8" fmla="*/ 275 w 278"/>
                <a:gd name="T9" fmla="*/ 0 h 6"/>
                <a:gd name="T10" fmla="*/ 278 w 278"/>
                <a:gd name="T11" fmla="*/ 3 h 6"/>
                <a:gd name="T12" fmla="*/ 275 w 27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6">
                  <a:moveTo>
                    <a:pt x="27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0"/>
                    <a:pt x="278" y="1"/>
                    <a:pt x="278" y="3"/>
                  </a:cubicBezTo>
                  <a:cubicBezTo>
                    <a:pt x="278" y="5"/>
                    <a:pt x="276" y="6"/>
                    <a:pt x="27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8">
              <a:extLst>
                <a:ext uri="{FF2B5EF4-FFF2-40B4-BE49-F238E27FC236}">
                  <a16:creationId xmlns="" xmlns:a16="http://schemas.microsoft.com/office/drawing/2014/main" id="{0767ADDC-C6E1-440E-AC72-005385E69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5" y="2406855"/>
              <a:ext cx="361950" cy="133350"/>
            </a:xfrm>
            <a:custGeom>
              <a:avLst/>
              <a:gdLst>
                <a:gd name="T0" fmla="*/ 119 w 180"/>
                <a:gd name="T1" fmla="*/ 66 h 66"/>
                <a:gd name="T2" fmla="*/ 116 w 180"/>
                <a:gd name="T3" fmla="*/ 64 h 66"/>
                <a:gd name="T4" fmla="*/ 119 w 180"/>
                <a:gd name="T5" fmla="*/ 60 h 66"/>
                <a:gd name="T6" fmla="*/ 174 w 180"/>
                <a:gd name="T7" fmla="*/ 44 h 66"/>
                <a:gd name="T8" fmla="*/ 174 w 180"/>
                <a:gd name="T9" fmla="*/ 6 h 66"/>
                <a:gd name="T10" fmla="*/ 6 w 180"/>
                <a:gd name="T11" fmla="*/ 6 h 66"/>
                <a:gd name="T12" fmla="*/ 6 w 180"/>
                <a:gd name="T13" fmla="*/ 44 h 66"/>
                <a:gd name="T14" fmla="*/ 61 w 180"/>
                <a:gd name="T15" fmla="*/ 60 h 66"/>
                <a:gd name="T16" fmla="*/ 63 w 180"/>
                <a:gd name="T17" fmla="*/ 63 h 66"/>
                <a:gd name="T18" fmla="*/ 60 w 180"/>
                <a:gd name="T19" fmla="*/ 66 h 66"/>
                <a:gd name="T20" fmla="*/ 1 w 180"/>
                <a:gd name="T21" fmla="*/ 49 h 66"/>
                <a:gd name="T22" fmla="*/ 0 w 180"/>
                <a:gd name="T23" fmla="*/ 46 h 66"/>
                <a:gd name="T24" fmla="*/ 0 w 180"/>
                <a:gd name="T25" fmla="*/ 3 h 66"/>
                <a:gd name="T26" fmla="*/ 3 w 180"/>
                <a:gd name="T27" fmla="*/ 0 h 66"/>
                <a:gd name="T28" fmla="*/ 177 w 180"/>
                <a:gd name="T29" fmla="*/ 0 h 66"/>
                <a:gd name="T30" fmla="*/ 180 w 180"/>
                <a:gd name="T31" fmla="*/ 3 h 66"/>
                <a:gd name="T32" fmla="*/ 180 w 180"/>
                <a:gd name="T33" fmla="*/ 46 h 66"/>
                <a:gd name="T34" fmla="*/ 179 w 180"/>
                <a:gd name="T35" fmla="*/ 49 h 66"/>
                <a:gd name="T36" fmla="*/ 119 w 180"/>
                <a:gd name="T37" fmla="*/ 66 h 66"/>
                <a:gd name="T38" fmla="*/ 119 w 180"/>
                <a:gd name="T3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66">
                  <a:moveTo>
                    <a:pt x="119" y="66"/>
                  </a:moveTo>
                  <a:cubicBezTo>
                    <a:pt x="118" y="66"/>
                    <a:pt x="116" y="65"/>
                    <a:pt x="116" y="64"/>
                  </a:cubicBezTo>
                  <a:cubicBezTo>
                    <a:pt x="116" y="62"/>
                    <a:pt x="117" y="61"/>
                    <a:pt x="119" y="60"/>
                  </a:cubicBezTo>
                  <a:cubicBezTo>
                    <a:pt x="149" y="56"/>
                    <a:pt x="169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1" y="47"/>
                    <a:pt x="31" y="56"/>
                    <a:pt x="61" y="60"/>
                  </a:cubicBezTo>
                  <a:cubicBezTo>
                    <a:pt x="62" y="60"/>
                    <a:pt x="63" y="62"/>
                    <a:pt x="63" y="63"/>
                  </a:cubicBezTo>
                  <a:cubicBezTo>
                    <a:pt x="63" y="65"/>
                    <a:pt x="61" y="66"/>
                    <a:pt x="60" y="66"/>
                  </a:cubicBezTo>
                  <a:cubicBezTo>
                    <a:pt x="24" y="61"/>
                    <a:pt x="2" y="49"/>
                    <a:pt x="1" y="49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9" y="0"/>
                    <a:pt x="180" y="2"/>
                    <a:pt x="180" y="3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7"/>
                    <a:pt x="180" y="48"/>
                    <a:pt x="179" y="49"/>
                  </a:cubicBezTo>
                  <a:cubicBezTo>
                    <a:pt x="178" y="49"/>
                    <a:pt x="156" y="62"/>
                    <a:pt x="119" y="66"/>
                  </a:cubicBezTo>
                  <a:cubicBezTo>
                    <a:pt x="119" y="66"/>
                    <a:pt x="119" y="66"/>
                    <a:pt x="119" y="6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9">
              <a:extLst>
                <a:ext uri="{FF2B5EF4-FFF2-40B4-BE49-F238E27FC236}">
                  <a16:creationId xmlns="" xmlns:a16="http://schemas.microsoft.com/office/drawing/2014/main" id="{BB9EC88E-5024-4FD1-86F6-00F67F6C1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0" y="2505280"/>
              <a:ext cx="330200" cy="163513"/>
            </a:xfrm>
            <a:custGeom>
              <a:avLst/>
              <a:gdLst>
                <a:gd name="T0" fmla="*/ 161 w 164"/>
                <a:gd name="T1" fmla="*/ 81 h 81"/>
                <a:gd name="T2" fmla="*/ 3 w 164"/>
                <a:gd name="T3" fmla="*/ 81 h 81"/>
                <a:gd name="T4" fmla="*/ 0 w 164"/>
                <a:gd name="T5" fmla="*/ 78 h 81"/>
                <a:gd name="T6" fmla="*/ 0 w 164"/>
                <a:gd name="T7" fmla="*/ 3 h 81"/>
                <a:gd name="T8" fmla="*/ 3 w 164"/>
                <a:gd name="T9" fmla="*/ 0 h 81"/>
                <a:gd name="T10" fmla="*/ 6 w 164"/>
                <a:gd name="T11" fmla="*/ 3 h 81"/>
                <a:gd name="T12" fmla="*/ 6 w 164"/>
                <a:gd name="T13" fmla="*/ 75 h 81"/>
                <a:gd name="T14" fmla="*/ 158 w 164"/>
                <a:gd name="T15" fmla="*/ 75 h 81"/>
                <a:gd name="T16" fmla="*/ 158 w 164"/>
                <a:gd name="T17" fmla="*/ 3 h 81"/>
                <a:gd name="T18" fmla="*/ 161 w 164"/>
                <a:gd name="T19" fmla="*/ 0 h 81"/>
                <a:gd name="T20" fmla="*/ 164 w 164"/>
                <a:gd name="T21" fmla="*/ 3 h 81"/>
                <a:gd name="T22" fmla="*/ 164 w 164"/>
                <a:gd name="T23" fmla="*/ 78 h 81"/>
                <a:gd name="T24" fmla="*/ 161 w 164"/>
                <a:gd name="T2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81">
                  <a:moveTo>
                    <a:pt x="161" y="81"/>
                  </a:moveTo>
                  <a:cubicBezTo>
                    <a:pt x="3" y="81"/>
                    <a:pt x="3" y="81"/>
                    <a:pt x="3" y="81"/>
                  </a:cubicBezTo>
                  <a:cubicBezTo>
                    <a:pt x="1" y="81"/>
                    <a:pt x="0" y="79"/>
                    <a:pt x="0" y="7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1"/>
                    <a:pt x="159" y="0"/>
                    <a:pt x="161" y="0"/>
                  </a:cubicBezTo>
                  <a:cubicBezTo>
                    <a:pt x="163" y="0"/>
                    <a:pt x="164" y="1"/>
                    <a:pt x="164" y="3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64" y="79"/>
                    <a:pt x="163" y="81"/>
                    <a:pt x="161" y="8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0">
              <a:extLst>
                <a:ext uri="{FF2B5EF4-FFF2-40B4-BE49-F238E27FC236}">
                  <a16:creationId xmlns="" xmlns:a16="http://schemas.microsoft.com/office/drawing/2014/main" id="{3D3DB696-42F3-49E4-9467-2F6141EF76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688" y="2352880"/>
              <a:ext cx="95250" cy="36513"/>
            </a:xfrm>
            <a:custGeom>
              <a:avLst/>
              <a:gdLst>
                <a:gd name="T0" fmla="*/ 39 w 47"/>
                <a:gd name="T1" fmla="*/ 18 h 18"/>
                <a:gd name="T2" fmla="*/ 8 w 47"/>
                <a:gd name="T3" fmla="*/ 18 h 18"/>
                <a:gd name="T4" fmla="*/ 0 w 47"/>
                <a:gd name="T5" fmla="*/ 9 h 18"/>
                <a:gd name="T6" fmla="*/ 8 w 47"/>
                <a:gd name="T7" fmla="*/ 0 h 18"/>
                <a:gd name="T8" fmla="*/ 39 w 47"/>
                <a:gd name="T9" fmla="*/ 0 h 18"/>
                <a:gd name="T10" fmla="*/ 47 w 47"/>
                <a:gd name="T11" fmla="*/ 9 h 18"/>
                <a:gd name="T12" fmla="*/ 39 w 47"/>
                <a:gd name="T13" fmla="*/ 18 h 18"/>
                <a:gd name="T14" fmla="*/ 8 w 47"/>
                <a:gd name="T15" fmla="*/ 6 h 18"/>
                <a:gd name="T16" fmla="*/ 6 w 47"/>
                <a:gd name="T17" fmla="*/ 9 h 18"/>
                <a:gd name="T18" fmla="*/ 8 w 47"/>
                <a:gd name="T19" fmla="*/ 12 h 18"/>
                <a:gd name="T20" fmla="*/ 39 w 47"/>
                <a:gd name="T21" fmla="*/ 12 h 18"/>
                <a:gd name="T22" fmla="*/ 41 w 47"/>
                <a:gd name="T23" fmla="*/ 9 h 18"/>
                <a:gd name="T24" fmla="*/ 39 w 47"/>
                <a:gd name="T25" fmla="*/ 6 h 18"/>
                <a:gd name="T26" fmla="*/ 8 w 47"/>
                <a:gd name="T2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18">
                  <a:moveTo>
                    <a:pt x="39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7" y="4"/>
                    <a:pt x="47" y="9"/>
                  </a:cubicBezTo>
                  <a:cubicBezTo>
                    <a:pt x="47" y="14"/>
                    <a:pt x="44" y="18"/>
                    <a:pt x="39" y="18"/>
                  </a:cubicBezTo>
                  <a:close/>
                  <a:moveTo>
                    <a:pt x="8" y="6"/>
                  </a:moveTo>
                  <a:cubicBezTo>
                    <a:pt x="7" y="6"/>
                    <a:pt x="6" y="8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0" y="12"/>
                    <a:pt x="41" y="11"/>
                    <a:pt x="41" y="9"/>
                  </a:cubicBezTo>
                  <a:cubicBezTo>
                    <a:pt x="41" y="8"/>
                    <a:pt x="40" y="6"/>
                    <a:pt x="39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1">
              <a:extLst>
                <a:ext uri="{FF2B5EF4-FFF2-40B4-BE49-F238E27FC236}">
                  <a16:creationId xmlns="" xmlns:a16="http://schemas.microsoft.com/office/drawing/2014/main" id="{C561500B-3265-4FEE-9C96-5A49D7A84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2365580"/>
              <a:ext cx="33338" cy="49213"/>
            </a:xfrm>
            <a:custGeom>
              <a:avLst/>
              <a:gdLst>
                <a:gd name="T0" fmla="*/ 3 w 17"/>
                <a:gd name="T1" fmla="*/ 25 h 25"/>
                <a:gd name="T2" fmla="*/ 0 w 17"/>
                <a:gd name="T3" fmla="*/ 22 h 25"/>
                <a:gd name="T4" fmla="*/ 0 w 17"/>
                <a:gd name="T5" fmla="*/ 3 h 25"/>
                <a:gd name="T6" fmla="*/ 3 w 17"/>
                <a:gd name="T7" fmla="*/ 0 h 25"/>
                <a:gd name="T8" fmla="*/ 14 w 17"/>
                <a:gd name="T9" fmla="*/ 0 h 25"/>
                <a:gd name="T10" fmla="*/ 17 w 17"/>
                <a:gd name="T11" fmla="*/ 3 h 25"/>
                <a:gd name="T12" fmla="*/ 14 w 17"/>
                <a:gd name="T13" fmla="*/ 6 h 25"/>
                <a:gd name="T14" fmla="*/ 6 w 17"/>
                <a:gd name="T15" fmla="*/ 6 h 25"/>
                <a:gd name="T16" fmla="*/ 6 w 17"/>
                <a:gd name="T17" fmla="*/ 22 h 25"/>
                <a:gd name="T18" fmla="*/ 3 w 17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5">
                  <a:moveTo>
                    <a:pt x="3" y="25"/>
                  </a:moveTo>
                  <a:cubicBezTo>
                    <a:pt x="1" y="25"/>
                    <a:pt x="0" y="23"/>
                    <a:pt x="0" y="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5" y="6"/>
                    <a:pt x="1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5"/>
                    <a:pt x="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2">
              <a:extLst>
                <a:ext uri="{FF2B5EF4-FFF2-40B4-BE49-F238E27FC236}">
                  <a16:creationId xmlns="" xmlns:a16="http://schemas.microsoft.com/office/drawing/2014/main" id="{A7DA1A3A-47AD-44AC-B9F7-8D8E6DE0B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588" y="2365580"/>
              <a:ext cx="28575" cy="53975"/>
            </a:xfrm>
            <a:custGeom>
              <a:avLst/>
              <a:gdLst>
                <a:gd name="T0" fmla="*/ 11 w 14"/>
                <a:gd name="T1" fmla="*/ 27 h 27"/>
                <a:gd name="T2" fmla="*/ 8 w 14"/>
                <a:gd name="T3" fmla="*/ 24 h 27"/>
                <a:gd name="T4" fmla="*/ 8 w 14"/>
                <a:gd name="T5" fmla="*/ 6 h 27"/>
                <a:gd name="T6" fmla="*/ 3 w 14"/>
                <a:gd name="T7" fmla="*/ 6 h 27"/>
                <a:gd name="T8" fmla="*/ 0 w 14"/>
                <a:gd name="T9" fmla="*/ 3 h 27"/>
                <a:gd name="T10" fmla="*/ 3 w 14"/>
                <a:gd name="T11" fmla="*/ 0 h 27"/>
                <a:gd name="T12" fmla="*/ 11 w 14"/>
                <a:gd name="T13" fmla="*/ 0 h 27"/>
                <a:gd name="T14" fmla="*/ 14 w 14"/>
                <a:gd name="T15" fmla="*/ 3 h 27"/>
                <a:gd name="T16" fmla="*/ 14 w 14"/>
                <a:gd name="T17" fmla="*/ 24 h 27"/>
                <a:gd name="T18" fmla="*/ 11 w 14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7">
                  <a:moveTo>
                    <a:pt x="11" y="27"/>
                  </a:moveTo>
                  <a:cubicBezTo>
                    <a:pt x="9" y="27"/>
                    <a:pt x="8" y="26"/>
                    <a:pt x="8" y="24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1"/>
                    <a:pt x="14" y="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6"/>
                    <a:pt x="12" y="27"/>
                    <a:pt x="11" y="2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3">
              <a:extLst>
                <a:ext uri="{FF2B5EF4-FFF2-40B4-BE49-F238E27FC236}">
                  <a16:creationId xmlns="" xmlns:a16="http://schemas.microsoft.com/office/drawing/2014/main" id="{5F3DB066-8742-449C-B1B0-35DA7D537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2502105"/>
              <a:ext cx="76200" cy="77788"/>
            </a:xfrm>
            <a:custGeom>
              <a:avLst/>
              <a:gdLst>
                <a:gd name="T0" fmla="*/ 19 w 38"/>
                <a:gd name="T1" fmla="*/ 39 h 39"/>
                <a:gd name="T2" fmla="*/ 0 w 38"/>
                <a:gd name="T3" fmla="*/ 19 h 39"/>
                <a:gd name="T4" fmla="*/ 19 w 38"/>
                <a:gd name="T5" fmla="*/ 0 h 39"/>
                <a:gd name="T6" fmla="*/ 38 w 38"/>
                <a:gd name="T7" fmla="*/ 19 h 39"/>
                <a:gd name="T8" fmla="*/ 19 w 38"/>
                <a:gd name="T9" fmla="*/ 39 h 39"/>
                <a:gd name="T10" fmla="*/ 19 w 38"/>
                <a:gd name="T11" fmla="*/ 6 h 39"/>
                <a:gd name="T12" fmla="*/ 6 w 38"/>
                <a:gd name="T13" fmla="*/ 19 h 39"/>
                <a:gd name="T14" fmla="*/ 19 w 38"/>
                <a:gd name="T15" fmla="*/ 33 h 39"/>
                <a:gd name="T16" fmla="*/ 32 w 38"/>
                <a:gd name="T17" fmla="*/ 19 h 39"/>
                <a:gd name="T18" fmla="*/ 19 w 38"/>
                <a:gd name="T1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19" y="39"/>
                  </a:moveTo>
                  <a:cubicBezTo>
                    <a:pt x="8" y="39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9"/>
                    <a:pt x="19" y="39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7"/>
                    <a:pt x="12" y="33"/>
                    <a:pt x="19" y="33"/>
                  </a:cubicBezTo>
                  <a:cubicBezTo>
                    <a:pt x="26" y="33"/>
                    <a:pt x="32" y="27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="" xmlns:a16="http://schemas.microsoft.com/office/drawing/2014/main" id="{460F8706-C934-4CCC-9A7A-46076B260D27}"/>
              </a:ext>
            </a:extLst>
          </p:cNvPr>
          <p:cNvGrpSpPr/>
          <p:nvPr/>
        </p:nvGrpSpPr>
        <p:grpSpPr>
          <a:xfrm>
            <a:off x="6975475" y="2427492"/>
            <a:ext cx="571501" cy="527050"/>
            <a:chOff x="6975475" y="2427492"/>
            <a:chExt cx="571501" cy="527050"/>
          </a:xfrm>
        </p:grpSpPr>
        <p:sp>
          <p:nvSpPr>
            <p:cNvPr id="158" name="Freeform 144">
              <a:extLst>
                <a:ext uri="{FF2B5EF4-FFF2-40B4-BE49-F238E27FC236}">
                  <a16:creationId xmlns="" xmlns:a16="http://schemas.microsoft.com/office/drawing/2014/main" id="{0EFCFA7D-4B02-4AE0-92D1-4896EE72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824367"/>
              <a:ext cx="474663" cy="130175"/>
            </a:xfrm>
            <a:custGeom>
              <a:avLst/>
              <a:gdLst>
                <a:gd name="T0" fmla="*/ 121 w 236"/>
                <a:gd name="T1" fmla="*/ 58 h 65"/>
                <a:gd name="T2" fmla="*/ 60 w 236"/>
                <a:gd name="T3" fmla="*/ 50 h 65"/>
                <a:gd name="T4" fmla="*/ 5 w 236"/>
                <a:gd name="T5" fmla="*/ 46 h 65"/>
                <a:gd name="T6" fmla="*/ 1 w 236"/>
                <a:gd name="T7" fmla="*/ 44 h 65"/>
                <a:gd name="T8" fmla="*/ 3 w 236"/>
                <a:gd name="T9" fmla="*/ 40 h 65"/>
                <a:gd name="T10" fmla="*/ 62 w 236"/>
                <a:gd name="T11" fmla="*/ 44 h 65"/>
                <a:gd name="T12" fmla="*/ 229 w 236"/>
                <a:gd name="T13" fmla="*/ 12 h 65"/>
                <a:gd name="T14" fmla="*/ 229 w 236"/>
                <a:gd name="T15" fmla="*/ 12 h 65"/>
                <a:gd name="T16" fmla="*/ 229 w 236"/>
                <a:gd name="T17" fmla="*/ 11 h 65"/>
                <a:gd name="T18" fmla="*/ 228 w 236"/>
                <a:gd name="T19" fmla="*/ 10 h 65"/>
                <a:gd name="T20" fmla="*/ 207 w 236"/>
                <a:gd name="T21" fmla="*/ 11 h 65"/>
                <a:gd name="T22" fmla="*/ 196 w 236"/>
                <a:gd name="T23" fmla="*/ 16 h 65"/>
                <a:gd name="T24" fmla="*/ 155 w 236"/>
                <a:gd name="T25" fmla="*/ 26 h 65"/>
                <a:gd name="T26" fmla="*/ 152 w 236"/>
                <a:gd name="T27" fmla="*/ 23 h 65"/>
                <a:gd name="T28" fmla="*/ 156 w 236"/>
                <a:gd name="T29" fmla="*/ 20 h 65"/>
                <a:gd name="T30" fmla="*/ 193 w 236"/>
                <a:gd name="T31" fmla="*/ 11 h 65"/>
                <a:gd name="T32" fmla="*/ 205 w 236"/>
                <a:gd name="T33" fmla="*/ 6 h 65"/>
                <a:gd name="T34" fmla="*/ 234 w 236"/>
                <a:gd name="T35" fmla="*/ 8 h 65"/>
                <a:gd name="T36" fmla="*/ 233 w 236"/>
                <a:gd name="T37" fmla="*/ 16 h 65"/>
                <a:gd name="T38" fmla="*/ 121 w 236"/>
                <a:gd name="T3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8"/>
                  </a:moveTo>
                  <a:cubicBezTo>
                    <a:pt x="96" y="58"/>
                    <a:pt x="73" y="54"/>
                    <a:pt x="60" y="50"/>
                  </a:cubicBezTo>
                  <a:cubicBezTo>
                    <a:pt x="21" y="39"/>
                    <a:pt x="5" y="46"/>
                    <a:pt x="5" y="46"/>
                  </a:cubicBezTo>
                  <a:cubicBezTo>
                    <a:pt x="3" y="47"/>
                    <a:pt x="2" y="46"/>
                    <a:pt x="1" y="44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3" y="40"/>
                    <a:pt x="21" y="33"/>
                    <a:pt x="62" y="44"/>
                  </a:cubicBezTo>
                  <a:cubicBezTo>
                    <a:pt x="93" y="53"/>
                    <a:pt x="182" y="65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9" y="11"/>
                  </a:cubicBezTo>
                  <a:cubicBezTo>
                    <a:pt x="229" y="11"/>
                    <a:pt x="229" y="11"/>
                    <a:pt x="228" y="10"/>
                  </a:cubicBezTo>
                  <a:cubicBezTo>
                    <a:pt x="224" y="8"/>
                    <a:pt x="217" y="7"/>
                    <a:pt x="207" y="11"/>
                  </a:cubicBezTo>
                  <a:cubicBezTo>
                    <a:pt x="203" y="13"/>
                    <a:pt x="200" y="14"/>
                    <a:pt x="196" y="16"/>
                  </a:cubicBezTo>
                  <a:cubicBezTo>
                    <a:pt x="186" y="22"/>
                    <a:pt x="175" y="27"/>
                    <a:pt x="155" y="26"/>
                  </a:cubicBezTo>
                  <a:cubicBezTo>
                    <a:pt x="153" y="26"/>
                    <a:pt x="152" y="24"/>
                    <a:pt x="152" y="23"/>
                  </a:cubicBezTo>
                  <a:cubicBezTo>
                    <a:pt x="152" y="21"/>
                    <a:pt x="154" y="20"/>
                    <a:pt x="156" y="20"/>
                  </a:cubicBezTo>
                  <a:cubicBezTo>
                    <a:pt x="173" y="21"/>
                    <a:pt x="183" y="16"/>
                    <a:pt x="193" y="11"/>
                  </a:cubicBezTo>
                  <a:cubicBezTo>
                    <a:pt x="197" y="9"/>
                    <a:pt x="201" y="7"/>
                    <a:pt x="205" y="6"/>
                  </a:cubicBezTo>
                  <a:cubicBezTo>
                    <a:pt x="219" y="0"/>
                    <a:pt x="231" y="3"/>
                    <a:pt x="234" y="8"/>
                  </a:cubicBezTo>
                  <a:cubicBezTo>
                    <a:pt x="236" y="11"/>
                    <a:pt x="235" y="14"/>
                    <a:pt x="233" y="16"/>
                  </a:cubicBezTo>
                  <a:cubicBezTo>
                    <a:pt x="204" y="49"/>
                    <a:pt x="159" y="58"/>
                    <a:pt x="121" y="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5">
              <a:extLst>
                <a:ext uri="{FF2B5EF4-FFF2-40B4-BE49-F238E27FC236}">
                  <a16:creationId xmlns="" xmlns:a16="http://schemas.microsoft.com/office/drawing/2014/main" id="{75683579-909D-43BF-9BE5-53404A099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752930"/>
              <a:ext cx="323850" cy="134938"/>
            </a:xfrm>
            <a:custGeom>
              <a:avLst/>
              <a:gdLst>
                <a:gd name="T0" fmla="*/ 121 w 161"/>
                <a:gd name="T1" fmla="*/ 67 h 67"/>
                <a:gd name="T2" fmla="*/ 80 w 161"/>
                <a:gd name="T3" fmla="*/ 57 h 67"/>
                <a:gd name="T4" fmla="*/ 79 w 161"/>
                <a:gd name="T5" fmla="*/ 52 h 67"/>
                <a:gd name="T6" fmla="*/ 83 w 161"/>
                <a:gd name="T7" fmla="*/ 52 h 67"/>
                <a:gd name="T8" fmla="*/ 144 w 161"/>
                <a:gd name="T9" fmla="*/ 60 h 67"/>
                <a:gd name="T10" fmla="*/ 154 w 161"/>
                <a:gd name="T11" fmla="*/ 54 h 67"/>
                <a:gd name="T12" fmla="*/ 153 w 161"/>
                <a:gd name="T13" fmla="*/ 46 h 67"/>
                <a:gd name="T14" fmla="*/ 150 w 161"/>
                <a:gd name="T15" fmla="*/ 44 h 67"/>
                <a:gd name="T16" fmla="*/ 147 w 161"/>
                <a:gd name="T17" fmla="*/ 44 h 67"/>
                <a:gd name="T18" fmla="*/ 109 w 161"/>
                <a:gd name="T19" fmla="*/ 36 h 67"/>
                <a:gd name="T20" fmla="*/ 49 w 161"/>
                <a:gd name="T21" fmla="*/ 6 h 67"/>
                <a:gd name="T22" fmla="*/ 34 w 161"/>
                <a:gd name="T23" fmla="*/ 9 h 67"/>
                <a:gd name="T24" fmla="*/ 3 w 161"/>
                <a:gd name="T25" fmla="*/ 17 h 67"/>
                <a:gd name="T26" fmla="*/ 0 w 161"/>
                <a:gd name="T27" fmla="*/ 14 h 67"/>
                <a:gd name="T28" fmla="*/ 3 w 161"/>
                <a:gd name="T29" fmla="*/ 11 h 67"/>
                <a:gd name="T30" fmla="*/ 31 w 161"/>
                <a:gd name="T31" fmla="*/ 4 h 67"/>
                <a:gd name="T32" fmla="*/ 49 w 161"/>
                <a:gd name="T33" fmla="*/ 0 h 67"/>
                <a:gd name="T34" fmla="*/ 114 w 161"/>
                <a:gd name="T35" fmla="*/ 32 h 67"/>
                <a:gd name="T36" fmla="*/ 114 w 161"/>
                <a:gd name="T37" fmla="*/ 33 h 67"/>
                <a:gd name="T38" fmla="*/ 146 w 161"/>
                <a:gd name="T39" fmla="*/ 38 h 67"/>
                <a:gd name="T40" fmla="*/ 149 w 161"/>
                <a:gd name="T41" fmla="*/ 38 h 67"/>
                <a:gd name="T42" fmla="*/ 157 w 161"/>
                <a:gd name="T43" fmla="*/ 42 h 67"/>
                <a:gd name="T44" fmla="*/ 160 w 161"/>
                <a:gd name="T45" fmla="*/ 56 h 67"/>
                <a:gd name="T46" fmla="*/ 144 w 161"/>
                <a:gd name="T47" fmla="*/ 66 h 67"/>
                <a:gd name="T48" fmla="*/ 121 w 161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7">
                  <a:moveTo>
                    <a:pt x="121" y="67"/>
                  </a:moveTo>
                  <a:cubicBezTo>
                    <a:pt x="103" y="67"/>
                    <a:pt x="89" y="64"/>
                    <a:pt x="80" y="57"/>
                  </a:cubicBezTo>
                  <a:cubicBezTo>
                    <a:pt x="78" y="56"/>
                    <a:pt x="78" y="54"/>
                    <a:pt x="79" y="52"/>
                  </a:cubicBezTo>
                  <a:cubicBezTo>
                    <a:pt x="80" y="51"/>
                    <a:pt x="82" y="51"/>
                    <a:pt x="83" y="52"/>
                  </a:cubicBezTo>
                  <a:cubicBezTo>
                    <a:pt x="95" y="61"/>
                    <a:pt x="116" y="63"/>
                    <a:pt x="144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4"/>
                    <a:pt x="150" y="44"/>
                  </a:cubicBezTo>
                  <a:cubicBezTo>
                    <a:pt x="149" y="44"/>
                    <a:pt x="148" y="44"/>
                    <a:pt x="147" y="44"/>
                  </a:cubicBezTo>
                  <a:cubicBezTo>
                    <a:pt x="138" y="45"/>
                    <a:pt x="117" y="47"/>
                    <a:pt x="109" y="36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7"/>
                    <a:pt x="34" y="9"/>
                  </a:cubicBezTo>
                  <a:cubicBezTo>
                    <a:pt x="28" y="12"/>
                    <a:pt x="21" y="15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2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2"/>
                  </a:cubicBezTo>
                  <a:cubicBezTo>
                    <a:pt x="114" y="32"/>
                    <a:pt x="114" y="32"/>
                    <a:pt x="114" y="33"/>
                  </a:cubicBezTo>
                  <a:cubicBezTo>
                    <a:pt x="120" y="40"/>
                    <a:pt x="140" y="39"/>
                    <a:pt x="146" y="38"/>
                  </a:cubicBezTo>
                  <a:cubicBezTo>
                    <a:pt x="147" y="38"/>
                    <a:pt x="148" y="38"/>
                    <a:pt x="149" y="38"/>
                  </a:cubicBezTo>
                  <a:cubicBezTo>
                    <a:pt x="152" y="38"/>
                    <a:pt x="155" y="39"/>
                    <a:pt x="157" y="42"/>
                  </a:cubicBezTo>
                  <a:cubicBezTo>
                    <a:pt x="160" y="46"/>
                    <a:pt x="161" y="51"/>
                    <a:pt x="160" y="56"/>
                  </a:cubicBezTo>
                  <a:cubicBezTo>
                    <a:pt x="158" y="60"/>
                    <a:pt x="154" y="64"/>
                    <a:pt x="144" y="66"/>
                  </a:cubicBezTo>
                  <a:cubicBezTo>
                    <a:pt x="136" y="67"/>
                    <a:pt x="128" y="67"/>
                    <a:pt x="121" y="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6">
              <a:extLst>
                <a:ext uri="{FF2B5EF4-FFF2-40B4-BE49-F238E27FC236}">
                  <a16:creationId xmlns="" xmlns:a16="http://schemas.microsoft.com/office/drawing/2014/main" id="{3ED11D05-0F27-4A83-906D-03A78BE5F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475" y="2749755"/>
              <a:ext cx="109538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5"/>
                    <a:pt x="0" y="94"/>
                  </a:cubicBezTo>
                  <a:cubicBezTo>
                    <a:pt x="0" y="92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5"/>
                    <a:pt x="53" y="97"/>
                    <a:pt x="51" y="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7">
              <a:extLst>
                <a:ext uri="{FF2B5EF4-FFF2-40B4-BE49-F238E27FC236}">
                  <a16:creationId xmlns="" xmlns:a16="http://schemas.microsoft.com/office/drawing/2014/main" id="{580BD981-7D4D-4921-9DAA-B6114494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5" y="2806905"/>
              <a:ext cx="127000" cy="49213"/>
            </a:xfrm>
            <a:custGeom>
              <a:avLst/>
              <a:gdLst>
                <a:gd name="T0" fmla="*/ 4 w 63"/>
                <a:gd name="T1" fmla="*/ 24 h 24"/>
                <a:gd name="T2" fmla="*/ 1 w 63"/>
                <a:gd name="T3" fmla="*/ 23 h 24"/>
                <a:gd name="T4" fmla="*/ 2 w 63"/>
                <a:gd name="T5" fmla="*/ 19 h 24"/>
                <a:gd name="T6" fmla="*/ 40 w 63"/>
                <a:gd name="T7" fmla="*/ 2 h 24"/>
                <a:gd name="T8" fmla="*/ 53 w 63"/>
                <a:gd name="T9" fmla="*/ 0 h 24"/>
                <a:gd name="T10" fmla="*/ 62 w 63"/>
                <a:gd name="T11" fmla="*/ 7 h 24"/>
                <a:gd name="T12" fmla="*/ 62 w 63"/>
                <a:gd name="T13" fmla="*/ 15 h 24"/>
                <a:gd name="T14" fmla="*/ 58 w 63"/>
                <a:gd name="T15" fmla="*/ 17 h 24"/>
                <a:gd name="T16" fmla="*/ 56 w 63"/>
                <a:gd name="T17" fmla="*/ 13 h 24"/>
                <a:gd name="T18" fmla="*/ 56 w 63"/>
                <a:gd name="T19" fmla="*/ 9 h 24"/>
                <a:gd name="T20" fmla="*/ 52 w 63"/>
                <a:gd name="T21" fmla="*/ 6 h 24"/>
                <a:gd name="T22" fmla="*/ 43 w 63"/>
                <a:gd name="T23" fmla="*/ 8 h 24"/>
                <a:gd name="T24" fmla="*/ 5 w 63"/>
                <a:gd name="T25" fmla="*/ 24 h 24"/>
                <a:gd name="T26" fmla="*/ 4 w 63"/>
                <a:gd name="T2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24">
                  <a:moveTo>
                    <a:pt x="4" y="24"/>
                  </a:moveTo>
                  <a:cubicBezTo>
                    <a:pt x="2" y="24"/>
                    <a:pt x="1" y="24"/>
                    <a:pt x="1" y="23"/>
                  </a:cubicBezTo>
                  <a:cubicBezTo>
                    <a:pt x="0" y="21"/>
                    <a:pt x="1" y="19"/>
                    <a:pt x="2" y="1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5" y="0"/>
                    <a:pt x="49" y="0"/>
                    <a:pt x="53" y="0"/>
                  </a:cubicBezTo>
                  <a:cubicBezTo>
                    <a:pt x="57" y="1"/>
                    <a:pt x="61" y="3"/>
                    <a:pt x="62" y="7"/>
                  </a:cubicBezTo>
                  <a:cubicBezTo>
                    <a:pt x="63" y="9"/>
                    <a:pt x="63" y="12"/>
                    <a:pt x="62" y="15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6"/>
                    <a:pt x="55" y="14"/>
                    <a:pt x="56" y="13"/>
                  </a:cubicBezTo>
                  <a:cubicBezTo>
                    <a:pt x="57" y="12"/>
                    <a:pt x="57" y="10"/>
                    <a:pt x="56" y="9"/>
                  </a:cubicBezTo>
                  <a:cubicBezTo>
                    <a:pt x="56" y="7"/>
                    <a:pt x="53" y="6"/>
                    <a:pt x="52" y="6"/>
                  </a:cubicBezTo>
                  <a:cubicBezTo>
                    <a:pt x="49" y="6"/>
                    <a:pt x="46" y="6"/>
                    <a:pt x="43" y="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8">
              <a:extLst>
                <a:ext uri="{FF2B5EF4-FFF2-40B4-BE49-F238E27FC236}">
                  <a16:creationId xmlns="" xmlns:a16="http://schemas.microsoft.com/office/drawing/2014/main" id="{309C1AC9-69D9-46C9-BE56-D76B380A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2798967"/>
              <a:ext cx="104775" cy="42863"/>
            </a:xfrm>
            <a:custGeom>
              <a:avLst/>
              <a:gdLst>
                <a:gd name="T0" fmla="*/ 46 w 52"/>
                <a:gd name="T1" fmla="*/ 21 h 21"/>
                <a:gd name="T2" fmla="*/ 44 w 52"/>
                <a:gd name="T3" fmla="*/ 21 h 21"/>
                <a:gd name="T4" fmla="*/ 44 w 52"/>
                <a:gd name="T5" fmla="*/ 16 h 21"/>
                <a:gd name="T6" fmla="*/ 45 w 52"/>
                <a:gd name="T7" fmla="*/ 11 h 21"/>
                <a:gd name="T8" fmla="*/ 32 w 52"/>
                <a:gd name="T9" fmla="*/ 9 h 21"/>
                <a:gd name="T10" fmla="*/ 5 w 52"/>
                <a:gd name="T11" fmla="*/ 21 h 21"/>
                <a:gd name="T12" fmla="*/ 1 w 52"/>
                <a:gd name="T13" fmla="*/ 19 h 21"/>
                <a:gd name="T14" fmla="*/ 3 w 52"/>
                <a:gd name="T15" fmla="*/ 15 h 21"/>
                <a:gd name="T16" fmla="*/ 29 w 52"/>
                <a:gd name="T17" fmla="*/ 4 h 21"/>
                <a:gd name="T18" fmla="*/ 51 w 52"/>
                <a:gd name="T19" fmla="*/ 8 h 21"/>
                <a:gd name="T20" fmla="*/ 48 w 52"/>
                <a:gd name="T21" fmla="*/ 20 h 21"/>
                <a:gd name="T22" fmla="*/ 46 w 5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21">
                  <a:moveTo>
                    <a:pt x="46" y="21"/>
                  </a:moveTo>
                  <a:cubicBezTo>
                    <a:pt x="45" y="21"/>
                    <a:pt x="45" y="21"/>
                    <a:pt x="44" y="21"/>
                  </a:cubicBezTo>
                  <a:cubicBezTo>
                    <a:pt x="43" y="20"/>
                    <a:pt x="43" y="18"/>
                    <a:pt x="44" y="16"/>
                  </a:cubicBezTo>
                  <a:cubicBezTo>
                    <a:pt x="45" y="14"/>
                    <a:pt x="46" y="12"/>
                    <a:pt x="45" y="11"/>
                  </a:cubicBezTo>
                  <a:cubicBezTo>
                    <a:pt x="44" y="8"/>
                    <a:pt x="38" y="6"/>
                    <a:pt x="32" y="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2" y="21"/>
                    <a:pt x="1" y="19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9" y="0"/>
                    <a:pt x="48" y="2"/>
                    <a:pt x="51" y="8"/>
                  </a:cubicBezTo>
                  <a:cubicBezTo>
                    <a:pt x="52" y="12"/>
                    <a:pt x="52" y="16"/>
                    <a:pt x="48" y="20"/>
                  </a:cubicBezTo>
                  <a:cubicBezTo>
                    <a:pt x="48" y="21"/>
                    <a:pt x="47" y="21"/>
                    <a:pt x="46" y="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9">
              <a:extLst>
                <a:ext uri="{FF2B5EF4-FFF2-40B4-BE49-F238E27FC236}">
                  <a16:creationId xmlns="" xmlns:a16="http://schemas.microsoft.com/office/drawing/2014/main" id="{07D6CE03-2085-4522-AF02-9DE105F346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1850" y="2427492"/>
              <a:ext cx="312738" cy="311150"/>
            </a:xfrm>
            <a:custGeom>
              <a:avLst/>
              <a:gdLst>
                <a:gd name="T0" fmla="*/ 78 w 156"/>
                <a:gd name="T1" fmla="*/ 155 h 155"/>
                <a:gd name="T2" fmla="*/ 0 w 156"/>
                <a:gd name="T3" fmla="*/ 77 h 155"/>
                <a:gd name="T4" fmla="*/ 78 w 156"/>
                <a:gd name="T5" fmla="*/ 0 h 155"/>
                <a:gd name="T6" fmla="*/ 156 w 156"/>
                <a:gd name="T7" fmla="*/ 77 h 155"/>
                <a:gd name="T8" fmla="*/ 78 w 156"/>
                <a:gd name="T9" fmla="*/ 155 h 155"/>
                <a:gd name="T10" fmla="*/ 78 w 156"/>
                <a:gd name="T11" fmla="*/ 6 h 155"/>
                <a:gd name="T12" fmla="*/ 6 w 156"/>
                <a:gd name="T13" fmla="*/ 77 h 155"/>
                <a:gd name="T14" fmla="*/ 78 w 156"/>
                <a:gd name="T15" fmla="*/ 149 h 155"/>
                <a:gd name="T16" fmla="*/ 150 w 156"/>
                <a:gd name="T17" fmla="*/ 77 h 155"/>
                <a:gd name="T18" fmla="*/ 78 w 156"/>
                <a:gd name="T19" fmla="*/ 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5">
                  <a:moveTo>
                    <a:pt x="78" y="155"/>
                  </a:moveTo>
                  <a:cubicBezTo>
                    <a:pt x="35" y="155"/>
                    <a:pt x="0" y="120"/>
                    <a:pt x="0" y="77"/>
                  </a:cubicBezTo>
                  <a:cubicBezTo>
                    <a:pt x="0" y="34"/>
                    <a:pt x="35" y="0"/>
                    <a:pt x="78" y="0"/>
                  </a:cubicBezTo>
                  <a:cubicBezTo>
                    <a:pt x="121" y="0"/>
                    <a:pt x="156" y="34"/>
                    <a:pt x="156" y="77"/>
                  </a:cubicBezTo>
                  <a:cubicBezTo>
                    <a:pt x="156" y="120"/>
                    <a:pt x="121" y="155"/>
                    <a:pt x="78" y="155"/>
                  </a:cubicBezTo>
                  <a:close/>
                  <a:moveTo>
                    <a:pt x="78" y="6"/>
                  </a:moveTo>
                  <a:cubicBezTo>
                    <a:pt x="39" y="6"/>
                    <a:pt x="6" y="38"/>
                    <a:pt x="6" y="77"/>
                  </a:cubicBezTo>
                  <a:cubicBezTo>
                    <a:pt x="6" y="117"/>
                    <a:pt x="39" y="149"/>
                    <a:pt x="78" y="149"/>
                  </a:cubicBezTo>
                  <a:cubicBezTo>
                    <a:pt x="118" y="149"/>
                    <a:pt x="150" y="117"/>
                    <a:pt x="150" y="77"/>
                  </a:cubicBezTo>
                  <a:cubicBezTo>
                    <a:pt x="150" y="38"/>
                    <a:pt x="118" y="6"/>
                    <a:pt x="7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0">
              <a:extLst>
                <a:ext uri="{FF2B5EF4-FFF2-40B4-BE49-F238E27FC236}">
                  <a16:creationId xmlns="" xmlns:a16="http://schemas.microsoft.com/office/drawing/2014/main" id="{1208B453-9E8C-421B-ADFC-D6003F389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2576717"/>
              <a:ext cx="309563" cy="11113"/>
            </a:xfrm>
            <a:custGeom>
              <a:avLst/>
              <a:gdLst>
                <a:gd name="T0" fmla="*/ 151 w 154"/>
                <a:gd name="T1" fmla="*/ 6 h 6"/>
                <a:gd name="T2" fmla="*/ 3 w 154"/>
                <a:gd name="T3" fmla="*/ 6 h 6"/>
                <a:gd name="T4" fmla="*/ 0 w 154"/>
                <a:gd name="T5" fmla="*/ 3 h 6"/>
                <a:gd name="T6" fmla="*/ 3 w 154"/>
                <a:gd name="T7" fmla="*/ 0 h 6"/>
                <a:gd name="T8" fmla="*/ 151 w 154"/>
                <a:gd name="T9" fmla="*/ 0 h 6"/>
                <a:gd name="T10" fmla="*/ 154 w 154"/>
                <a:gd name="T11" fmla="*/ 3 h 6"/>
                <a:gd name="T12" fmla="*/ 151 w 1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">
                  <a:moveTo>
                    <a:pt x="1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2" y="0"/>
                    <a:pt x="154" y="2"/>
                    <a:pt x="154" y="3"/>
                  </a:cubicBezTo>
                  <a:cubicBezTo>
                    <a:pt x="154" y="5"/>
                    <a:pt x="152" y="6"/>
                    <a:pt x="151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1">
              <a:extLst>
                <a:ext uri="{FF2B5EF4-FFF2-40B4-BE49-F238E27FC236}">
                  <a16:creationId xmlns="" xmlns:a16="http://schemas.microsoft.com/office/drawing/2014/main" id="{BDA8FEB6-0DCF-459D-92BA-9886FF1C2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2427492"/>
              <a:ext cx="12700" cy="309563"/>
            </a:xfrm>
            <a:custGeom>
              <a:avLst/>
              <a:gdLst>
                <a:gd name="T0" fmla="*/ 3 w 6"/>
                <a:gd name="T1" fmla="*/ 154 h 154"/>
                <a:gd name="T2" fmla="*/ 0 w 6"/>
                <a:gd name="T3" fmla="*/ 151 h 154"/>
                <a:gd name="T4" fmla="*/ 0 w 6"/>
                <a:gd name="T5" fmla="*/ 3 h 154"/>
                <a:gd name="T6" fmla="*/ 3 w 6"/>
                <a:gd name="T7" fmla="*/ 0 h 154"/>
                <a:gd name="T8" fmla="*/ 6 w 6"/>
                <a:gd name="T9" fmla="*/ 3 h 154"/>
                <a:gd name="T10" fmla="*/ 6 w 6"/>
                <a:gd name="T11" fmla="*/ 151 h 154"/>
                <a:gd name="T12" fmla="*/ 3 w 6"/>
                <a:gd name="T1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54">
                  <a:moveTo>
                    <a:pt x="3" y="154"/>
                  </a:moveTo>
                  <a:cubicBezTo>
                    <a:pt x="1" y="154"/>
                    <a:pt x="0" y="153"/>
                    <a:pt x="0" y="1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6" y="153"/>
                    <a:pt x="5" y="154"/>
                    <a:pt x="3" y="1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2">
              <a:extLst>
                <a:ext uri="{FF2B5EF4-FFF2-40B4-BE49-F238E27FC236}">
                  <a16:creationId xmlns="" xmlns:a16="http://schemas.microsoft.com/office/drawing/2014/main" id="{34E7C69F-DABA-47C0-ABAD-52A822871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484642"/>
              <a:ext cx="249238" cy="65088"/>
            </a:xfrm>
            <a:custGeom>
              <a:avLst/>
              <a:gdLst>
                <a:gd name="T0" fmla="*/ 64 w 124"/>
                <a:gd name="T1" fmla="*/ 21 h 33"/>
                <a:gd name="T2" fmla="*/ 2 w 124"/>
                <a:gd name="T3" fmla="*/ 6 h 33"/>
                <a:gd name="T4" fmla="*/ 1 w 124"/>
                <a:gd name="T5" fmla="*/ 2 h 33"/>
                <a:gd name="T6" fmla="*/ 5 w 124"/>
                <a:gd name="T7" fmla="*/ 1 h 33"/>
                <a:gd name="T8" fmla="*/ 119 w 124"/>
                <a:gd name="T9" fmla="*/ 1 h 33"/>
                <a:gd name="T10" fmla="*/ 123 w 124"/>
                <a:gd name="T11" fmla="*/ 2 h 33"/>
                <a:gd name="T12" fmla="*/ 122 w 124"/>
                <a:gd name="T13" fmla="*/ 6 h 33"/>
                <a:gd name="T14" fmla="*/ 64 w 124"/>
                <a:gd name="T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33">
                  <a:moveTo>
                    <a:pt x="64" y="21"/>
                  </a:moveTo>
                  <a:cubicBezTo>
                    <a:pt x="29" y="21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6" y="1"/>
                    <a:pt x="63" y="33"/>
                    <a:pt x="119" y="1"/>
                  </a:cubicBezTo>
                  <a:cubicBezTo>
                    <a:pt x="120" y="0"/>
                    <a:pt x="122" y="0"/>
                    <a:pt x="123" y="2"/>
                  </a:cubicBezTo>
                  <a:cubicBezTo>
                    <a:pt x="124" y="3"/>
                    <a:pt x="123" y="5"/>
                    <a:pt x="122" y="6"/>
                  </a:cubicBezTo>
                  <a:cubicBezTo>
                    <a:pt x="102" y="17"/>
                    <a:pt x="82" y="21"/>
                    <a:pt x="64" y="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3">
              <a:extLst>
                <a:ext uri="{FF2B5EF4-FFF2-40B4-BE49-F238E27FC236}">
                  <a16:creationId xmlns="" xmlns:a16="http://schemas.microsoft.com/office/drawing/2014/main" id="{B8D91063-3648-4828-BA67-2FDC1E506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2433842"/>
              <a:ext cx="96838" cy="296863"/>
            </a:xfrm>
            <a:custGeom>
              <a:avLst/>
              <a:gdLst>
                <a:gd name="T0" fmla="*/ 44 w 48"/>
                <a:gd name="T1" fmla="*/ 148 h 148"/>
                <a:gd name="T2" fmla="*/ 42 w 48"/>
                <a:gd name="T3" fmla="*/ 147 h 148"/>
                <a:gd name="T4" fmla="*/ 41 w 48"/>
                <a:gd name="T5" fmla="*/ 2 h 148"/>
                <a:gd name="T6" fmla="*/ 46 w 48"/>
                <a:gd name="T7" fmla="*/ 1 h 148"/>
                <a:gd name="T8" fmla="*/ 47 w 48"/>
                <a:gd name="T9" fmla="*/ 5 h 148"/>
                <a:gd name="T10" fmla="*/ 47 w 48"/>
                <a:gd name="T11" fmla="*/ 144 h 148"/>
                <a:gd name="T12" fmla="*/ 46 w 48"/>
                <a:gd name="T13" fmla="*/ 148 h 148"/>
                <a:gd name="T14" fmla="*/ 4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4" y="148"/>
                  </a:moveTo>
                  <a:cubicBezTo>
                    <a:pt x="43" y="148"/>
                    <a:pt x="42" y="148"/>
                    <a:pt x="42" y="147"/>
                  </a:cubicBezTo>
                  <a:cubicBezTo>
                    <a:pt x="41" y="146"/>
                    <a:pt x="0" y="76"/>
                    <a:pt x="41" y="2"/>
                  </a:cubicBezTo>
                  <a:cubicBezTo>
                    <a:pt x="42" y="0"/>
                    <a:pt x="44" y="0"/>
                    <a:pt x="46" y="1"/>
                  </a:cubicBezTo>
                  <a:cubicBezTo>
                    <a:pt x="47" y="1"/>
                    <a:pt x="48" y="3"/>
                    <a:pt x="47" y="5"/>
                  </a:cubicBezTo>
                  <a:cubicBezTo>
                    <a:pt x="7" y="76"/>
                    <a:pt x="46" y="143"/>
                    <a:pt x="47" y="144"/>
                  </a:cubicBezTo>
                  <a:cubicBezTo>
                    <a:pt x="48" y="145"/>
                    <a:pt x="47" y="147"/>
                    <a:pt x="46" y="148"/>
                  </a:cubicBezTo>
                  <a:cubicBezTo>
                    <a:pt x="45" y="148"/>
                    <a:pt x="45" y="148"/>
                    <a:pt x="4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54">
              <a:extLst>
                <a:ext uri="{FF2B5EF4-FFF2-40B4-BE49-F238E27FC236}">
                  <a16:creationId xmlns="" xmlns:a16="http://schemas.microsoft.com/office/drawing/2014/main" id="{20093D0C-E932-45B4-8899-AC663104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2433842"/>
              <a:ext cx="96838" cy="296863"/>
            </a:xfrm>
            <a:custGeom>
              <a:avLst/>
              <a:gdLst>
                <a:gd name="T0" fmla="*/ 4 w 48"/>
                <a:gd name="T1" fmla="*/ 148 h 148"/>
                <a:gd name="T2" fmla="*/ 2 w 48"/>
                <a:gd name="T3" fmla="*/ 148 h 148"/>
                <a:gd name="T4" fmla="*/ 1 w 48"/>
                <a:gd name="T5" fmla="*/ 144 h 148"/>
                <a:gd name="T6" fmla="*/ 1 w 48"/>
                <a:gd name="T7" fmla="*/ 5 h 148"/>
                <a:gd name="T8" fmla="*/ 2 w 48"/>
                <a:gd name="T9" fmla="*/ 1 h 148"/>
                <a:gd name="T10" fmla="*/ 6 w 48"/>
                <a:gd name="T11" fmla="*/ 2 h 148"/>
                <a:gd name="T12" fmla="*/ 6 w 48"/>
                <a:gd name="T13" fmla="*/ 147 h 148"/>
                <a:gd name="T14" fmla="*/ 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" y="148"/>
                  </a:moveTo>
                  <a:cubicBezTo>
                    <a:pt x="3" y="148"/>
                    <a:pt x="3" y="148"/>
                    <a:pt x="2" y="148"/>
                  </a:cubicBezTo>
                  <a:cubicBezTo>
                    <a:pt x="1" y="147"/>
                    <a:pt x="0" y="145"/>
                    <a:pt x="1" y="144"/>
                  </a:cubicBezTo>
                  <a:cubicBezTo>
                    <a:pt x="2" y="143"/>
                    <a:pt x="41" y="76"/>
                    <a:pt x="1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6" y="2"/>
                  </a:cubicBezTo>
                  <a:cubicBezTo>
                    <a:pt x="48" y="76"/>
                    <a:pt x="7" y="146"/>
                    <a:pt x="6" y="147"/>
                  </a:cubicBezTo>
                  <a:cubicBezTo>
                    <a:pt x="6" y="148"/>
                    <a:pt x="5" y="148"/>
                    <a:pt x="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5">
              <a:extLst>
                <a:ext uri="{FF2B5EF4-FFF2-40B4-BE49-F238E27FC236}">
                  <a16:creationId xmlns="" xmlns:a16="http://schemas.microsoft.com/office/drawing/2014/main" id="{4A68E746-E6A0-4C44-B94A-CFB650E3B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602117"/>
              <a:ext cx="249238" cy="80963"/>
            </a:xfrm>
            <a:custGeom>
              <a:avLst/>
              <a:gdLst>
                <a:gd name="T0" fmla="*/ 3 w 124"/>
                <a:gd name="T1" fmla="*/ 40 h 40"/>
                <a:gd name="T2" fmla="*/ 1 w 124"/>
                <a:gd name="T3" fmla="*/ 38 h 40"/>
                <a:gd name="T4" fmla="*/ 2 w 124"/>
                <a:gd name="T5" fmla="*/ 34 h 40"/>
                <a:gd name="T6" fmla="*/ 122 w 124"/>
                <a:gd name="T7" fmla="*/ 34 h 40"/>
                <a:gd name="T8" fmla="*/ 123 w 124"/>
                <a:gd name="T9" fmla="*/ 38 h 40"/>
                <a:gd name="T10" fmla="*/ 119 w 124"/>
                <a:gd name="T11" fmla="*/ 39 h 40"/>
                <a:gd name="T12" fmla="*/ 5 w 124"/>
                <a:gd name="T13" fmla="*/ 39 h 40"/>
                <a:gd name="T14" fmla="*/ 3 w 124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40">
                  <a:moveTo>
                    <a:pt x="3" y="40"/>
                  </a:moveTo>
                  <a:cubicBezTo>
                    <a:pt x="2" y="40"/>
                    <a:pt x="1" y="39"/>
                    <a:pt x="1" y="38"/>
                  </a:cubicBezTo>
                  <a:cubicBezTo>
                    <a:pt x="0" y="37"/>
                    <a:pt x="0" y="35"/>
                    <a:pt x="2" y="34"/>
                  </a:cubicBezTo>
                  <a:cubicBezTo>
                    <a:pt x="61" y="0"/>
                    <a:pt x="121" y="34"/>
                    <a:pt x="122" y="34"/>
                  </a:cubicBezTo>
                  <a:cubicBezTo>
                    <a:pt x="123" y="35"/>
                    <a:pt x="124" y="37"/>
                    <a:pt x="123" y="38"/>
                  </a:cubicBezTo>
                  <a:cubicBezTo>
                    <a:pt x="122" y="39"/>
                    <a:pt x="120" y="40"/>
                    <a:pt x="119" y="39"/>
                  </a:cubicBezTo>
                  <a:cubicBezTo>
                    <a:pt x="118" y="39"/>
                    <a:pt x="61" y="7"/>
                    <a:pt x="5" y="39"/>
                  </a:cubicBezTo>
                  <a:cubicBezTo>
                    <a:pt x="4" y="39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="" xmlns:a16="http://schemas.microsoft.com/office/drawing/2014/main" id="{86B9CC43-1768-45A1-BF21-EF332796A3D3}"/>
              </a:ext>
            </a:extLst>
          </p:cNvPr>
          <p:cNvGrpSpPr/>
          <p:nvPr/>
        </p:nvGrpSpPr>
        <p:grpSpPr>
          <a:xfrm>
            <a:off x="8196263" y="1538492"/>
            <a:ext cx="539750" cy="646113"/>
            <a:chOff x="8196263" y="1538492"/>
            <a:chExt cx="539750" cy="646113"/>
          </a:xfrm>
        </p:grpSpPr>
        <p:sp>
          <p:nvSpPr>
            <p:cNvPr id="171" name="Freeform 156">
              <a:extLst>
                <a:ext uri="{FF2B5EF4-FFF2-40B4-BE49-F238E27FC236}">
                  <a16:creationId xmlns="" xmlns:a16="http://schemas.microsoft.com/office/drawing/2014/main" id="{AF184107-EF75-437C-8443-A4AA9AE2C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1587705"/>
              <a:ext cx="442913" cy="441325"/>
            </a:xfrm>
            <a:custGeom>
              <a:avLst/>
              <a:gdLst>
                <a:gd name="T0" fmla="*/ 110 w 220"/>
                <a:gd name="T1" fmla="*/ 220 h 220"/>
                <a:gd name="T2" fmla="*/ 63 w 220"/>
                <a:gd name="T3" fmla="*/ 209 h 220"/>
                <a:gd name="T4" fmla="*/ 61 w 220"/>
                <a:gd name="T5" fmla="*/ 205 h 220"/>
                <a:gd name="T6" fmla="*/ 65 w 220"/>
                <a:gd name="T7" fmla="*/ 204 h 220"/>
                <a:gd name="T8" fmla="*/ 110 w 220"/>
                <a:gd name="T9" fmla="*/ 214 h 220"/>
                <a:gd name="T10" fmla="*/ 214 w 220"/>
                <a:gd name="T11" fmla="*/ 110 h 220"/>
                <a:gd name="T12" fmla="*/ 110 w 220"/>
                <a:gd name="T13" fmla="*/ 6 h 220"/>
                <a:gd name="T14" fmla="*/ 6 w 220"/>
                <a:gd name="T15" fmla="*/ 110 h 220"/>
                <a:gd name="T16" fmla="*/ 36 w 220"/>
                <a:gd name="T17" fmla="*/ 183 h 220"/>
                <a:gd name="T18" fmla="*/ 36 w 220"/>
                <a:gd name="T19" fmla="*/ 187 h 220"/>
                <a:gd name="T20" fmla="*/ 31 w 220"/>
                <a:gd name="T21" fmla="*/ 187 h 220"/>
                <a:gd name="T22" fmla="*/ 0 w 220"/>
                <a:gd name="T23" fmla="*/ 110 h 220"/>
                <a:gd name="T24" fmla="*/ 110 w 220"/>
                <a:gd name="T25" fmla="*/ 0 h 220"/>
                <a:gd name="T26" fmla="*/ 220 w 220"/>
                <a:gd name="T27" fmla="*/ 110 h 220"/>
                <a:gd name="T28" fmla="*/ 110 w 220"/>
                <a:gd name="T2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93" y="220"/>
                    <a:pt x="77" y="216"/>
                    <a:pt x="63" y="209"/>
                  </a:cubicBezTo>
                  <a:cubicBezTo>
                    <a:pt x="61" y="209"/>
                    <a:pt x="60" y="207"/>
                    <a:pt x="61" y="205"/>
                  </a:cubicBezTo>
                  <a:cubicBezTo>
                    <a:pt x="62" y="204"/>
                    <a:pt x="64" y="203"/>
                    <a:pt x="65" y="204"/>
                  </a:cubicBezTo>
                  <a:cubicBezTo>
                    <a:pt x="79" y="211"/>
                    <a:pt x="94" y="214"/>
                    <a:pt x="110" y="214"/>
                  </a:cubicBezTo>
                  <a:cubicBezTo>
                    <a:pt x="167" y="214"/>
                    <a:pt x="214" y="167"/>
                    <a:pt x="214" y="110"/>
                  </a:cubicBezTo>
                  <a:cubicBezTo>
                    <a:pt x="214" y="53"/>
                    <a:pt x="167" y="6"/>
                    <a:pt x="110" y="6"/>
                  </a:cubicBezTo>
                  <a:cubicBezTo>
                    <a:pt x="53" y="6"/>
                    <a:pt x="6" y="53"/>
                    <a:pt x="6" y="110"/>
                  </a:cubicBezTo>
                  <a:cubicBezTo>
                    <a:pt x="6" y="137"/>
                    <a:pt x="16" y="163"/>
                    <a:pt x="36" y="183"/>
                  </a:cubicBezTo>
                  <a:cubicBezTo>
                    <a:pt x="37" y="184"/>
                    <a:pt x="37" y="186"/>
                    <a:pt x="36" y="187"/>
                  </a:cubicBezTo>
                  <a:cubicBezTo>
                    <a:pt x="35" y="188"/>
                    <a:pt x="33" y="188"/>
                    <a:pt x="31" y="187"/>
                  </a:cubicBezTo>
                  <a:cubicBezTo>
                    <a:pt x="11" y="166"/>
                    <a:pt x="0" y="139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7">
              <a:extLst>
                <a:ext uri="{FF2B5EF4-FFF2-40B4-BE49-F238E27FC236}">
                  <a16:creationId xmlns="" xmlns:a16="http://schemas.microsoft.com/office/drawing/2014/main" id="{D1DD01EF-06A1-4812-864B-06CA75F49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1675017"/>
              <a:ext cx="265113" cy="260350"/>
            </a:xfrm>
            <a:custGeom>
              <a:avLst/>
              <a:gdLst>
                <a:gd name="T0" fmla="*/ 86 w 132"/>
                <a:gd name="T1" fmla="*/ 129 h 129"/>
                <a:gd name="T2" fmla="*/ 83 w 132"/>
                <a:gd name="T3" fmla="*/ 127 h 129"/>
                <a:gd name="T4" fmla="*/ 85 w 132"/>
                <a:gd name="T5" fmla="*/ 123 h 129"/>
                <a:gd name="T6" fmla="*/ 126 w 132"/>
                <a:gd name="T7" fmla="*/ 66 h 129"/>
                <a:gd name="T8" fmla="*/ 66 w 132"/>
                <a:gd name="T9" fmla="*/ 6 h 129"/>
                <a:gd name="T10" fmla="*/ 6 w 132"/>
                <a:gd name="T11" fmla="*/ 66 h 129"/>
                <a:gd name="T12" fmla="*/ 41 w 132"/>
                <a:gd name="T13" fmla="*/ 121 h 129"/>
                <a:gd name="T14" fmla="*/ 43 w 132"/>
                <a:gd name="T15" fmla="*/ 125 h 129"/>
                <a:gd name="T16" fmla="*/ 39 w 132"/>
                <a:gd name="T17" fmla="*/ 126 h 129"/>
                <a:gd name="T18" fmla="*/ 0 w 132"/>
                <a:gd name="T19" fmla="*/ 66 h 129"/>
                <a:gd name="T20" fmla="*/ 66 w 132"/>
                <a:gd name="T21" fmla="*/ 0 h 129"/>
                <a:gd name="T22" fmla="*/ 132 w 132"/>
                <a:gd name="T23" fmla="*/ 66 h 129"/>
                <a:gd name="T24" fmla="*/ 87 w 132"/>
                <a:gd name="T25" fmla="*/ 129 h 129"/>
                <a:gd name="T26" fmla="*/ 86 w 132"/>
                <a:gd name="T2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29">
                  <a:moveTo>
                    <a:pt x="86" y="129"/>
                  </a:moveTo>
                  <a:cubicBezTo>
                    <a:pt x="84" y="129"/>
                    <a:pt x="83" y="128"/>
                    <a:pt x="83" y="127"/>
                  </a:cubicBezTo>
                  <a:cubicBezTo>
                    <a:pt x="82" y="125"/>
                    <a:pt x="83" y="124"/>
                    <a:pt x="85" y="123"/>
                  </a:cubicBezTo>
                  <a:cubicBezTo>
                    <a:pt x="109" y="115"/>
                    <a:pt x="126" y="92"/>
                    <a:pt x="126" y="66"/>
                  </a:cubicBezTo>
                  <a:cubicBezTo>
                    <a:pt x="126" y="33"/>
                    <a:pt x="99" y="6"/>
                    <a:pt x="66" y="6"/>
                  </a:cubicBezTo>
                  <a:cubicBezTo>
                    <a:pt x="33" y="6"/>
                    <a:pt x="6" y="33"/>
                    <a:pt x="6" y="66"/>
                  </a:cubicBezTo>
                  <a:cubicBezTo>
                    <a:pt x="6" y="90"/>
                    <a:pt x="20" y="111"/>
                    <a:pt x="41" y="121"/>
                  </a:cubicBezTo>
                  <a:cubicBezTo>
                    <a:pt x="43" y="122"/>
                    <a:pt x="43" y="123"/>
                    <a:pt x="43" y="125"/>
                  </a:cubicBezTo>
                  <a:cubicBezTo>
                    <a:pt x="42" y="126"/>
                    <a:pt x="40" y="127"/>
                    <a:pt x="39" y="126"/>
                  </a:cubicBezTo>
                  <a:cubicBezTo>
                    <a:pt x="15" y="116"/>
                    <a:pt x="0" y="9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95"/>
                    <a:pt x="114" y="120"/>
                    <a:pt x="87" y="129"/>
                  </a:cubicBezTo>
                  <a:cubicBezTo>
                    <a:pt x="86" y="129"/>
                    <a:pt x="86" y="129"/>
                    <a:pt x="86" y="1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58">
              <a:extLst>
                <a:ext uri="{FF2B5EF4-FFF2-40B4-BE49-F238E27FC236}">
                  <a16:creationId xmlns="" xmlns:a16="http://schemas.microsoft.com/office/drawing/2014/main" id="{F2FBAAD3-CE49-4740-8150-38C2317270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5813" y="1748042"/>
              <a:ext cx="120650" cy="12065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6 h 60"/>
                <a:gd name="T12" fmla="*/ 6 w 60"/>
                <a:gd name="T13" fmla="*/ 30 h 60"/>
                <a:gd name="T14" fmla="*/ 30 w 60"/>
                <a:gd name="T15" fmla="*/ 54 h 60"/>
                <a:gd name="T16" fmla="*/ 54 w 60"/>
                <a:gd name="T17" fmla="*/ 30 h 60"/>
                <a:gd name="T18" fmla="*/ 30 w 60"/>
                <a:gd name="T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43"/>
                    <a:pt x="17" y="54"/>
                    <a:pt x="30" y="54"/>
                  </a:cubicBezTo>
                  <a:cubicBezTo>
                    <a:pt x="43" y="54"/>
                    <a:pt x="54" y="43"/>
                    <a:pt x="54" y="30"/>
                  </a:cubicBezTo>
                  <a:cubicBezTo>
                    <a:pt x="54" y="17"/>
                    <a:pt x="43" y="6"/>
                    <a:pt x="30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9">
              <a:extLst>
                <a:ext uri="{FF2B5EF4-FFF2-40B4-BE49-F238E27FC236}">
                  <a16:creationId xmlns="" xmlns:a16="http://schemas.microsoft.com/office/drawing/2014/main" id="{A1A66076-00A4-4305-AE32-BFF5DEFFF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538492"/>
              <a:ext cx="11113" cy="173038"/>
            </a:xfrm>
            <a:custGeom>
              <a:avLst/>
              <a:gdLst>
                <a:gd name="T0" fmla="*/ 3 w 6"/>
                <a:gd name="T1" fmla="*/ 86 h 86"/>
                <a:gd name="T2" fmla="*/ 0 w 6"/>
                <a:gd name="T3" fmla="*/ 83 h 86"/>
                <a:gd name="T4" fmla="*/ 0 w 6"/>
                <a:gd name="T5" fmla="*/ 3 h 86"/>
                <a:gd name="T6" fmla="*/ 3 w 6"/>
                <a:gd name="T7" fmla="*/ 0 h 86"/>
                <a:gd name="T8" fmla="*/ 6 w 6"/>
                <a:gd name="T9" fmla="*/ 3 h 86"/>
                <a:gd name="T10" fmla="*/ 6 w 6"/>
                <a:gd name="T11" fmla="*/ 83 h 86"/>
                <a:gd name="T12" fmla="*/ 3 w 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6">
                  <a:moveTo>
                    <a:pt x="3" y="86"/>
                  </a:moveTo>
                  <a:cubicBezTo>
                    <a:pt x="2" y="86"/>
                    <a:pt x="0" y="85"/>
                    <a:pt x="0" y="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5"/>
                    <a:pt x="5" y="86"/>
                    <a:pt x="3" y="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0">
              <a:extLst>
                <a:ext uri="{FF2B5EF4-FFF2-40B4-BE49-F238E27FC236}">
                  <a16:creationId xmlns="" xmlns:a16="http://schemas.microsoft.com/office/drawing/2014/main" id="{7344AC6C-BB65-41F1-898D-9BA3FBB3C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8213" y="1802017"/>
              <a:ext cx="177800" cy="12700"/>
            </a:xfrm>
            <a:custGeom>
              <a:avLst/>
              <a:gdLst>
                <a:gd name="T0" fmla="*/ 85 w 88"/>
                <a:gd name="T1" fmla="*/ 6 h 6"/>
                <a:gd name="T2" fmla="*/ 3 w 88"/>
                <a:gd name="T3" fmla="*/ 6 h 6"/>
                <a:gd name="T4" fmla="*/ 0 w 88"/>
                <a:gd name="T5" fmla="*/ 3 h 6"/>
                <a:gd name="T6" fmla="*/ 3 w 88"/>
                <a:gd name="T7" fmla="*/ 0 h 6"/>
                <a:gd name="T8" fmla="*/ 85 w 88"/>
                <a:gd name="T9" fmla="*/ 0 h 6"/>
                <a:gd name="T10" fmla="*/ 88 w 88"/>
                <a:gd name="T11" fmla="*/ 3 h 6"/>
                <a:gd name="T12" fmla="*/ 85 w 8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8" y="3"/>
                  </a:cubicBezTo>
                  <a:cubicBezTo>
                    <a:pt x="88" y="5"/>
                    <a:pt x="87" y="6"/>
                    <a:pt x="8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61">
              <a:extLst>
                <a:ext uri="{FF2B5EF4-FFF2-40B4-BE49-F238E27FC236}">
                  <a16:creationId xmlns="" xmlns:a16="http://schemas.microsoft.com/office/drawing/2014/main" id="{0B5100EF-28B6-4C0D-93D9-ECD649EB8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263" y="1802017"/>
              <a:ext cx="180975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3"/>
                  </a:cubicBezTo>
                  <a:cubicBezTo>
                    <a:pt x="90" y="5"/>
                    <a:pt x="89" y="6"/>
                    <a:pt x="8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2">
              <a:extLst>
                <a:ext uri="{FF2B5EF4-FFF2-40B4-BE49-F238E27FC236}">
                  <a16:creationId xmlns="" xmlns:a16="http://schemas.microsoft.com/office/drawing/2014/main" id="{CFA1063B-F1C0-4929-ACCF-1B8AB7DD2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8200" y="1962355"/>
              <a:ext cx="11113" cy="222250"/>
            </a:xfrm>
            <a:custGeom>
              <a:avLst/>
              <a:gdLst>
                <a:gd name="T0" fmla="*/ 3 w 6"/>
                <a:gd name="T1" fmla="*/ 110 h 110"/>
                <a:gd name="T2" fmla="*/ 0 w 6"/>
                <a:gd name="T3" fmla="*/ 107 h 110"/>
                <a:gd name="T4" fmla="*/ 0 w 6"/>
                <a:gd name="T5" fmla="*/ 3 h 110"/>
                <a:gd name="T6" fmla="*/ 3 w 6"/>
                <a:gd name="T7" fmla="*/ 0 h 110"/>
                <a:gd name="T8" fmla="*/ 6 w 6"/>
                <a:gd name="T9" fmla="*/ 3 h 110"/>
                <a:gd name="T10" fmla="*/ 6 w 6"/>
                <a:gd name="T11" fmla="*/ 107 h 110"/>
                <a:gd name="T12" fmla="*/ 3 w 6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0">
                  <a:moveTo>
                    <a:pt x="3" y="110"/>
                  </a:moveTo>
                  <a:cubicBezTo>
                    <a:pt x="1" y="110"/>
                    <a:pt x="0" y="109"/>
                    <a:pt x="0" y="10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109"/>
                    <a:pt x="4" y="110"/>
                    <a:pt x="3" y="11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63">
              <a:extLst>
                <a:ext uri="{FF2B5EF4-FFF2-40B4-BE49-F238E27FC236}">
                  <a16:creationId xmlns="" xmlns:a16="http://schemas.microsoft.com/office/drawing/2014/main" id="{81DF0F2B-0BD6-47D9-9382-2EF7DEF4BB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4863" y="1898855"/>
              <a:ext cx="76200" cy="76200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4">
              <a:extLst>
                <a:ext uri="{FF2B5EF4-FFF2-40B4-BE49-F238E27FC236}">
                  <a16:creationId xmlns="" xmlns:a16="http://schemas.microsoft.com/office/drawing/2014/main" id="{70AAAAFF-2A11-48B9-8B59-C73AF5B58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025" y="2027442"/>
              <a:ext cx="12700" cy="157163"/>
            </a:xfrm>
            <a:custGeom>
              <a:avLst/>
              <a:gdLst>
                <a:gd name="T0" fmla="*/ 3 w 6"/>
                <a:gd name="T1" fmla="*/ 78 h 78"/>
                <a:gd name="T2" fmla="*/ 0 w 6"/>
                <a:gd name="T3" fmla="*/ 75 h 78"/>
                <a:gd name="T4" fmla="*/ 0 w 6"/>
                <a:gd name="T5" fmla="*/ 3 h 78"/>
                <a:gd name="T6" fmla="*/ 3 w 6"/>
                <a:gd name="T7" fmla="*/ 0 h 78"/>
                <a:gd name="T8" fmla="*/ 6 w 6"/>
                <a:gd name="T9" fmla="*/ 3 h 78"/>
                <a:gd name="T10" fmla="*/ 6 w 6"/>
                <a:gd name="T11" fmla="*/ 75 h 78"/>
                <a:gd name="T12" fmla="*/ 3 w 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8">
                  <a:moveTo>
                    <a:pt x="3" y="78"/>
                  </a:moveTo>
                  <a:cubicBezTo>
                    <a:pt x="1" y="78"/>
                    <a:pt x="0" y="77"/>
                    <a:pt x="0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7"/>
                    <a:pt x="4" y="78"/>
                    <a:pt x="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65">
              <a:extLst>
                <a:ext uri="{FF2B5EF4-FFF2-40B4-BE49-F238E27FC236}">
                  <a16:creationId xmlns="" xmlns:a16="http://schemas.microsoft.com/office/drawing/2014/main" id="{0FFBB91C-45DB-45DB-9FDC-4E7654B30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1962355"/>
              <a:ext cx="76200" cy="77788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66">
              <a:extLst>
                <a:ext uri="{FF2B5EF4-FFF2-40B4-BE49-F238E27FC236}">
                  <a16:creationId xmlns="" xmlns:a16="http://schemas.microsoft.com/office/drawing/2014/main" id="{BED28280-7012-47D2-9831-267D3DA51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2075067"/>
              <a:ext cx="11113" cy="109538"/>
            </a:xfrm>
            <a:custGeom>
              <a:avLst/>
              <a:gdLst>
                <a:gd name="T0" fmla="*/ 3 w 6"/>
                <a:gd name="T1" fmla="*/ 54 h 54"/>
                <a:gd name="T2" fmla="*/ 0 w 6"/>
                <a:gd name="T3" fmla="*/ 51 h 54"/>
                <a:gd name="T4" fmla="*/ 0 w 6"/>
                <a:gd name="T5" fmla="*/ 3 h 54"/>
                <a:gd name="T6" fmla="*/ 3 w 6"/>
                <a:gd name="T7" fmla="*/ 0 h 54"/>
                <a:gd name="T8" fmla="*/ 6 w 6"/>
                <a:gd name="T9" fmla="*/ 3 h 54"/>
                <a:gd name="T10" fmla="*/ 6 w 6"/>
                <a:gd name="T11" fmla="*/ 51 h 54"/>
                <a:gd name="T12" fmla="*/ 3 w 6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4">
                  <a:moveTo>
                    <a:pt x="3" y="54"/>
                  </a:move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4" y="54"/>
                    <a:pt x="3" y="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67">
              <a:extLst>
                <a:ext uri="{FF2B5EF4-FFF2-40B4-BE49-F238E27FC236}">
                  <a16:creationId xmlns="" xmlns:a16="http://schemas.microsoft.com/office/drawing/2014/main" id="{720CCEE9-CE2F-4E4D-91D4-2793FAB21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3450" y="2011567"/>
              <a:ext cx="77788" cy="76200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="" xmlns:a16="http://schemas.microsoft.com/office/drawing/2014/main" id="{13C1F905-8B0C-402A-8AC1-A7F22E9BC8AD}"/>
              </a:ext>
            </a:extLst>
          </p:cNvPr>
          <p:cNvGrpSpPr/>
          <p:nvPr/>
        </p:nvGrpSpPr>
        <p:grpSpPr>
          <a:xfrm>
            <a:off x="3398838" y="3437142"/>
            <a:ext cx="503238" cy="519113"/>
            <a:chOff x="3398838" y="3437142"/>
            <a:chExt cx="503238" cy="519113"/>
          </a:xfrm>
        </p:grpSpPr>
        <p:sp>
          <p:nvSpPr>
            <p:cNvPr id="184" name="Freeform 168">
              <a:extLst>
                <a:ext uri="{FF2B5EF4-FFF2-40B4-BE49-F238E27FC236}">
                  <a16:creationId xmlns="" xmlns:a16="http://schemas.microsoft.com/office/drawing/2014/main" id="{58A1E61B-FD27-40FB-B937-7F1ECA353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8838" y="3718130"/>
              <a:ext cx="503238" cy="238125"/>
            </a:xfrm>
            <a:custGeom>
              <a:avLst/>
              <a:gdLst>
                <a:gd name="T0" fmla="*/ 247 w 250"/>
                <a:gd name="T1" fmla="*/ 118 h 118"/>
                <a:gd name="T2" fmla="*/ 3 w 250"/>
                <a:gd name="T3" fmla="*/ 118 h 118"/>
                <a:gd name="T4" fmla="*/ 0 w 250"/>
                <a:gd name="T5" fmla="*/ 115 h 118"/>
                <a:gd name="T6" fmla="*/ 0 w 250"/>
                <a:gd name="T7" fmla="*/ 3 h 118"/>
                <a:gd name="T8" fmla="*/ 3 w 250"/>
                <a:gd name="T9" fmla="*/ 0 h 118"/>
                <a:gd name="T10" fmla="*/ 247 w 250"/>
                <a:gd name="T11" fmla="*/ 0 h 118"/>
                <a:gd name="T12" fmla="*/ 250 w 250"/>
                <a:gd name="T13" fmla="*/ 3 h 118"/>
                <a:gd name="T14" fmla="*/ 250 w 250"/>
                <a:gd name="T15" fmla="*/ 115 h 118"/>
                <a:gd name="T16" fmla="*/ 247 w 250"/>
                <a:gd name="T17" fmla="*/ 118 h 118"/>
                <a:gd name="T18" fmla="*/ 6 w 250"/>
                <a:gd name="T19" fmla="*/ 112 h 118"/>
                <a:gd name="T20" fmla="*/ 244 w 250"/>
                <a:gd name="T21" fmla="*/ 112 h 118"/>
                <a:gd name="T22" fmla="*/ 244 w 250"/>
                <a:gd name="T23" fmla="*/ 6 h 118"/>
                <a:gd name="T24" fmla="*/ 6 w 250"/>
                <a:gd name="T25" fmla="*/ 6 h 118"/>
                <a:gd name="T26" fmla="*/ 6 w 250"/>
                <a:gd name="T27" fmla="*/ 11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0" h="118">
                  <a:moveTo>
                    <a:pt x="247" y="118"/>
                  </a:moveTo>
                  <a:cubicBezTo>
                    <a:pt x="3" y="118"/>
                    <a:pt x="3" y="118"/>
                    <a:pt x="3" y="118"/>
                  </a:cubicBezTo>
                  <a:cubicBezTo>
                    <a:pt x="1" y="118"/>
                    <a:pt x="0" y="117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9" y="0"/>
                    <a:pt x="250" y="2"/>
                    <a:pt x="250" y="3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7"/>
                    <a:pt x="249" y="118"/>
                    <a:pt x="247" y="118"/>
                  </a:cubicBezTo>
                  <a:close/>
                  <a:moveTo>
                    <a:pt x="6" y="112"/>
                  </a:moveTo>
                  <a:cubicBezTo>
                    <a:pt x="244" y="112"/>
                    <a:pt x="244" y="112"/>
                    <a:pt x="244" y="112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9">
              <a:extLst>
                <a:ext uri="{FF2B5EF4-FFF2-40B4-BE49-F238E27FC236}">
                  <a16:creationId xmlns="" xmlns:a16="http://schemas.microsoft.com/office/drawing/2014/main" id="{747A59ED-EDE3-42EF-B12A-992F494E03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525" y="3760992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70">
              <a:extLst>
                <a:ext uri="{FF2B5EF4-FFF2-40B4-BE49-F238E27FC236}">
                  <a16:creationId xmlns="" xmlns:a16="http://schemas.microsoft.com/office/drawing/2014/main" id="{A316515C-E69E-46F2-BDFD-DDF38FDA99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3760992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1">
              <a:extLst>
                <a:ext uri="{FF2B5EF4-FFF2-40B4-BE49-F238E27FC236}">
                  <a16:creationId xmlns="" xmlns:a16="http://schemas.microsoft.com/office/drawing/2014/main" id="{0417C545-EC20-4CEF-A948-196B295BC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325" y="3760992"/>
              <a:ext cx="68263" cy="66675"/>
            </a:xfrm>
            <a:custGeom>
              <a:avLst/>
              <a:gdLst>
                <a:gd name="T0" fmla="*/ 31 w 34"/>
                <a:gd name="T1" fmla="*/ 33 h 33"/>
                <a:gd name="T2" fmla="*/ 3 w 34"/>
                <a:gd name="T3" fmla="*/ 33 h 33"/>
                <a:gd name="T4" fmla="*/ 0 w 34"/>
                <a:gd name="T5" fmla="*/ 30 h 33"/>
                <a:gd name="T6" fmla="*/ 0 w 34"/>
                <a:gd name="T7" fmla="*/ 3 h 33"/>
                <a:gd name="T8" fmla="*/ 3 w 34"/>
                <a:gd name="T9" fmla="*/ 0 h 33"/>
                <a:gd name="T10" fmla="*/ 31 w 34"/>
                <a:gd name="T11" fmla="*/ 0 h 33"/>
                <a:gd name="T12" fmla="*/ 34 w 34"/>
                <a:gd name="T13" fmla="*/ 3 h 33"/>
                <a:gd name="T14" fmla="*/ 34 w 34"/>
                <a:gd name="T15" fmla="*/ 30 h 33"/>
                <a:gd name="T16" fmla="*/ 31 w 34"/>
                <a:gd name="T17" fmla="*/ 33 h 33"/>
                <a:gd name="T18" fmla="*/ 6 w 34"/>
                <a:gd name="T19" fmla="*/ 27 h 33"/>
                <a:gd name="T20" fmla="*/ 28 w 34"/>
                <a:gd name="T21" fmla="*/ 27 h 33"/>
                <a:gd name="T22" fmla="*/ 28 w 34"/>
                <a:gd name="T23" fmla="*/ 6 h 33"/>
                <a:gd name="T24" fmla="*/ 6 w 34"/>
                <a:gd name="T25" fmla="*/ 6 h 33"/>
                <a:gd name="T26" fmla="*/ 6 w 34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3">
                  <a:moveTo>
                    <a:pt x="31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2"/>
                    <a:pt x="32" y="33"/>
                    <a:pt x="31" y="33"/>
                  </a:cubicBezTo>
                  <a:close/>
                  <a:moveTo>
                    <a:pt x="6" y="27"/>
                  </a:moveTo>
                  <a:cubicBezTo>
                    <a:pt x="28" y="27"/>
                    <a:pt x="28" y="27"/>
                    <a:pt x="28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72">
              <a:extLst>
                <a:ext uri="{FF2B5EF4-FFF2-40B4-BE49-F238E27FC236}">
                  <a16:creationId xmlns="" xmlns:a16="http://schemas.microsoft.com/office/drawing/2014/main" id="{323E8357-0525-4308-A671-D2A572024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6813" y="3760992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73">
              <a:extLst>
                <a:ext uri="{FF2B5EF4-FFF2-40B4-BE49-F238E27FC236}">
                  <a16:creationId xmlns="" xmlns:a16="http://schemas.microsoft.com/office/drawing/2014/main" id="{08D58816-23E7-472F-951A-63F8E2638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3760992"/>
              <a:ext cx="65088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4">
              <a:extLst>
                <a:ext uri="{FF2B5EF4-FFF2-40B4-BE49-F238E27FC236}">
                  <a16:creationId xmlns="" xmlns:a16="http://schemas.microsoft.com/office/drawing/2014/main" id="{A47C19EC-EC72-420F-A619-364AE0648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525" y="3849892"/>
              <a:ext cx="66675" cy="65088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5">
              <a:extLst>
                <a:ext uri="{FF2B5EF4-FFF2-40B4-BE49-F238E27FC236}">
                  <a16:creationId xmlns="" xmlns:a16="http://schemas.microsoft.com/office/drawing/2014/main" id="{68C75B43-D297-4EEA-8C50-3C67D6475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3849892"/>
              <a:ext cx="65088" cy="65088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76">
              <a:extLst>
                <a:ext uri="{FF2B5EF4-FFF2-40B4-BE49-F238E27FC236}">
                  <a16:creationId xmlns="" xmlns:a16="http://schemas.microsoft.com/office/drawing/2014/main" id="{1F202968-5B28-4430-8A32-45DDDD775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3849892"/>
              <a:ext cx="246063" cy="65088"/>
            </a:xfrm>
            <a:custGeom>
              <a:avLst/>
              <a:gdLst>
                <a:gd name="T0" fmla="*/ 119 w 122"/>
                <a:gd name="T1" fmla="*/ 33 h 33"/>
                <a:gd name="T2" fmla="*/ 3 w 122"/>
                <a:gd name="T3" fmla="*/ 33 h 33"/>
                <a:gd name="T4" fmla="*/ 0 w 122"/>
                <a:gd name="T5" fmla="*/ 30 h 33"/>
                <a:gd name="T6" fmla="*/ 0 w 122"/>
                <a:gd name="T7" fmla="*/ 3 h 33"/>
                <a:gd name="T8" fmla="*/ 3 w 122"/>
                <a:gd name="T9" fmla="*/ 0 h 33"/>
                <a:gd name="T10" fmla="*/ 119 w 122"/>
                <a:gd name="T11" fmla="*/ 0 h 33"/>
                <a:gd name="T12" fmla="*/ 122 w 122"/>
                <a:gd name="T13" fmla="*/ 3 h 33"/>
                <a:gd name="T14" fmla="*/ 122 w 122"/>
                <a:gd name="T15" fmla="*/ 30 h 33"/>
                <a:gd name="T16" fmla="*/ 119 w 122"/>
                <a:gd name="T17" fmla="*/ 33 h 33"/>
                <a:gd name="T18" fmla="*/ 6 w 122"/>
                <a:gd name="T19" fmla="*/ 27 h 33"/>
                <a:gd name="T20" fmla="*/ 116 w 122"/>
                <a:gd name="T21" fmla="*/ 27 h 33"/>
                <a:gd name="T22" fmla="*/ 116 w 122"/>
                <a:gd name="T23" fmla="*/ 6 h 33"/>
                <a:gd name="T24" fmla="*/ 6 w 122"/>
                <a:gd name="T25" fmla="*/ 6 h 33"/>
                <a:gd name="T26" fmla="*/ 6 w 122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33">
                  <a:moveTo>
                    <a:pt x="119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2" y="1"/>
                    <a:pt x="122" y="3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2"/>
                    <a:pt x="120" y="33"/>
                    <a:pt x="119" y="33"/>
                  </a:cubicBezTo>
                  <a:close/>
                  <a:moveTo>
                    <a:pt x="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7">
              <a:extLst>
                <a:ext uri="{FF2B5EF4-FFF2-40B4-BE49-F238E27FC236}">
                  <a16:creationId xmlns="" xmlns:a16="http://schemas.microsoft.com/office/drawing/2014/main" id="{D2CB172F-9D11-4010-B25B-32E09125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775" y="3437142"/>
              <a:ext cx="100013" cy="223838"/>
            </a:xfrm>
            <a:custGeom>
              <a:avLst/>
              <a:gdLst>
                <a:gd name="T0" fmla="*/ 47 w 50"/>
                <a:gd name="T1" fmla="*/ 105 h 111"/>
                <a:gd name="T2" fmla="*/ 28 w 50"/>
                <a:gd name="T3" fmla="*/ 84 h 111"/>
                <a:gd name="T4" fmla="*/ 28 w 50"/>
                <a:gd name="T5" fmla="*/ 74 h 111"/>
                <a:gd name="T6" fmla="*/ 17 w 50"/>
                <a:gd name="T7" fmla="*/ 56 h 111"/>
                <a:gd name="T8" fmla="*/ 28 w 50"/>
                <a:gd name="T9" fmla="*/ 37 h 111"/>
                <a:gd name="T10" fmla="*/ 28 w 50"/>
                <a:gd name="T11" fmla="*/ 28 h 111"/>
                <a:gd name="T12" fmla="*/ 47 w 50"/>
                <a:gd name="T13" fmla="*/ 6 h 111"/>
                <a:gd name="T14" fmla="*/ 50 w 50"/>
                <a:gd name="T15" fmla="*/ 3 h 111"/>
                <a:gd name="T16" fmla="*/ 49 w 50"/>
                <a:gd name="T17" fmla="*/ 1 h 111"/>
                <a:gd name="T18" fmla="*/ 46 w 50"/>
                <a:gd name="T19" fmla="*/ 0 h 111"/>
                <a:gd name="T20" fmla="*/ 19 w 50"/>
                <a:gd name="T21" fmla="*/ 27 h 111"/>
                <a:gd name="T22" fmla="*/ 19 w 50"/>
                <a:gd name="T23" fmla="*/ 37 h 111"/>
                <a:gd name="T24" fmla="*/ 4 w 50"/>
                <a:gd name="T25" fmla="*/ 52 h 111"/>
                <a:gd name="T26" fmla="*/ 0 w 50"/>
                <a:gd name="T27" fmla="*/ 56 h 111"/>
                <a:gd name="T28" fmla="*/ 4 w 50"/>
                <a:gd name="T29" fmla="*/ 59 h 111"/>
                <a:gd name="T30" fmla="*/ 19 w 50"/>
                <a:gd name="T31" fmla="*/ 74 h 111"/>
                <a:gd name="T32" fmla="*/ 19 w 50"/>
                <a:gd name="T33" fmla="*/ 84 h 111"/>
                <a:gd name="T34" fmla="*/ 46 w 50"/>
                <a:gd name="T35" fmla="*/ 111 h 111"/>
                <a:gd name="T36" fmla="*/ 47 w 50"/>
                <a:gd name="T37" fmla="*/ 111 h 111"/>
                <a:gd name="T38" fmla="*/ 49 w 50"/>
                <a:gd name="T39" fmla="*/ 110 h 111"/>
                <a:gd name="T40" fmla="*/ 50 w 50"/>
                <a:gd name="T41" fmla="*/ 108 h 111"/>
                <a:gd name="T42" fmla="*/ 47 w 50"/>
                <a:gd name="T43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11">
                  <a:moveTo>
                    <a:pt x="47" y="105"/>
                  </a:moveTo>
                  <a:cubicBezTo>
                    <a:pt x="29" y="100"/>
                    <a:pt x="28" y="96"/>
                    <a:pt x="28" y="8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63"/>
                    <a:pt x="23" y="59"/>
                    <a:pt x="17" y="56"/>
                  </a:cubicBezTo>
                  <a:cubicBezTo>
                    <a:pt x="24" y="52"/>
                    <a:pt x="28" y="47"/>
                    <a:pt x="28" y="3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16"/>
                    <a:pt x="29" y="11"/>
                    <a:pt x="47" y="6"/>
                  </a:cubicBezTo>
                  <a:cubicBezTo>
                    <a:pt x="49" y="6"/>
                    <a:pt x="50" y="5"/>
                    <a:pt x="50" y="3"/>
                  </a:cubicBezTo>
                  <a:cubicBezTo>
                    <a:pt x="50" y="2"/>
                    <a:pt x="49" y="2"/>
                    <a:pt x="49" y="1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24" y="5"/>
                    <a:pt x="19" y="13"/>
                    <a:pt x="19" y="2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46"/>
                    <a:pt x="17" y="52"/>
                    <a:pt x="4" y="52"/>
                  </a:cubicBezTo>
                  <a:cubicBezTo>
                    <a:pt x="1" y="52"/>
                    <a:pt x="0" y="54"/>
                    <a:pt x="0" y="56"/>
                  </a:cubicBezTo>
                  <a:cubicBezTo>
                    <a:pt x="0" y="57"/>
                    <a:pt x="1" y="59"/>
                    <a:pt x="4" y="59"/>
                  </a:cubicBezTo>
                  <a:cubicBezTo>
                    <a:pt x="17" y="59"/>
                    <a:pt x="19" y="65"/>
                    <a:pt x="19" y="7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98"/>
                    <a:pt x="24" y="107"/>
                    <a:pt x="46" y="111"/>
                  </a:cubicBezTo>
                  <a:cubicBezTo>
                    <a:pt x="46" y="111"/>
                    <a:pt x="46" y="111"/>
                    <a:pt x="47" y="111"/>
                  </a:cubicBezTo>
                  <a:cubicBezTo>
                    <a:pt x="47" y="111"/>
                    <a:pt x="48" y="111"/>
                    <a:pt x="49" y="110"/>
                  </a:cubicBezTo>
                  <a:cubicBezTo>
                    <a:pt x="49" y="110"/>
                    <a:pt x="50" y="109"/>
                    <a:pt x="50" y="108"/>
                  </a:cubicBezTo>
                  <a:cubicBezTo>
                    <a:pt x="50" y="106"/>
                    <a:pt x="49" y="105"/>
                    <a:pt x="47" y="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78">
              <a:extLst>
                <a:ext uri="{FF2B5EF4-FFF2-40B4-BE49-F238E27FC236}">
                  <a16:creationId xmlns="" xmlns:a16="http://schemas.microsoft.com/office/drawing/2014/main" id="{E7E43C20-EA5F-4B3B-AE1D-A5D03B0A2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3437142"/>
              <a:ext cx="101600" cy="223838"/>
            </a:xfrm>
            <a:custGeom>
              <a:avLst/>
              <a:gdLst>
                <a:gd name="T0" fmla="*/ 2 w 50"/>
                <a:gd name="T1" fmla="*/ 105 h 111"/>
                <a:gd name="T2" fmla="*/ 22 w 50"/>
                <a:gd name="T3" fmla="*/ 84 h 111"/>
                <a:gd name="T4" fmla="*/ 22 w 50"/>
                <a:gd name="T5" fmla="*/ 74 h 111"/>
                <a:gd name="T6" fmla="*/ 33 w 50"/>
                <a:gd name="T7" fmla="*/ 56 h 111"/>
                <a:gd name="T8" fmla="*/ 22 w 50"/>
                <a:gd name="T9" fmla="*/ 37 h 111"/>
                <a:gd name="T10" fmla="*/ 22 w 50"/>
                <a:gd name="T11" fmla="*/ 28 h 111"/>
                <a:gd name="T12" fmla="*/ 2 w 50"/>
                <a:gd name="T13" fmla="*/ 6 h 111"/>
                <a:gd name="T14" fmla="*/ 0 w 50"/>
                <a:gd name="T15" fmla="*/ 3 h 111"/>
                <a:gd name="T16" fmla="*/ 1 w 50"/>
                <a:gd name="T17" fmla="*/ 1 h 111"/>
                <a:gd name="T18" fmla="*/ 4 w 50"/>
                <a:gd name="T19" fmla="*/ 0 h 111"/>
                <a:gd name="T20" fmla="*/ 31 w 50"/>
                <a:gd name="T21" fmla="*/ 27 h 111"/>
                <a:gd name="T22" fmla="*/ 31 w 50"/>
                <a:gd name="T23" fmla="*/ 37 h 111"/>
                <a:gd name="T24" fmla="*/ 46 w 50"/>
                <a:gd name="T25" fmla="*/ 52 h 111"/>
                <a:gd name="T26" fmla="*/ 50 w 50"/>
                <a:gd name="T27" fmla="*/ 56 h 111"/>
                <a:gd name="T28" fmla="*/ 46 w 50"/>
                <a:gd name="T29" fmla="*/ 59 h 111"/>
                <a:gd name="T30" fmla="*/ 31 w 50"/>
                <a:gd name="T31" fmla="*/ 74 h 111"/>
                <a:gd name="T32" fmla="*/ 31 w 50"/>
                <a:gd name="T33" fmla="*/ 84 h 111"/>
                <a:gd name="T34" fmla="*/ 4 w 50"/>
                <a:gd name="T35" fmla="*/ 111 h 111"/>
                <a:gd name="T36" fmla="*/ 3 w 50"/>
                <a:gd name="T37" fmla="*/ 111 h 111"/>
                <a:gd name="T38" fmla="*/ 1 w 50"/>
                <a:gd name="T39" fmla="*/ 110 h 111"/>
                <a:gd name="T40" fmla="*/ 0 w 50"/>
                <a:gd name="T41" fmla="*/ 108 h 111"/>
                <a:gd name="T42" fmla="*/ 2 w 50"/>
                <a:gd name="T43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11">
                  <a:moveTo>
                    <a:pt x="2" y="105"/>
                  </a:moveTo>
                  <a:cubicBezTo>
                    <a:pt x="21" y="100"/>
                    <a:pt x="22" y="96"/>
                    <a:pt x="22" y="8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63"/>
                    <a:pt x="27" y="59"/>
                    <a:pt x="33" y="56"/>
                  </a:cubicBezTo>
                  <a:cubicBezTo>
                    <a:pt x="26" y="52"/>
                    <a:pt x="22" y="47"/>
                    <a:pt x="22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16"/>
                    <a:pt x="21" y="11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26" y="5"/>
                    <a:pt x="31" y="13"/>
                    <a:pt x="31" y="2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6"/>
                    <a:pt x="33" y="52"/>
                    <a:pt x="46" y="52"/>
                  </a:cubicBezTo>
                  <a:cubicBezTo>
                    <a:pt x="49" y="52"/>
                    <a:pt x="50" y="54"/>
                    <a:pt x="50" y="56"/>
                  </a:cubicBezTo>
                  <a:cubicBezTo>
                    <a:pt x="50" y="57"/>
                    <a:pt x="49" y="59"/>
                    <a:pt x="46" y="59"/>
                  </a:cubicBezTo>
                  <a:cubicBezTo>
                    <a:pt x="33" y="59"/>
                    <a:pt x="31" y="65"/>
                    <a:pt x="31" y="7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98"/>
                    <a:pt x="26" y="107"/>
                    <a:pt x="4" y="111"/>
                  </a:cubicBezTo>
                  <a:cubicBezTo>
                    <a:pt x="4" y="111"/>
                    <a:pt x="4" y="111"/>
                    <a:pt x="3" y="111"/>
                  </a:cubicBezTo>
                  <a:cubicBezTo>
                    <a:pt x="3" y="111"/>
                    <a:pt x="2" y="111"/>
                    <a:pt x="1" y="110"/>
                  </a:cubicBezTo>
                  <a:cubicBezTo>
                    <a:pt x="1" y="110"/>
                    <a:pt x="0" y="109"/>
                    <a:pt x="0" y="108"/>
                  </a:cubicBezTo>
                  <a:cubicBezTo>
                    <a:pt x="0" y="106"/>
                    <a:pt x="1" y="105"/>
                    <a:pt x="2" y="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179">
              <a:extLst>
                <a:ext uri="{FF2B5EF4-FFF2-40B4-BE49-F238E27FC236}">
                  <a16:creationId xmlns="" xmlns:a16="http://schemas.microsoft.com/office/drawing/2014/main" id="{63EE4463-466E-4361-9692-39D9D367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3580017"/>
              <a:ext cx="34925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180">
              <a:extLst>
                <a:ext uri="{FF2B5EF4-FFF2-40B4-BE49-F238E27FC236}">
                  <a16:creationId xmlns="" xmlns:a16="http://schemas.microsoft.com/office/drawing/2014/main" id="{F1D6C82D-ED8B-420C-9795-3EE925979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3580017"/>
              <a:ext cx="33338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181">
              <a:extLst>
                <a:ext uri="{FF2B5EF4-FFF2-40B4-BE49-F238E27FC236}">
                  <a16:creationId xmlns="" xmlns:a16="http://schemas.microsoft.com/office/drawing/2014/main" id="{6E7BC976-205E-491F-8BD5-E7C98517E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580017"/>
              <a:ext cx="33338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="" xmlns:a16="http://schemas.microsoft.com/office/drawing/2014/main" id="{5AE28392-C2B1-4C14-9448-8889865947D6}"/>
              </a:ext>
            </a:extLst>
          </p:cNvPr>
          <p:cNvGrpSpPr/>
          <p:nvPr/>
        </p:nvGrpSpPr>
        <p:grpSpPr>
          <a:xfrm>
            <a:off x="6899275" y="3386342"/>
            <a:ext cx="725488" cy="619126"/>
            <a:chOff x="6899275" y="3386342"/>
            <a:chExt cx="725488" cy="619126"/>
          </a:xfrm>
        </p:grpSpPr>
        <p:sp>
          <p:nvSpPr>
            <p:cNvPr id="199" name="Freeform 182">
              <a:extLst>
                <a:ext uri="{FF2B5EF4-FFF2-40B4-BE49-F238E27FC236}">
                  <a16:creationId xmlns="" xmlns:a16="http://schemas.microsoft.com/office/drawing/2014/main" id="{036E92EC-7BDE-4A53-87DB-7E17C6A75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3386342"/>
              <a:ext cx="328613" cy="344488"/>
            </a:xfrm>
            <a:custGeom>
              <a:avLst/>
              <a:gdLst>
                <a:gd name="T0" fmla="*/ 11 w 163"/>
                <a:gd name="T1" fmla="*/ 171 h 171"/>
                <a:gd name="T2" fmla="*/ 5 w 163"/>
                <a:gd name="T3" fmla="*/ 168 h 171"/>
                <a:gd name="T4" fmla="*/ 0 w 163"/>
                <a:gd name="T5" fmla="*/ 154 h 171"/>
                <a:gd name="T6" fmla="*/ 1 w 163"/>
                <a:gd name="T7" fmla="*/ 16 h 171"/>
                <a:gd name="T8" fmla="*/ 6 w 163"/>
                <a:gd name="T9" fmla="*/ 2 h 171"/>
                <a:gd name="T10" fmla="*/ 13 w 163"/>
                <a:gd name="T11" fmla="*/ 0 h 171"/>
                <a:gd name="T12" fmla="*/ 152 w 163"/>
                <a:gd name="T13" fmla="*/ 31 h 171"/>
                <a:gd name="T14" fmla="*/ 163 w 163"/>
                <a:gd name="T15" fmla="*/ 46 h 171"/>
                <a:gd name="T16" fmla="*/ 163 w 163"/>
                <a:gd name="T17" fmla="*/ 88 h 171"/>
                <a:gd name="T18" fmla="*/ 160 w 163"/>
                <a:gd name="T19" fmla="*/ 91 h 171"/>
                <a:gd name="T20" fmla="*/ 157 w 163"/>
                <a:gd name="T21" fmla="*/ 88 h 171"/>
                <a:gd name="T22" fmla="*/ 157 w 163"/>
                <a:gd name="T23" fmla="*/ 46 h 171"/>
                <a:gd name="T24" fmla="*/ 150 w 163"/>
                <a:gd name="T25" fmla="*/ 37 h 171"/>
                <a:gd name="T26" fmla="*/ 12 w 163"/>
                <a:gd name="T27" fmla="*/ 6 h 171"/>
                <a:gd name="T28" fmla="*/ 12 w 163"/>
                <a:gd name="T29" fmla="*/ 6 h 171"/>
                <a:gd name="T30" fmla="*/ 9 w 163"/>
                <a:gd name="T31" fmla="*/ 7 h 171"/>
                <a:gd name="T32" fmla="*/ 7 w 163"/>
                <a:gd name="T33" fmla="*/ 16 h 171"/>
                <a:gd name="T34" fmla="*/ 6 w 163"/>
                <a:gd name="T35" fmla="*/ 154 h 171"/>
                <a:gd name="T36" fmla="*/ 9 w 163"/>
                <a:gd name="T37" fmla="*/ 163 h 171"/>
                <a:gd name="T38" fmla="*/ 12 w 163"/>
                <a:gd name="T39" fmla="*/ 165 h 171"/>
                <a:gd name="T40" fmla="*/ 145 w 163"/>
                <a:gd name="T41" fmla="*/ 150 h 171"/>
                <a:gd name="T42" fmla="*/ 148 w 163"/>
                <a:gd name="T43" fmla="*/ 152 h 171"/>
                <a:gd name="T44" fmla="*/ 145 w 163"/>
                <a:gd name="T45" fmla="*/ 156 h 171"/>
                <a:gd name="T46" fmla="*/ 12 w 163"/>
                <a:gd name="T47" fmla="*/ 171 h 171"/>
                <a:gd name="T48" fmla="*/ 11 w 163"/>
                <a:gd name="T4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3" h="171">
                  <a:moveTo>
                    <a:pt x="11" y="171"/>
                  </a:moveTo>
                  <a:cubicBezTo>
                    <a:pt x="10" y="171"/>
                    <a:pt x="7" y="170"/>
                    <a:pt x="5" y="168"/>
                  </a:cubicBezTo>
                  <a:cubicBezTo>
                    <a:pt x="1" y="165"/>
                    <a:pt x="0" y="160"/>
                    <a:pt x="0" y="15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0"/>
                    <a:pt x="2" y="5"/>
                    <a:pt x="6" y="2"/>
                  </a:cubicBezTo>
                  <a:cubicBezTo>
                    <a:pt x="9" y="0"/>
                    <a:pt x="13" y="0"/>
                    <a:pt x="13" y="0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6" y="32"/>
                    <a:pt x="163" y="36"/>
                    <a:pt x="163" y="46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9"/>
                    <a:pt x="162" y="91"/>
                    <a:pt x="160" y="91"/>
                  </a:cubicBezTo>
                  <a:cubicBezTo>
                    <a:pt x="158" y="91"/>
                    <a:pt x="157" y="89"/>
                    <a:pt x="157" y="8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39"/>
                    <a:pt x="151" y="37"/>
                    <a:pt x="150" y="3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1" y="6"/>
                    <a:pt x="9" y="7"/>
                  </a:cubicBezTo>
                  <a:cubicBezTo>
                    <a:pt x="8" y="9"/>
                    <a:pt x="7" y="12"/>
                    <a:pt x="7" y="16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8"/>
                    <a:pt x="7" y="162"/>
                    <a:pt x="9" y="163"/>
                  </a:cubicBezTo>
                  <a:cubicBezTo>
                    <a:pt x="10" y="165"/>
                    <a:pt x="11" y="165"/>
                    <a:pt x="12" y="165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49"/>
                    <a:pt x="148" y="151"/>
                    <a:pt x="148" y="152"/>
                  </a:cubicBezTo>
                  <a:cubicBezTo>
                    <a:pt x="148" y="154"/>
                    <a:pt x="147" y="155"/>
                    <a:pt x="145" y="156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171"/>
                    <a:pt x="12" y="171"/>
                    <a:pt x="11" y="17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3">
              <a:extLst>
                <a:ext uri="{FF2B5EF4-FFF2-40B4-BE49-F238E27FC236}">
                  <a16:creationId xmlns="" xmlns:a16="http://schemas.microsoft.com/office/drawing/2014/main" id="{0AC66883-2001-46D1-B1D0-BFCE6E275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5788" y="3449842"/>
              <a:ext cx="255588" cy="220663"/>
            </a:xfrm>
            <a:custGeom>
              <a:avLst/>
              <a:gdLst>
                <a:gd name="T0" fmla="*/ 3 w 127"/>
                <a:gd name="T1" fmla="*/ 110 h 110"/>
                <a:gd name="T2" fmla="*/ 1 w 127"/>
                <a:gd name="T3" fmla="*/ 109 h 110"/>
                <a:gd name="T4" fmla="*/ 0 w 127"/>
                <a:gd name="T5" fmla="*/ 107 h 110"/>
                <a:gd name="T6" fmla="*/ 1 w 127"/>
                <a:gd name="T7" fmla="*/ 3 h 110"/>
                <a:gd name="T8" fmla="*/ 2 w 127"/>
                <a:gd name="T9" fmla="*/ 1 h 110"/>
                <a:gd name="T10" fmla="*/ 4 w 127"/>
                <a:gd name="T11" fmla="*/ 0 h 110"/>
                <a:gd name="T12" fmla="*/ 125 w 127"/>
                <a:gd name="T13" fmla="*/ 19 h 110"/>
                <a:gd name="T14" fmla="*/ 127 w 127"/>
                <a:gd name="T15" fmla="*/ 22 h 110"/>
                <a:gd name="T16" fmla="*/ 127 w 127"/>
                <a:gd name="T17" fmla="*/ 100 h 110"/>
                <a:gd name="T18" fmla="*/ 124 w 127"/>
                <a:gd name="T19" fmla="*/ 103 h 110"/>
                <a:gd name="T20" fmla="*/ 3 w 127"/>
                <a:gd name="T21" fmla="*/ 110 h 110"/>
                <a:gd name="T22" fmla="*/ 3 w 127"/>
                <a:gd name="T23" fmla="*/ 110 h 110"/>
                <a:gd name="T24" fmla="*/ 7 w 127"/>
                <a:gd name="T25" fmla="*/ 6 h 110"/>
                <a:gd name="T26" fmla="*/ 6 w 127"/>
                <a:gd name="T27" fmla="*/ 104 h 110"/>
                <a:gd name="T28" fmla="*/ 121 w 127"/>
                <a:gd name="T29" fmla="*/ 98 h 110"/>
                <a:gd name="T30" fmla="*/ 121 w 127"/>
                <a:gd name="T31" fmla="*/ 25 h 110"/>
                <a:gd name="T32" fmla="*/ 7 w 127"/>
                <a:gd name="T33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110">
                  <a:moveTo>
                    <a:pt x="3" y="110"/>
                  </a:moveTo>
                  <a:cubicBezTo>
                    <a:pt x="2" y="110"/>
                    <a:pt x="2" y="110"/>
                    <a:pt x="1" y="109"/>
                  </a:cubicBezTo>
                  <a:cubicBezTo>
                    <a:pt x="0" y="109"/>
                    <a:pt x="0" y="108"/>
                    <a:pt x="0" y="10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6" y="20"/>
                    <a:pt x="127" y="21"/>
                    <a:pt x="127" y="22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27" y="102"/>
                    <a:pt x="126" y="103"/>
                    <a:pt x="124" y="103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lose/>
                  <a:moveTo>
                    <a:pt x="7" y="6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21" y="25"/>
                    <a:pt x="121" y="25"/>
                    <a:pt x="121" y="25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4">
              <a:extLst>
                <a:ext uri="{FF2B5EF4-FFF2-40B4-BE49-F238E27FC236}">
                  <a16:creationId xmlns="" xmlns:a16="http://schemas.microsoft.com/office/drawing/2014/main" id="{9E0C6A7C-AAD6-4D2B-8E21-C850972EE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3702255"/>
              <a:ext cx="12700" cy="95250"/>
            </a:xfrm>
            <a:custGeom>
              <a:avLst/>
              <a:gdLst>
                <a:gd name="T0" fmla="*/ 3 w 6"/>
                <a:gd name="T1" fmla="*/ 47 h 47"/>
                <a:gd name="T2" fmla="*/ 3 w 6"/>
                <a:gd name="T3" fmla="*/ 47 h 47"/>
                <a:gd name="T4" fmla="*/ 0 w 6"/>
                <a:gd name="T5" fmla="*/ 44 h 47"/>
                <a:gd name="T6" fmla="*/ 0 w 6"/>
                <a:gd name="T7" fmla="*/ 3 h 47"/>
                <a:gd name="T8" fmla="*/ 3 w 6"/>
                <a:gd name="T9" fmla="*/ 0 h 47"/>
                <a:gd name="T10" fmla="*/ 3 w 6"/>
                <a:gd name="T11" fmla="*/ 0 h 47"/>
                <a:gd name="T12" fmla="*/ 6 w 6"/>
                <a:gd name="T13" fmla="*/ 3 h 47"/>
                <a:gd name="T14" fmla="*/ 6 w 6"/>
                <a:gd name="T15" fmla="*/ 44 h 47"/>
                <a:gd name="T16" fmla="*/ 3 w 6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7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2" y="47"/>
                    <a:pt x="0" y="46"/>
                    <a:pt x="0" y="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6"/>
                    <a:pt x="5" y="47"/>
                    <a:pt x="3" y="4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85">
              <a:extLst>
                <a:ext uri="{FF2B5EF4-FFF2-40B4-BE49-F238E27FC236}">
                  <a16:creationId xmlns="" xmlns:a16="http://schemas.microsoft.com/office/drawing/2014/main" id="{F41C348E-E39F-4741-AAB9-BDD5A12E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225" y="3775280"/>
              <a:ext cx="111125" cy="31750"/>
            </a:xfrm>
            <a:custGeom>
              <a:avLst/>
              <a:gdLst>
                <a:gd name="T0" fmla="*/ 3 w 55"/>
                <a:gd name="T1" fmla="*/ 16 h 16"/>
                <a:gd name="T2" fmla="*/ 0 w 55"/>
                <a:gd name="T3" fmla="*/ 14 h 16"/>
                <a:gd name="T4" fmla="*/ 2 w 55"/>
                <a:gd name="T5" fmla="*/ 10 h 16"/>
                <a:gd name="T6" fmla="*/ 51 w 55"/>
                <a:gd name="T7" fmla="*/ 0 h 16"/>
                <a:gd name="T8" fmla="*/ 54 w 55"/>
                <a:gd name="T9" fmla="*/ 2 h 16"/>
                <a:gd name="T10" fmla="*/ 52 w 55"/>
                <a:gd name="T11" fmla="*/ 6 h 16"/>
                <a:gd name="T12" fmla="*/ 4 w 55"/>
                <a:gd name="T13" fmla="*/ 16 h 16"/>
                <a:gd name="T14" fmla="*/ 3 w 5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6">
                  <a:moveTo>
                    <a:pt x="3" y="16"/>
                  </a:moveTo>
                  <a:cubicBezTo>
                    <a:pt x="2" y="16"/>
                    <a:pt x="0" y="15"/>
                    <a:pt x="0" y="14"/>
                  </a:cubicBezTo>
                  <a:cubicBezTo>
                    <a:pt x="0" y="12"/>
                    <a:pt x="1" y="11"/>
                    <a:pt x="2" y="1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5" y="4"/>
                    <a:pt x="54" y="5"/>
                    <a:pt x="52" y="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6">
              <a:extLst>
                <a:ext uri="{FF2B5EF4-FFF2-40B4-BE49-F238E27FC236}">
                  <a16:creationId xmlns="" xmlns:a16="http://schemas.microsoft.com/office/drawing/2014/main" id="{E716FDE0-D19E-40B3-8D8F-DDDE34B7D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563" y="3386342"/>
              <a:ext cx="330200" cy="344488"/>
            </a:xfrm>
            <a:custGeom>
              <a:avLst/>
              <a:gdLst>
                <a:gd name="T0" fmla="*/ 152 w 164"/>
                <a:gd name="T1" fmla="*/ 171 h 171"/>
                <a:gd name="T2" fmla="*/ 151 w 164"/>
                <a:gd name="T3" fmla="*/ 171 h 171"/>
                <a:gd name="T4" fmla="*/ 21 w 164"/>
                <a:gd name="T5" fmla="*/ 156 h 171"/>
                <a:gd name="T6" fmla="*/ 18 w 164"/>
                <a:gd name="T7" fmla="*/ 152 h 171"/>
                <a:gd name="T8" fmla="*/ 21 w 164"/>
                <a:gd name="T9" fmla="*/ 150 h 171"/>
                <a:gd name="T10" fmla="*/ 152 w 164"/>
                <a:gd name="T11" fmla="*/ 165 h 171"/>
                <a:gd name="T12" fmla="*/ 152 w 164"/>
                <a:gd name="T13" fmla="*/ 165 h 171"/>
                <a:gd name="T14" fmla="*/ 155 w 164"/>
                <a:gd name="T15" fmla="*/ 164 h 171"/>
                <a:gd name="T16" fmla="*/ 158 w 164"/>
                <a:gd name="T17" fmla="*/ 155 h 171"/>
                <a:gd name="T18" fmla="*/ 157 w 164"/>
                <a:gd name="T19" fmla="*/ 17 h 171"/>
                <a:gd name="T20" fmla="*/ 154 w 164"/>
                <a:gd name="T21" fmla="*/ 8 h 171"/>
                <a:gd name="T22" fmla="*/ 151 w 164"/>
                <a:gd name="T23" fmla="*/ 7 h 171"/>
                <a:gd name="T24" fmla="*/ 13 w 164"/>
                <a:gd name="T25" fmla="*/ 38 h 171"/>
                <a:gd name="T26" fmla="*/ 6 w 164"/>
                <a:gd name="T27" fmla="*/ 47 h 171"/>
                <a:gd name="T28" fmla="*/ 6 w 164"/>
                <a:gd name="T29" fmla="*/ 89 h 171"/>
                <a:gd name="T30" fmla="*/ 3 w 164"/>
                <a:gd name="T31" fmla="*/ 92 h 171"/>
                <a:gd name="T32" fmla="*/ 0 w 164"/>
                <a:gd name="T33" fmla="*/ 89 h 171"/>
                <a:gd name="T34" fmla="*/ 0 w 164"/>
                <a:gd name="T35" fmla="*/ 47 h 171"/>
                <a:gd name="T36" fmla="*/ 12 w 164"/>
                <a:gd name="T37" fmla="*/ 32 h 171"/>
                <a:gd name="T38" fmla="*/ 150 w 164"/>
                <a:gd name="T39" fmla="*/ 1 h 171"/>
                <a:gd name="T40" fmla="*/ 158 w 164"/>
                <a:gd name="T41" fmla="*/ 3 h 171"/>
                <a:gd name="T42" fmla="*/ 163 w 164"/>
                <a:gd name="T43" fmla="*/ 17 h 171"/>
                <a:gd name="T44" fmla="*/ 164 w 164"/>
                <a:gd name="T45" fmla="*/ 154 h 171"/>
                <a:gd name="T46" fmla="*/ 159 w 164"/>
                <a:gd name="T47" fmla="*/ 169 h 171"/>
                <a:gd name="T48" fmla="*/ 152 w 164"/>
                <a:gd name="T4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171">
                  <a:moveTo>
                    <a:pt x="152" y="171"/>
                  </a:moveTo>
                  <a:cubicBezTo>
                    <a:pt x="152" y="171"/>
                    <a:pt x="151" y="171"/>
                    <a:pt x="151" y="171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19" y="155"/>
                    <a:pt x="18" y="154"/>
                    <a:pt x="18" y="152"/>
                  </a:cubicBezTo>
                  <a:cubicBezTo>
                    <a:pt x="18" y="151"/>
                    <a:pt x="20" y="149"/>
                    <a:pt x="21" y="150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4" y="165"/>
                    <a:pt x="155" y="164"/>
                  </a:cubicBezTo>
                  <a:cubicBezTo>
                    <a:pt x="157" y="162"/>
                    <a:pt x="158" y="159"/>
                    <a:pt x="158" y="155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6" y="9"/>
                    <a:pt x="154" y="8"/>
                  </a:cubicBezTo>
                  <a:cubicBezTo>
                    <a:pt x="153" y="7"/>
                    <a:pt x="151" y="7"/>
                    <a:pt x="151" y="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2" y="38"/>
                    <a:pt x="6" y="40"/>
                    <a:pt x="6" y="47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6" y="91"/>
                    <a:pt x="5" y="92"/>
                    <a:pt x="3" y="92"/>
                  </a:cubicBezTo>
                  <a:cubicBezTo>
                    <a:pt x="2" y="92"/>
                    <a:pt x="0" y="91"/>
                    <a:pt x="0" y="8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7"/>
                    <a:pt x="8" y="33"/>
                    <a:pt x="12" y="32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1" y="1"/>
                    <a:pt x="154" y="0"/>
                    <a:pt x="158" y="3"/>
                  </a:cubicBezTo>
                  <a:cubicBezTo>
                    <a:pt x="161" y="6"/>
                    <a:pt x="163" y="10"/>
                    <a:pt x="163" y="17"/>
                  </a:cubicBezTo>
                  <a:cubicBezTo>
                    <a:pt x="164" y="154"/>
                    <a:pt x="164" y="154"/>
                    <a:pt x="164" y="154"/>
                  </a:cubicBezTo>
                  <a:cubicBezTo>
                    <a:pt x="164" y="161"/>
                    <a:pt x="162" y="166"/>
                    <a:pt x="159" y="169"/>
                  </a:cubicBezTo>
                  <a:cubicBezTo>
                    <a:pt x="156" y="171"/>
                    <a:pt x="153" y="171"/>
                    <a:pt x="152" y="17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87">
              <a:extLst>
                <a:ext uri="{FF2B5EF4-FFF2-40B4-BE49-F238E27FC236}">
                  <a16:creationId xmlns="" xmlns:a16="http://schemas.microsoft.com/office/drawing/2014/main" id="{8ED3F0AB-E525-41CB-AEBC-EC722E1F9A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2663" y="3449842"/>
              <a:ext cx="252413" cy="222250"/>
            </a:xfrm>
            <a:custGeom>
              <a:avLst/>
              <a:gdLst>
                <a:gd name="T0" fmla="*/ 123 w 126"/>
                <a:gd name="T1" fmla="*/ 111 h 111"/>
                <a:gd name="T2" fmla="*/ 123 w 126"/>
                <a:gd name="T3" fmla="*/ 111 h 111"/>
                <a:gd name="T4" fmla="*/ 2 w 126"/>
                <a:gd name="T5" fmla="*/ 104 h 111"/>
                <a:gd name="T6" fmla="*/ 0 w 126"/>
                <a:gd name="T7" fmla="*/ 101 h 111"/>
                <a:gd name="T8" fmla="*/ 0 w 126"/>
                <a:gd name="T9" fmla="*/ 23 h 111"/>
                <a:gd name="T10" fmla="*/ 2 w 126"/>
                <a:gd name="T11" fmla="*/ 20 h 111"/>
                <a:gd name="T12" fmla="*/ 122 w 126"/>
                <a:gd name="T13" fmla="*/ 1 h 111"/>
                <a:gd name="T14" fmla="*/ 125 w 126"/>
                <a:gd name="T15" fmla="*/ 1 h 111"/>
                <a:gd name="T16" fmla="*/ 126 w 126"/>
                <a:gd name="T17" fmla="*/ 3 h 111"/>
                <a:gd name="T18" fmla="*/ 126 w 126"/>
                <a:gd name="T19" fmla="*/ 108 h 111"/>
                <a:gd name="T20" fmla="*/ 126 w 126"/>
                <a:gd name="T21" fmla="*/ 110 h 111"/>
                <a:gd name="T22" fmla="*/ 123 w 126"/>
                <a:gd name="T23" fmla="*/ 111 h 111"/>
                <a:gd name="T24" fmla="*/ 6 w 126"/>
                <a:gd name="T25" fmla="*/ 98 h 111"/>
                <a:gd name="T26" fmla="*/ 120 w 126"/>
                <a:gd name="T27" fmla="*/ 105 h 111"/>
                <a:gd name="T28" fmla="*/ 120 w 126"/>
                <a:gd name="T29" fmla="*/ 7 h 111"/>
                <a:gd name="T30" fmla="*/ 6 w 126"/>
                <a:gd name="T31" fmla="*/ 26 h 111"/>
                <a:gd name="T32" fmla="*/ 6 w 126"/>
                <a:gd name="T33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11">
                  <a:moveTo>
                    <a:pt x="123" y="111"/>
                  </a:moveTo>
                  <a:cubicBezTo>
                    <a:pt x="123" y="111"/>
                    <a:pt x="123" y="111"/>
                    <a:pt x="123" y="111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3"/>
                    <a:pt x="0" y="10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3" y="0"/>
                    <a:pt x="124" y="1"/>
                    <a:pt x="125" y="1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108"/>
                    <a:pt x="126" y="108"/>
                    <a:pt x="126" y="108"/>
                  </a:cubicBezTo>
                  <a:cubicBezTo>
                    <a:pt x="126" y="109"/>
                    <a:pt x="126" y="109"/>
                    <a:pt x="126" y="110"/>
                  </a:cubicBezTo>
                  <a:cubicBezTo>
                    <a:pt x="125" y="110"/>
                    <a:pt x="124" y="111"/>
                    <a:pt x="123" y="111"/>
                  </a:cubicBezTo>
                  <a:close/>
                  <a:moveTo>
                    <a:pt x="6" y="98"/>
                  </a:moveTo>
                  <a:cubicBezTo>
                    <a:pt x="120" y="105"/>
                    <a:pt x="120" y="105"/>
                    <a:pt x="120" y="105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6" y="26"/>
                    <a:pt x="6" y="26"/>
                    <a:pt x="6" y="26"/>
                  </a:cubicBezTo>
                  <a:lnTo>
                    <a:pt x="6" y="9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88">
              <a:extLst>
                <a:ext uri="{FF2B5EF4-FFF2-40B4-BE49-F238E27FC236}">
                  <a16:creationId xmlns="" xmlns:a16="http://schemas.microsoft.com/office/drawing/2014/main" id="{B09B5388-0E40-4024-9E5A-08BB8ED9B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3313" y="3702255"/>
              <a:ext cx="11113" cy="96838"/>
            </a:xfrm>
            <a:custGeom>
              <a:avLst/>
              <a:gdLst>
                <a:gd name="T0" fmla="*/ 3 w 6"/>
                <a:gd name="T1" fmla="*/ 48 h 48"/>
                <a:gd name="T2" fmla="*/ 0 w 6"/>
                <a:gd name="T3" fmla="*/ 45 h 48"/>
                <a:gd name="T4" fmla="*/ 0 w 6"/>
                <a:gd name="T5" fmla="*/ 3 h 48"/>
                <a:gd name="T6" fmla="*/ 3 w 6"/>
                <a:gd name="T7" fmla="*/ 0 h 48"/>
                <a:gd name="T8" fmla="*/ 3 w 6"/>
                <a:gd name="T9" fmla="*/ 0 h 48"/>
                <a:gd name="T10" fmla="*/ 6 w 6"/>
                <a:gd name="T11" fmla="*/ 3 h 48"/>
                <a:gd name="T12" fmla="*/ 6 w 6"/>
                <a:gd name="T13" fmla="*/ 45 h 48"/>
                <a:gd name="T14" fmla="*/ 3 w 6"/>
                <a:gd name="T15" fmla="*/ 48 h 48"/>
                <a:gd name="T16" fmla="*/ 3 w 6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8">
                  <a:moveTo>
                    <a:pt x="3" y="48"/>
                  </a:moveTo>
                  <a:cubicBezTo>
                    <a:pt x="2" y="48"/>
                    <a:pt x="0" y="46"/>
                    <a:pt x="0" y="4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5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89">
              <a:extLst>
                <a:ext uri="{FF2B5EF4-FFF2-40B4-BE49-F238E27FC236}">
                  <a16:creationId xmlns="" xmlns:a16="http://schemas.microsoft.com/office/drawing/2014/main" id="{51DF189D-0926-4CA4-AD9A-D7A3A781F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3775280"/>
              <a:ext cx="111125" cy="33338"/>
            </a:xfrm>
            <a:custGeom>
              <a:avLst/>
              <a:gdLst>
                <a:gd name="T0" fmla="*/ 52 w 55"/>
                <a:gd name="T1" fmla="*/ 17 h 17"/>
                <a:gd name="T2" fmla="*/ 51 w 55"/>
                <a:gd name="T3" fmla="*/ 17 h 17"/>
                <a:gd name="T4" fmla="*/ 2 w 55"/>
                <a:gd name="T5" fmla="*/ 6 h 17"/>
                <a:gd name="T6" fmla="*/ 0 w 55"/>
                <a:gd name="T7" fmla="*/ 3 h 17"/>
                <a:gd name="T8" fmla="*/ 4 w 55"/>
                <a:gd name="T9" fmla="*/ 1 h 17"/>
                <a:gd name="T10" fmla="*/ 52 w 55"/>
                <a:gd name="T11" fmla="*/ 11 h 17"/>
                <a:gd name="T12" fmla="*/ 54 w 55"/>
                <a:gd name="T13" fmla="*/ 14 h 17"/>
                <a:gd name="T14" fmla="*/ 52 w 55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2" y="17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4" y="11"/>
                    <a:pt x="55" y="13"/>
                    <a:pt x="54" y="14"/>
                  </a:cubicBezTo>
                  <a:cubicBezTo>
                    <a:pt x="54" y="16"/>
                    <a:pt x="53" y="17"/>
                    <a:pt x="52" y="1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0">
              <a:extLst>
                <a:ext uri="{FF2B5EF4-FFF2-40B4-BE49-F238E27FC236}">
                  <a16:creationId xmlns="" xmlns:a16="http://schemas.microsoft.com/office/drawing/2014/main" id="{FF6FDEC9-746D-431D-8616-4C8653B37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3556205"/>
              <a:ext cx="161925" cy="200025"/>
            </a:xfrm>
            <a:custGeom>
              <a:avLst/>
              <a:gdLst>
                <a:gd name="T0" fmla="*/ 22 w 81"/>
                <a:gd name="T1" fmla="*/ 100 h 100"/>
                <a:gd name="T2" fmla="*/ 21 w 81"/>
                <a:gd name="T3" fmla="*/ 100 h 100"/>
                <a:gd name="T4" fmla="*/ 2 w 81"/>
                <a:gd name="T5" fmla="*/ 69 h 100"/>
                <a:gd name="T6" fmla="*/ 0 w 81"/>
                <a:gd name="T7" fmla="*/ 32 h 100"/>
                <a:gd name="T8" fmla="*/ 4 w 81"/>
                <a:gd name="T9" fmla="*/ 18 h 100"/>
                <a:gd name="T10" fmla="*/ 30 w 81"/>
                <a:gd name="T11" fmla="*/ 1 h 100"/>
                <a:gd name="T12" fmla="*/ 39 w 81"/>
                <a:gd name="T13" fmla="*/ 2 h 100"/>
                <a:gd name="T14" fmla="*/ 39 w 81"/>
                <a:gd name="T15" fmla="*/ 2 h 100"/>
                <a:gd name="T16" fmla="*/ 40 w 81"/>
                <a:gd name="T17" fmla="*/ 2 h 100"/>
                <a:gd name="T18" fmla="*/ 40 w 81"/>
                <a:gd name="T19" fmla="*/ 2 h 100"/>
                <a:gd name="T20" fmla="*/ 51 w 81"/>
                <a:gd name="T21" fmla="*/ 0 h 100"/>
                <a:gd name="T22" fmla="*/ 78 w 81"/>
                <a:gd name="T23" fmla="*/ 21 h 100"/>
                <a:gd name="T24" fmla="*/ 81 w 81"/>
                <a:gd name="T25" fmla="*/ 32 h 100"/>
                <a:gd name="T26" fmla="*/ 78 w 81"/>
                <a:gd name="T27" fmla="*/ 69 h 100"/>
                <a:gd name="T28" fmla="*/ 61 w 81"/>
                <a:gd name="T29" fmla="*/ 99 h 100"/>
                <a:gd name="T30" fmla="*/ 57 w 81"/>
                <a:gd name="T31" fmla="*/ 98 h 100"/>
                <a:gd name="T32" fmla="*/ 58 w 81"/>
                <a:gd name="T33" fmla="*/ 94 h 100"/>
                <a:gd name="T34" fmla="*/ 72 w 81"/>
                <a:gd name="T35" fmla="*/ 69 h 100"/>
                <a:gd name="T36" fmla="*/ 75 w 81"/>
                <a:gd name="T37" fmla="*/ 32 h 100"/>
                <a:gd name="T38" fmla="*/ 73 w 81"/>
                <a:gd name="T39" fmla="*/ 23 h 100"/>
                <a:gd name="T40" fmla="*/ 72 w 81"/>
                <a:gd name="T41" fmla="*/ 21 h 100"/>
                <a:gd name="T42" fmla="*/ 72 w 81"/>
                <a:gd name="T43" fmla="*/ 21 h 100"/>
                <a:gd name="T44" fmla="*/ 51 w 81"/>
                <a:gd name="T45" fmla="*/ 6 h 100"/>
                <a:gd name="T46" fmla="*/ 42 w 81"/>
                <a:gd name="T47" fmla="*/ 8 h 100"/>
                <a:gd name="T48" fmla="*/ 41 w 81"/>
                <a:gd name="T49" fmla="*/ 8 h 100"/>
                <a:gd name="T50" fmla="*/ 40 w 81"/>
                <a:gd name="T51" fmla="*/ 5 h 100"/>
                <a:gd name="T52" fmla="*/ 40 w 81"/>
                <a:gd name="T53" fmla="*/ 8 h 100"/>
                <a:gd name="T54" fmla="*/ 39 w 81"/>
                <a:gd name="T55" fmla="*/ 8 h 100"/>
                <a:gd name="T56" fmla="*/ 38 w 81"/>
                <a:gd name="T57" fmla="*/ 8 h 100"/>
                <a:gd name="T58" fmla="*/ 30 w 81"/>
                <a:gd name="T59" fmla="*/ 7 h 100"/>
                <a:gd name="T60" fmla="*/ 9 w 81"/>
                <a:gd name="T61" fmla="*/ 20 h 100"/>
                <a:gd name="T62" fmla="*/ 9 w 81"/>
                <a:gd name="T63" fmla="*/ 21 h 100"/>
                <a:gd name="T64" fmla="*/ 6 w 81"/>
                <a:gd name="T65" fmla="*/ 32 h 100"/>
                <a:gd name="T66" fmla="*/ 8 w 81"/>
                <a:gd name="T67" fmla="*/ 69 h 100"/>
                <a:gd name="T68" fmla="*/ 24 w 81"/>
                <a:gd name="T69" fmla="*/ 94 h 100"/>
                <a:gd name="T70" fmla="*/ 25 w 81"/>
                <a:gd name="T71" fmla="*/ 98 h 100"/>
                <a:gd name="T72" fmla="*/ 22 w 81"/>
                <a:gd name="T7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100">
                  <a:moveTo>
                    <a:pt x="22" y="100"/>
                  </a:moveTo>
                  <a:cubicBezTo>
                    <a:pt x="22" y="100"/>
                    <a:pt x="21" y="100"/>
                    <a:pt x="21" y="100"/>
                  </a:cubicBezTo>
                  <a:cubicBezTo>
                    <a:pt x="9" y="94"/>
                    <a:pt x="2" y="82"/>
                    <a:pt x="2" y="6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7"/>
                    <a:pt x="1" y="22"/>
                    <a:pt x="4" y="18"/>
                  </a:cubicBezTo>
                  <a:cubicBezTo>
                    <a:pt x="5" y="11"/>
                    <a:pt x="19" y="1"/>
                    <a:pt x="30" y="1"/>
                  </a:cubicBezTo>
                  <a:cubicBezTo>
                    <a:pt x="33" y="1"/>
                    <a:pt x="36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4" y="1"/>
                    <a:pt x="47" y="0"/>
                    <a:pt x="51" y="0"/>
                  </a:cubicBezTo>
                  <a:cubicBezTo>
                    <a:pt x="62" y="0"/>
                    <a:pt x="78" y="13"/>
                    <a:pt x="78" y="21"/>
                  </a:cubicBezTo>
                  <a:cubicBezTo>
                    <a:pt x="80" y="24"/>
                    <a:pt x="81" y="28"/>
                    <a:pt x="81" y="32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82"/>
                    <a:pt x="72" y="93"/>
                    <a:pt x="61" y="99"/>
                  </a:cubicBezTo>
                  <a:cubicBezTo>
                    <a:pt x="60" y="100"/>
                    <a:pt x="58" y="99"/>
                    <a:pt x="57" y="98"/>
                  </a:cubicBezTo>
                  <a:cubicBezTo>
                    <a:pt x="56" y="96"/>
                    <a:pt x="57" y="95"/>
                    <a:pt x="58" y="94"/>
                  </a:cubicBezTo>
                  <a:cubicBezTo>
                    <a:pt x="67" y="89"/>
                    <a:pt x="72" y="79"/>
                    <a:pt x="72" y="69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9"/>
                    <a:pt x="74" y="26"/>
                    <a:pt x="73" y="23"/>
                  </a:cubicBezTo>
                  <a:cubicBezTo>
                    <a:pt x="72" y="22"/>
                    <a:pt x="72" y="22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18"/>
                    <a:pt x="60" y="6"/>
                    <a:pt x="51" y="6"/>
                  </a:cubicBezTo>
                  <a:cubicBezTo>
                    <a:pt x="48" y="6"/>
                    <a:pt x="45" y="7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8" y="8"/>
                    <a:pt x="38" y="8"/>
                  </a:cubicBezTo>
                  <a:cubicBezTo>
                    <a:pt x="35" y="7"/>
                    <a:pt x="33" y="7"/>
                    <a:pt x="30" y="7"/>
                  </a:cubicBezTo>
                  <a:cubicBezTo>
                    <a:pt x="20" y="7"/>
                    <a:pt x="10" y="16"/>
                    <a:pt x="9" y="20"/>
                  </a:cubicBezTo>
                  <a:cubicBezTo>
                    <a:pt x="9" y="20"/>
                    <a:pt x="9" y="21"/>
                    <a:pt x="9" y="21"/>
                  </a:cubicBezTo>
                  <a:cubicBezTo>
                    <a:pt x="7" y="24"/>
                    <a:pt x="6" y="28"/>
                    <a:pt x="6" y="3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80"/>
                    <a:pt x="14" y="89"/>
                    <a:pt x="24" y="94"/>
                  </a:cubicBezTo>
                  <a:cubicBezTo>
                    <a:pt x="25" y="95"/>
                    <a:pt x="26" y="97"/>
                    <a:pt x="25" y="98"/>
                  </a:cubicBezTo>
                  <a:cubicBezTo>
                    <a:pt x="24" y="99"/>
                    <a:pt x="23" y="100"/>
                    <a:pt x="22" y="1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91">
              <a:extLst>
                <a:ext uri="{FF2B5EF4-FFF2-40B4-BE49-F238E27FC236}">
                  <a16:creationId xmlns="" xmlns:a16="http://schemas.microsoft.com/office/drawing/2014/main" id="{9391210C-CED3-4A12-8DC7-DC0D9FB43C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3438" y="3745117"/>
              <a:ext cx="157163" cy="33338"/>
            </a:xfrm>
            <a:custGeom>
              <a:avLst/>
              <a:gdLst>
                <a:gd name="T0" fmla="*/ 73 w 78"/>
                <a:gd name="T1" fmla="*/ 17 h 17"/>
                <a:gd name="T2" fmla="*/ 5 w 78"/>
                <a:gd name="T3" fmla="*/ 17 h 17"/>
                <a:gd name="T4" fmla="*/ 0 w 78"/>
                <a:gd name="T5" fmla="*/ 12 h 17"/>
                <a:gd name="T6" fmla="*/ 0 w 78"/>
                <a:gd name="T7" fmla="*/ 5 h 17"/>
                <a:gd name="T8" fmla="*/ 5 w 78"/>
                <a:gd name="T9" fmla="*/ 0 h 17"/>
                <a:gd name="T10" fmla="*/ 73 w 78"/>
                <a:gd name="T11" fmla="*/ 0 h 17"/>
                <a:gd name="T12" fmla="*/ 78 w 78"/>
                <a:gd name="T13" fmla="*/ 5 h 17"/>
                <a:gd name="T14" fmla="*/ 78 w 78"/>
                <a:gd name="T15" fmla="*/ 12 h 17"/>
                <a:gd name="T16" fmla="*/ 73 w 78"/>
                <a:gd name="T17" fmla="*/ 17 h 17"/>
                <a:gd name="T18" fmla="*/ 6 w 78"/>
                <a:gd name="T19" fmla="*/ 11 h 17"/>
                <a:gd name="T20" fmla="*/ 72 w 78"/>
                <a:gd name="T21" fmla="*/ 11 h 17"/>
                <a:gd name="T22" fmla="*/ 72 w 78"/>
                <a:gd name="T23" fmla="*/ 6 h 17"/>
                <a:gd name="T24" fmla="*/ 6 w 78"/>
                <a:gd name="T25" fmla="*/ 6 h 17"/>
                <a:gd name="T26" fmla="*/ 6 w 78"/>
                <a:gd name="T2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17">
                  <a:moveTo>
                    <a:pt x="7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3" y="17"/>
                    <a:pt x="0" y="15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8" y="2"/>
                    <a:pt x="78" y="5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5"/>
                    <a:pt x="75" y="17"/>
                    <a:pt x="73" y="17"/>
                  </a:cubicBezTo>
                  <a:close/>
                  <a:moveTo>
                    <a:pt x="6" y="11"/>
                  </a:moveTo>
                  <a:cubicBezTo>
                    <a:pt x="72" y="11"/>
                    <a:pt x="72" y="11"/>
                    <a:pt x="72" y="11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92">
              <a:extLst>
                <a:ext uri="{FF2B5EF4-FFF2-40B4-BE49-F238E27FC236}">
                  <a16:creationId xmlns="" xmlns:a16="http://schemas.microsoft.com/office/drawing/2014/main" id="{5C6A52EB-698B-47A1-AABF-5F2099B93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3772105"/>
              <a:ext cx="185738" cy="233363"/>
            </a:xfrm>
            <a:custGeom>
              <a:avLst/>
              <a:gdLst>
                <a:gd name="T0" fmla="*/ 32 w 92"/>
                <a:gd name="T1" fmla="*/ 116 h 116"/>
                <a:gd name="T2" fmla="*/ 29 w 92"/>
                <a:gd name="T3" fmla="*/ 113 h 116"/>
                <a:gd name="T4" fmla="*/ 29 w 92"/>
                <a:gd name="T5" fmla="*/ 76 h 116"/>
                <a:gd name="T6" fmla="*/ 32 w 92"/>
                <a:gd name="T7" fmla="*/ 53 h 116"/>
                <a:gd name="T8" fmla="*/ 34 w 92"/>
                <a:gd name="T9" fmla="*/ 50 h 116"/>
                <a:gd name="T10" fmla="*/ 37 w 92"/>
                <a:gd name="T11" fmla="*/ 51 h 116"/>
                <a:gd name="T12" fmla="*/ 64 w 92"/>
                <a:gd name="T13" fmla="*/ 77 h 116"/>
                <a:gd name="T14" fmla="*/ 82 w 92"/>
                <a:gd name="T15" fmla="*/ 77 h 116"/>
                <a:gd name="T16" fmla="*/ 86 w 92"/>
                <a:gd name="T17" fmla="*/ 67 h 116"/>
                <a:gd name="T18" fmla="*/ 82 w 92"/>
                <a:gd name="T19" fmla="*/ 58 h 116"/>
                <a:gd name="T20" fmla="*/ 29 w 92"/>
                <a:gd name="T21" fmla="*/ 7 h 116"/>
                <a:gd name="T22" fmla="*/ 3 w 92"/>
                <a:gd name="T23" fmla="*/ 7 h 116"/>
                <a:gd name="T24" fmla="*/ 0 w 92"/>
                <a:gd name="T25" fmla="*/ 4 h 116"/>
                <a:gd name="T26" fmla="*/ 0 w 92"/>
                <a:gd name="T27" fmla="*/ 3 h 116"/>
                <a:gd name="T28" fmla="*/ 3 w 92"/>
                <a:gd name="T29" fmla="*/ 0 h 116"/>
                <a:gd name="T30" fmla="*/ 5 w 92"/>
                <a:gd name="T31" fmla="*/ 1 h 116"/>
                <a:gd name="T32" fmla="*/ 30 w 92"/>
                <a:gd name="T33" fmla="*/ 1 h 116"/>
                <a:gd name="T34" fmla="*/ 32 w 92"/>
                <a:gd name="T35" fmla="*/ 2 h 116"/>
                <a:gd name="T36" fmla="*/ 86 w 92"/>
                <a:gd name="T37" fmla="*/ 54 h 116"/>
                <a:gd name="T38" fmla="*/ 92 w 92"/>
                <a:gd name="T39" fmla="*/ 67 h 116"/>
                <a:gd name="T40" fmla="*/ 87 w 92"/>
                <a:gd name="T41" fmla="*/ 81 h 116"/>
                <a:gd name="T42" fmla="*/ 60 w 92"/>
                <a:gd name="T43" fmla="*/ 81 h 116"/>
                <a:gd name="T44" fmla="*/ 37 w 92"/>
                <a:gd name="T45" fmla="*/ 59 h 116"/>
                <a:gd name="T46" fmla="*/ 35 w 92"/>
                <a:gd name="T47" fmla="*/ 77 h 116"/>
                <a:gd name="T48" fmla="*/ 35 w 92"/>
                <a:gd name="T49" fmla="*/ 113 h 116"/>
                <a:gd name="T50" fmla="*/ 32 w 92"/>
                <a:gd name="T5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116">
                  <a:moveTo>
                    <a:pt x="32" y="116"/>
                  </a:moveTo>
                  <a:cubicBezTo>
                    <a:pt x="30" y="116"/>
                    <a:pt x="29" y="115"/>
                    <a:pt x="29" y="11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2"/>
                    <a:pt x="33" y="51"/>
                    <a:pt x="34" y="50"/>
                  </a:cubicBezTo>
                  <a:cubicBezTo>
                    <a:pt x="35" y="50"/>
                    <a:pt x="36" y="50"/>
                    <a:pt x="37" y="51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9" y="82"/>
                    <a:pt x="77" y="82"/>
                    <a:pt x="82" y="77"/>
                  </a:cubicBezTo>
                  <a:cubicBezTo>
                    <a:pt x="85" y="74"/>
                    <a:pt x="86" y="71"/>
                    <a:pt x="86" y="67"/>
                  </a:cubicBezTo>
                  <a:cubicBezTo>
                    <a:pt x="86" y="64"/>
                    <a:pt x="84" y="61"/>
                    <a:pt x="82" y="5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2" y="2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90" y="57"/>
                    <a:pt x="92" y="62"/>
                    <a:pt x="92" y="67"/>
                  </a:cubicBezTo>
                  <a:cubicBezTo>
                    <a:pt x="92" y="72"/>
                    <a:pt x="90" y="77"/>
                    <a:pt x="87" y="81"/>
                  </a:cubicBezTo>
                  <a:cubicBezTo>
                    <a:pt x="79" y="88"/>
                    <a:pt x="67" y="88"/>
                    <a:pt x="60" y="81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5"/>
                    <a:pt x="34" y="116"/>
                    <a:pt x="32" y="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3">
              <a:extLst>
                <a:ext uri="{FF2B5EF4-FFF2-40B4-BE49-F238E27FC236}">
                  <a16:creationId xmlns="" xmlns:a16="http://schemas.microsoft.com/office/drawing/2014/main" id="{3F2E1728-2F50-4612-9F73-B741F033E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0" y="3767342"/>
              <a:ext cx="184150" cy="238125"/>
            </a:xfrm>
            <a:custGeom>
              <a:avLst/>
              <a:gdLst>
                <a:gd name="T0" fmla="*/ 60 w 92"/>
                <a:gd name="T1" fmla="*/ 119 h 119"/>
                <a:gd name="T2" fmla="*/ 57 w 92"/>
                <a:gd name="T3" fmla="*/ 116 h 119"/>
                <a:gd name="T4" fmla="*/ 57 w 92"/>
                <a:gd name="T5" fmla="*/ 79 h 119"/>
                <a:gd name="T6" fmla="*/ 55 w 92"/>
                <a:gd name="T7" fmla="*/ 63 h 119"/>
                <a:gd name="T8" fmla="*/ 33 w 92"/>
                <a:gd name="T9" fmla="*/ 84 h 119"/>
                <a:gd name="T10" fmla="*/ 19 w 92"/>
                <a:gd name="T11" fmla="*/ 89 h 119"/>
                <a:gd name="T12" fmla="*/ 6 w 92"/>
                <a:gd name="T13" fmla="*/ 84 h 119"/>
                <a:gd name="T14" fmla="*/ 0 w 92"/>
                <a:gd name="T15" fmla="*/ 70 h 119"/>
                <a:gd name="T16" fmla="*/ 6 w 92"/>
                <a:gd name="T17" fmla="*/ 57 h 119"/>
                <a:gd name="T18" fmla="*/ 60 w 92"/>
                <a:gd name="T19" fmla="*/ 5 h 119"/>
                <a:gd name="T20" fmla="*/ 62 w 92"/>
                <a:gd name="T21" fmla="*/ 4 h 119"/>
                <a:gd name="T22" fmla="*/ 86 w 92"/>
                <a:gd name="T23" fmla="*/ 4 h 119"/>
                <a:gd name="T24" fmla="*/ 86 w 92"/>
                <a:gd name="T25" fmla="*/ 3 h 119"/>
                <a:gd name="T26" fmla="*/ 89 w 92"/>
                <a:gd name="T27" fmla="*/ 0 h 119"/>
                <a:gd name="T28" fmla="*/ 92 w 92"/>
                <a:gd name="T29" fmla="*/ 3 h 119"/>
                <a:gd name="T30" fmla="*/ 92 w 92"/>
                <a:gd name="T31" fmla="*/ 7 h 119"/>
                <a:gd name="T32" fmla="*/ 89 w 92"/>
                <a:gd name="T33" fmla="*/ 10 h 119"/>
                <a:gd name="T34" fmla="*/ 64 w 92"/>
                <a:gd name="T35" fmla="*/ 10 h 119"/>
                <a:gd name="T36" fmla="*/ 10 w 92"/>
                <a:gd name="T37" fmla="*/ 61 h 119"/>
                <a:gd name="T38" fmla="*/ 6 w 92"/>
                <a:gd name="T39" fmla="*/ 70 h 119"/>
                <a:gd name="T40" fmla="*/ 10 w 92"/>
                <a:gd name="T41" fmla="*/ 80 h 119"/>
                <a:gd name="T42" fmla="*/ 19 w 92"/>
                <a:gd name="T43" fmla="*/ 83 h 119"/>
                <a:gd name="T44" fmla="*/ 28 w 92"/>
                <a:gd name="T45" fmla="*/ 80 h 119"/>
                <a:gd name="T46" fmla="*/ 55 w 92"/>
                <a:gd name="T47" fmla="*/ 54 h 119"/>
                <a:gd name="T48" fmla="*/ 58 w 92"/>
                <a:gd name="T49" fmla="*/ 53 h 119"/>
                <a:gd name="T50" fmla="*/ 60 w 92"/>
                <a:gd name="T51" fmla="*/ 56 h 119"/>
                <a:gd name="T52" fmla="*/ 63 w 92"/>
                <a:gd name="T53" fmla="*/ 79 h 119"/>
                <a:gd name="T54" fmla="*/ 63 w 92"/>
                <a:gd name="T55" fmla="*/ 116 h 119"/>
                <a:gd name="T56" fmla="*/ 60 w 92"/>
                <a:gd name="T5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2" h="119">
                  <a:moveTo>
                    <a:pt x="60" y="119"/>
                  </a:moveTo>
                  <a:cubicBezTo>
                    <a:pt x="58" y="119"/>
                    <a:pt x="57" y="118"/>
                    <a:pt x="57" y="116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9" y="88"/>
                    <a:pt x="24" y="90"/>
                    <a:pt x="19" y="89"/>
                  </a:cubicBezTo>
                  <a:cubicBezTo>
                    <a:pt x="14" y="89"/>
                    <a:pt x="9" y="87"/>
                    <a:pt x="6" y="84"/>
                  </a:cubicBezTo>
                  <a:cubicBezTo>
                    <a:pt x="2" y="80"/>
                    <a:pt x="0" y="75"/>
                    <a:pt x="0" y="70"/>
                  </a:cubicBezTo>
                  <a:cubicBezTo>
                    <a:pt x="0" y="65"/>
                    <a:pt x="3" y="60"/>
                    <a:pt x="6" y="57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8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8"/>
                    <a:pt x="91" y="10"/>
                    <a:pt x="89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8" y="64"/>
                    <a:pt x="6" y="67"/>
                    <a:pt x="6" y="70"/>
                  </a:cubicBezTo>
                  <a:cubicBezTo>
                    <a:pt x="6" y="74"/>
                    <a:pt x="8" y="77"/>
                    <a:pt x="10" y="80"/>
                  </a:cubicBezTo>
                  <a:cubicBezTo>
                    <a:pt x="12" y="82"/>
                    <a:pt x="16" y="83"/>
                    <a:pt x="19" y="83"/>
                  </a:cubicBezTo>
                  <a:cubicBezTo>
                    <a:pt x="22" y="84"/>
                    <a:pt x="26" y="82"/>
                    <a:pt x="28" y="8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3"/>
                    <a:pt x="57" y="53"/>
                    <a:pt x="58" y="53"/>
                  </a:cubicBezTo>
                  <a:cubicBezTo>
                    <a:pt x="59" y="54"/>
                    <a:pt x="60" y="55"/>
                    <a:pt x="60" y="56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3" y="118"/>
                    <a:pt x="62" y="119"/>
                    <a:pt x="60" y="1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="" xmlns:a16="http://schemas.microsoft.com/office/drawing/2014/main" id="{32E4953B-074E-46E1-B63F-9CAF5D23301A}"/>
              </a:ext>
            </a:extLst>
          </p:cNvPr>
          <p:cNvGrpSpPr/>
          <p:nvPr/>
        </p:nvGrpSpPr>
        <p:grpSpPr>
          <a:xfrm>
            <a:off x="4570413" y="5231017"/>
            <a:ext cx="566738" cy="722313"/>
            <a:chOff x="4570413" y="5231017"/>
            <a:chExt cx="566738" cy="722313"/>
          </a:xfrm>
        </p:grpSpPr>
        <p:sp>
          <p:nvSpPr>
            <p:cNvPr id="212" name="Freeform 194">
              <a:extLst>
                <a:ext uri="{FF2B5EF4-FFF2-40B4-BE49-F238E27FC236}">
                  <a16:creationId xmlns="" xmlns:a16="http://schemas.microsoft.com/office/drawing/2014/main" id="{4F56B25C-8CF5-4C9C-9C6D-731A49D99B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0413" y="5632655"/>
              <a:ext cx="346075" cy="320675"/>
            </a:xfrm>
            <a:custGeom>
              <a:avLst/>
              <a:gdLst>
                <a:gd name="T0" fmla="*/ 86 w 172"/>
                <a:gd name="T1" fmla="*/ 159 h 159"/>
                <a:gd name="T2" fmla="*/ 85 w 172"/>
                <a:gd name="T3" fmla="*/ 159 h 159"/>
                <a:gd name="T4" fmla="*/ 85 w 172"/>
                <a:gd name="T5" fmla="*/ 159 h 159"/>
                <a:gd name="T6" fmla="*/ 85 w 172"/>
                <a:gd name="T7" fmla="*/ 159 h 159"/>
                <a:gd name="T8" fmla="*/ 84 w 172"/>
                <a:gd name="T9" fmla="*/ 159 h 159"/>
                <a:gd name="T10" fmla="*/ 0 w 172"/>
                <a:gd name="T11" fmla="*/ 35 h 159"/>
                <a:gd name="T12" fmla="*/ 1 w 172"/>
                <a:gd name="T13" fmla="*/ 33 h 159"/>
                <a:gd name="T14" fmla="*/ 3 w 172"/>
                <a:gd name="T15" fmla="*/ 32 h 159"/>
                <a:gd name="T16" fmla="*/ 24 w 172"/>
                <a:gd name="T17" fmla="*/ 28 h 159"/>
                <a:gd name="T18" fmla="*/ 29 w 172"/>
                <a:gd name="T19" fmla="*/ 25 h 159"/>
                <a:gd name="T20" fmla="*/ 30 w 172"/>
                <a:gd name="T21" fmla="*/ 21 h 159"/>
                <a:gd name="T22" fmla="*/ 32 w 172"/>
                <a:gd name="T23" fmla="*/ 19 h 159"/>
                <a:gd name="T24" fmla="*/ 57 w 172"/>
                <a:gd name="T25" fmla="*/ 10 h 159"/>
                <a:gd name="T26" fmla="*/ 57 w 172"/>
                <a:gd name="T27" fmla="*/ 10 h 159"/>
                <a:gd name="T28" fmla="*/ 85 w 172"/>
                <a:gd name="T29" fmla="*/ 0 h 159"/>
                <a:gd name="T30" fmla="*/ 87 w 172"/>
                <a:gd name="T31" fmla="*/ 0 h 159"/>
                <a:gd name="T32" fmla="*/ 88 w 172"/>
                <a:gd name="T33" fmla="*/ 0 h 159"/>
                <a:gd name="T34" fmla="*/ 116 w 172"/>
                <a:gd name="T35" fmla="*/ 11 h 159"/>
                <a:gd name="T36" fmla="*/ 140 w 172"/>
                <a:gd name="T37" fmla="*/ 19 h 159"/>
                <a:gd name="T38" fmla="*/ 142 w 172"/>
                <a:gd name="T39" fmla="*/ 21 h 159"/>
                <a:gd name="T40" fmla="*/ 144 w 172"/>
                <a:gd name="T41" fmla="*/ 25 h 159"/>
                <a:gd name="T42" fmla="*/ 149 w 172"/>
                <a:gd name="T43" fmla="*/ 28 h 159"/>
                <a:gd name="T44" fmla="*/ 170 w 172"/>
                <a:gd name="T45" fmla="*/ 32 h 159"/>
                <a:gd name="T46" fmla="*/ 172 w 172"/>
                <a:gd name="T47" fmla="*/ 33 h 159"/>
                <a:gd name="T48" fmla="*/ 172 w 172"/>
                <a:gd name="T49" fmla="*/ 35 h 159"/>
                <a:gd name="T50" fmla="*/ 88 w 172"/>
                <a:gd name="T51" fmla="*/ 159 h 159"/>
                <a:gd name="T52" fmla="*/ 86 w 172"/>
                <a:gd name="T53" fmla="*/ 159 h 159"/>
                <a:gd name="T54" fmla="*/ 7 w 172"/>
                <a:gd name="T55" fmla="*/ 37 h 159"/>
                <a:gd name="T56" fmla="*/ 86 w 172"/>
                <a:gd name="T57" fmla="*/ 153 h 159"/>
                <a:gd name="T58" fmla="*/ 166 w 172"/>
                <a:gd name="T59" fmla="*/ 37 h 159"/>
                <a:gd name="T60" fmla="*/ 148 w 172"/>
                <a:gd name="T61" fmla="*/ 34 h 159"/>
                <a:gd name="T62" fmla="*/ 138 w 172"/>
                <a:gd name="T63" fmla="*/ 27 h 159"/>
                <a:gd name="T64" fmla="*/ 137 w 172"/>
                <a:gd name="T65" fmla="*/ 25 h 159"/>
                <a:gd name="T66" fmla="*/ 114 w 172"/>
                <a:gd name="T67" fmla="*/ 16 h 159"/>
                <a:gd name="T68" fmla="*/ 113 w 172"/>
                <a:gd name="T69" fmla="*/ 16 h 159"/>
                <a:gd name="T70" fmla="*/ 86 w 172"/>
                <a:gd name="T71" fmla="*/ 6 h 159"/>
                <a:gd name="T72" fmla="*/ 59 w 172"/>
                <a:gd name="T73" fmla="*/ 16 h 159"/>
                <a:gd name="T74" fmla="*/ 35 w 172"/>
                <a:gd name="T75" fmla="*/ 25 h 159"/>
                <a:gd name="T76" fmla="*/ 34 w 172"/>
                <a:gd name="T77" fmla="*/ 27 h 159"/>
                <a:gd name="T78" fmla="*/ 25 w 172"/>
                <a:gd name="T79" fmla="*/ 34 h 159"/>
                <a:gd name="T80" fmla="*/ 7 w 172"/>
                <a:gd name="T81" fmla="*/ 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" h="159">
                  <a:moveTo>
                    <a:pt x="86" y="159"/>
                  </a:moveTo>
                  <a:cubicBezTo>
                    <a:pt x="86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4" y="159"/>
                  </a:cubicBezTo>
                  <a:cubicBezTo>
                    <a:pt x="23" y="120"/>
                    <a:pt x="5" y="60"/>
                    <a:pt x="0" y="35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9" y="31"/>
                    <a:pt x="20" y="29"/>
                    <a:pt x="24" y="28"/>
                  </a:cubicBezTo>
                  <a:cubicBezTo>
                    <a:pt x="26" y="28"/>
                    <a:pt x="27" y="27"/>
                    <a:pt x="29" y="25"/>
                  </a:cubicBezTo>
                  <a:cubicBezTo>
                    <a:pt x="29" y="23"/>
                    <a:pt x="30" y="22"/>
                    <a:pt x="30" y="21"/>
                  </a:cubicBezTo>
                  <a:cubicBezTo>
                    <a:pt x="31" y="20"/>
                    <a:pt x="31" y="20"/>
                    <a:pt x="32" y="19"/>
                  </a:cubicBezTo>
                  <a:cubicBezTo>
                    <a:pt x="35" y="18"/>
                    <a:pt x="53" y="12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83" y="1"/>
                    <a:pt x="85" y="0"/>
                  </a:cubicBezTo>
                  <a:cubicBezTo>
                    <a:pt x="85" y="0"/>
                    <a:pt x="86" y="0"/>
                    <a:pt x="87" y="0"/>
                  </a:cubicBezTo>
                  <a:cubicBezTo>
                    <a:pt x="87" y="0"/>
                    <a:pt x="88" y="0"/>
                    <a:pt x="88" y="0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24" y="14"/>
                    <a:pt x="137" y="18"/>
                    <a:pt x="140" y="19"/>
                  </a:cubicBezTo>
                  <a:cubicBezTo>
                    <a:pt x="141" y="20"/>
                    <a:pt x="142" y="20"/>
                    <a:pt x="142" y="21"/>
                  </a:cubicBezTo>
                  <a:cubicBezTo>
                    <a:pt x="143" y="22"/>
                    <a:pt x="143" y="23"/>
                    <a:pt x="144" y="25"/>
                  </a:cubicBezTo>
                  <a:cubicBezTo>
                    <a:pt x="145" y="27"/>
                    <a:pt x="147" y="28"/>
                    <a:pt x="149" y="28"/>
                  </a:cubicBezTo>
                  <a:cubicBezTo>
                    <a:pt x="153" y="29"/>
                    <a:pt x="164" y="31"/>
                    <a:pt x="170" y="32"/>
                  </a:cubicBezTo>
                  <a:cubicBezTo>
                    <a:pt x="170" y="32"/>
                    <a:pt x="171" y="32"/>
                    <a:pt x="172" y="33"/>
                  </a:cubicBezTo>
                  <a:cubicBezTo>
                    <a:pt x="172" y="34"/>
                    <a:pt x="172" y="35"/>
                    <a:pt x="172" y="35"/>
                  </a:cubicBezTo>
                  <a:cubicBezTo>
                    <a:pt x="167" y="60"/>
                    <a:pt x="149" y="120"/>
                    <a:pt x="88" y="159"/>
                  </a:cubicBezTo>
                  <a:cubicBezTo>
                    <a:pt x="87" y="159"/>
                    <a:pt x="87" y="159"/>
                    <a:pt x="86" y="159"/>
                  </a:cubicBezTo>
                  <a:close/>
                  <a:moveTo>
                    <a:pt x="7" y="37"/>
                  </a:moveTo>
                  <a:cubicBezTo>
                    <a:pt x="12" y="62"/>
                    <a:pt x="31" y="117"/>
                    <a:pt x="86" y="153"/>
                  </a:cubicBezTo>
                  <a:cubicBezTo>
                    <a:pt x="142" y="117"/>
                    <a:pt x="160" y="62"/>
                    <a:pt x="166" y="37"/>
                  </a:cubicBezTo>
                  <a:cubicBezTo>
                    <a:pt x="160" y="36"/>
                    <a:pt x="151" y="35"/>
                    <a:pt x="148" y="34"/>
                  </a:cubicBezTo>
                  <a:cubicBezTo>
                    <a:pt x="146" y="34"/>
                    <a:pt x="141" y="33"/>
                    <a:pt x="138" y="27"/>
                  </a:cubicBezTo>
                  <a:cubicBezTo>
                    <a:pt x="138" y="26"/>
                    <a:pt x="137" y="25"/>
                    <a:pt x="137" y="25"/>
                  </a:cubicBezTo>
                  <a:cubicBezTo>
                    <a:pt x="133" y="23"/>
                    <a:pt x="121" y="19"/>
                    <a:pt x="114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1" y="8"/>
                    <a:pt x="59" y="16"/>
                    <a:pt x="59" y="16"/>
                  </a:cubicBezTo>
                  <a:cubicBezTo>
                    <a:pt x="56" y="17"/>
                    <a:pt x="41" y="23"/>
                    <a:pt x="35" y="25"/>
                  </a:cubicBezTo>
                  <a:cubicBezTo>
                    <a:pt x="35" y="25"/>
                    <a:pt x="34" y="26"/>
                    <a:pt x="34" y="27"/>
                  </a:cubicBezTo>
                  <a:cubicBezTo>
                    <a:pt x="31" y="33"/>
                    <a:pt x="27" y="34"/>
                    <a:pt x="25" y="34"/>
                  </a:cubicBezTo>
                  <a:cubicBezTo>
                    <a:pt x="22" y="35"/>
                    <a:pt x="13" y="36"/>
                    <a:pt x="7" y="3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95">
              <a:extLst>
                <a:ext uri="{FF2B5EF4-FFF2-40B4-BE49-F238E27FC236}">
                  <a16:creationId xmlns="" xmlns:a16="http://schemas.microsoft.com/office/drawing/2014/main" id="{04DE5641-7820-4238-9C04-AB7498C9C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8038" y="5677105"/>
              <a:ext cx="249238" cy="231775"/>
            </a:xfrm>
            <a:custGeom>
              <a:avLst/>
              <a:gdLst>
                <a:gd name="T0" fmla="*/ 62 w 124"/>
                <a:gd name="T1" fmla="*/ 115 h 115"/>
                <a:gd name="T2" fmla="*/ 61 w 124"/>
                <a:gd name="T3" fmla="*/ 114 h 115"/>
                <a:gd name="T4" fmla="*/ 61 w 124"/>
                <a:gd name="T5" fmla="*/ 114 h 115"/>
                <a:gd name="T6" fmla="*/ 1 w 124"/>
                <a:gd name="T7" fmla="*/ 26 h 115"/>
                <a:gd name="T8" fmla="*/ 1 w 124"/>
                <a:gd name="T9" fmla="*/ 24 h 115"/>
                <a:gd name="T10" fmla="*/ 3 w 124"/>
                <a:gd name="T11" fmla="*/ 23 h 115"/>
                <a:gd name="T12" fmla="*/ 18 w 124"/>
                <a:gd name="T13" fmla="*/ 20 h 115"/>
                <a:gd name="T14" fmla="*/ 21 w 124"/>
                <a:gd name="T15" fmla="*/ 18 h 115"/>
                <a:gd name="T16" fmla="*/ 22 w 124"/>
                <a:gd name="T17" fmla="*/ 16 h 115"/>
                <a:gd name="T18" fmla="*/ 24 w 124"/>
                <a:gd name="T19" fmla="*/ 14 h 115"/>
                <a:gd name="T20" fmla="*/ 40 w 124"/>
                <a:gd name="T21" fmla="*/ 8 h 115"/>
                <a:gd name="T22" fmla="*/ 41 w 124"/>
                <a:gd name="T23" fmla="*/ 8 h 115"/>
                <a:gd name="T24" fmla="*/ 61 w 124"/>
                <a:gd name="T25" fmla="*/ 1 h 115"/>
                <a:gd name="T26" fmla="*/ 63 w 124"/>
                <a:gd name="T27" fmla="*/ 0 h 115"/>
                <a:gd name="T28" fmla="*/ 64 w 124"/>
                <a:gd name="T29" fmla="*/ 1 h 115"/>
                <a:gd name="T30" fmla="*/ 86 w 124"/>
                <a:gd name="T31" fmla="*/ 9 h 115"/>
                <a:gd name="T32" fmla="*/ 101 w 124"/>
                <a:gd name="T33" fmla="*/ 14 h 115"/>
                <a:gd name="T34" fmla="*/ 103 w 124"/>
                <a:gd name="T35" fmla="*/ 16 h 115"/>
                <a:gd name="T36" fmla="*/ 104 w 124"/>
                <a:gd name="T37" fmla="*/ 18 h 115"/>
                <a:gd name="T38" fmla="*/ 107 w 124"/>
                <a:gd name="T39" fmla="*/ 20 h 115"/>
                <a:gd name="T40" fmla="*/ 121 w 124"/>
                <a:gd name="T41" fmla="*/ 23 h 115"/>
                <a:gd name="T42" fmla="*/ 123 w 124"/>
                <a:gd name="T43" fmla="*/ 24 h 115"/>
                <a:gd name="T44" fmla="*/ 124 w 124"/>
                <a:gd name="T45" fmla="*/ 26 h 115"/>
                <a:gd name="T46" fmla="*/ 64 w 124"/>
                <a:gd name="T47" fmla="*/ 114 h 115"/>
                <a:gd name="T48" fmla="*/ 64 w 124"/>
                <a:gd name="T49" fmla="*/ 114 h 115"/>
                <a:gd name="T50" fmla="*/ 62 w 124"/>
                <a:gd name="T51" fmla="*/ 115 h 115"/>
                <a:gd name="T52" fmla="*/ 7 w 124"/>
                <a:gd name="T53" fmla="*/ 28 h 115"/>
                <a:gd name="T54" fmla="*/ 62 w 124"/>
                <a:gd name="T55" fmla="*/ 108 h 115"/>
                <a:gd name="T56" fmla="*/ 117 w 124"/>
                <a:gd name="T57" fmla="*/ 28 h 115"/>
                <a:gd name="T58" fmla="*/ 106 w 124"/>
                <a:gd name="T59" fmla="*/ 26 h 115"/>
                <a:gd name="T60" fmla="*/ 98 w 124"/>
                <a:gd name="T61" fmla="*/ 21 h 115"/>
                <a:gd name="T62" fmla="*/ 98 w 124"/>
                <a:gd name="T63" fmla="*/ 19 h 115"/>
                <a:gd name="T64" fmla="*/ 84 w 124"/>
                <a:gd name="T65" fmla="*/ 14 h 115"/>
                <a:gd name="T66" fmla="*/ 62 w 124"/>
                <a:gd name="T67" fmla="*/ 7 h 115"/>
                <a:gd name="T68" fmla="*/ 43 w 124"/>
                <a:gd name="T69" fmla="*/ 13 h 115"/>
                <a:gd name="T70" fmla="*/ 42 w 124"/>
                <a:gd name="T71" fmla="*/ 14 h 115"/>
                <a:gd name="T72" fmla="*/ 27 w 124"/>
                <a:gd name="T73" fmla="*/ 19 h 115"/>
                <a:gd name="T74" fmla="*/ 26 w 124"/>
                <a:gd name="T75" fmla="*/ 21 h 115"/>
                <a:gd name="T76" fmla="*/ 19 w 124"/>
                <a:gd name="T77" fmla="*/ 26 h 115"/>
                <a:gd name="T78" fmla="*/ 7 w 124"/>
                <a:gd name="T79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15">
                  <a:moveTo>
                    <a:pt x="62" y="115"/>
                  </a:moveTo>
                  <a:cubicBezTo>
                    <a:pt x="62" y="115"/>
                    <a:pt x="61" y="115"/>
                    <a:pt x="61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17" y="87"/>
                    <a:pt x="4" y="44"/>
                    <a:pt x="1" y="26"/>
                  </a:cubicBezTo>
                  <a:cubicBezTo>
                    <a:pt x="0" y="26"/>
                    <a:pt x="1" y="25"/>
                    <a:pt x="1" y="24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7" y="22"/>
                    <a:pt x="15" y="21"/>
                    <a:pt x="18" y="20"/>
                  </a:cubicBezTo>
                  <a:cubicBezTo>
                    <a:pt x="19" y="20"/>
                    <a:pt x="20" y="20"/>
                    <a:pt x="21" y="18"/>
                  </a:cubicBezTo>
                  <a:cubicBezTo>
                    <a:pt x="21" y="17"/>
                    <a:pt x="22" y="17"/>
                    <a:pt x="22" y="16"/>
                  </a:cubicBezTo>
                  <a:cubicBezTo>
                    <a:pt x="22" y="15"/>
                    <a:pt x="23" y="14"/>
                    <a:pt x="24" y="14"/>
                  </a:cubicBezTo>
                  <a:cubicBezTo>
                    <a:pt x="26" y="13"/>
                    <a:pt x="36" y="10"/>
                    <a:pt x="40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59" y="1"/>
                    <a:pt x="61" y="1"/>
                  </a:cubicBezTo>
                  <a:cubicBezTo>
                    <a:pt x="61" y="1"/>
                    <a:pt x="62" y="0"/>
                    <a:pt x="63" y="0"/>
                  </a:cubicBezTo>
                  <a:cubicBezTo>
                    <a:pt x="63" y="1"/>
                    <a:pt x="63" y="1"/>
                    <a:pt x="64" y="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1" y="11"/>
                    <a:pt x="99" y="14"/>
                    <a:pt x="101" y="14"/>
                  </a:cubicBezTo>
                  <a:cubicBezTo>
                    <a:pt x="102" y="14"/>
                    <a:pt x="102" y="15"/>
                    <a:pt x="103" y="16"/>
                  </a:cubicBezTo>
                  <a:cubicBezTo>
                    <a:pt x="103" y="16"/>
                    <a:pt x="103" y="17"/>
                    <a:pt x="104" y="18"/>
                  </a:cubicBezTo>
                  <a:cubicBezTo>
                    <a:pt x="105" y="20"/>
                    <a:pt x="106" y="20"/>
                    <a:pt x="107" y="20"/>
                  </a:cubicBezTo>
                  <a:cubicBezTo>
                    <a:pt x="109" y="21"/>
                    <a:pt x="117" y="22"/>
                    <a:pt x="121" y="23"/>
                  </a:cubicBezTo>
                  <a:cubicBezTo>
                    <a:pt x="122" y="23"/>
                    <a:pt x="123" y="23"/>
                    <a:pt x="123" y="24"/>
                  </a:cubicBezTo>
                  <a:cubicBezTo>
                    <a:pt x="124" y="25"/>
                    <a:pt x="124" y="26"/>
                    <a:pt x="124" y="26"/>
                  </a:cubicBezTo>
                  <a:cubicBezTo>
                    <a:pt x="120" y="44"/>
                    <a:pt x="107" y="87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3" y="115"/>
                    <a:pt x="63" y="115"/>
                    <a:pt x="62" y="115"/>
                  </a:cubicBezTo>
                  <a:close/>
                  <a:moveTo>
                    <a:pt x="7" y="28"/>
                  </a:moveTo>
                  <a:cubicBezTo>
                    <a:pt x="11" y="46"/>
                    <a:pt x="24" y="84"/>
                    <a:pt x="62" y="108"/>
                  </a:cubicBezTo>
                  <a:cubicBezTo>
                    <a:pt x="100" y="84"/>
                    <a:pt x="113" y="46"/>
                    <a:pt x="117" y="28"/>
                  </a:cubicBezTo>
                  <a:cubicBezTo>
                    <a:pt x="113" y="28"/>
                    <a:pt x="108" y="27"/>
                    <a:pt x="106" y="26"/>
                  </a:cubicBezTo>
                  <a:cubicBezTo>
                    <a:pt x="104" y="26"/>
                    <a:pt x="101" y="26"/>
                    <a:pt x="98" y="21"/>
                  </a:cubicBezTo>
                  <a:cubicBezTo>
                    <a:pt x="98" y="21"/>
                    <a:pt x="98" y="20"/>
                    <a:pt x="98" y="19"/>
                  </a:cubicBezTo>
                  <a:cubicBezTo>
                    <a:pt x="95" y="18"/>
                    <a:pt x="89" y="16"/>
                    <a:pt x="84" y="14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8" y="8"/>
                    <a:pt x="43" y="13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9" y="15"/>
                    <a:pt x="30" y="18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4" y="25"/>
                    <a:pt x="21" y="26"/>
                    <a:pt x="19" y="26"/>
                  </a:cubicBezTo>
                  <a:cubicBezTo>
                    <a:pt x="17" y="27"/>
                    <a:pt x="11" y="28"/>
                    <a:pt x="7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6">
              <a:extLst>
                <a:ext uri="{FF2B5EF4-FFF2-40B4-BE49-F238E27FC236}">
                  <a16:creationId xmlns="" xmlns:a16="http://schemas.microsoft.com/office/drawing/2014/main" id="{40BA8CB3-5502-4E3A-84BD-69C09EB61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5629480"/>
              <a:ext cx="100013" cy="52388"/>
            </a:xfrm>
            <a:custGeom>
              <a:avLst/>
              <a:gdLst>
                <a:gd name="T0" fmla="*/ 3 w 50"/>
                <a:gd name="T1" fmla="*/ 26 h 26"/>
                <a:gd name="T2" fmla="*/ 1 w 50"/>
                <a:gd name="T3" fmla="*/ 25 h 26"/>
                <a:gd name="T4" fmla="*/ 1 w 50"/>
                <a:gd name="T5" fmla="*/ 21 h 26"/>
                <a:gd name="T6" fmla="*/ 46 w 50"/>
                <a:gd name="T7" fmla="*/ 1 h 26"/>
                <a:gd name="T8" fmla="*/ 50 w 50"/>
                <a:gd name="T9" fmla="*/ 3 h 26"/>
                <a:gd name="T10" fmla="*/ 47 w 50"/>
                <a:gd name="T11" fmla="*/ 7 h 26"/>
                <a:gd name="T12" fmla="*/ 5 w 50"/>
                <a:gd name="T13" fmla="*/ 25 h 26"/>
                <a:gd name="T14" fmla="*/ 3 w 50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3" y="26"/>
                  </a:moveTo>
                  <a:cubicBezTo>
                    <a:pt x="2" y="26"/>
                    <a:pt x="1" y="26"/>
                    <a:pt x="1" y="25"/>
                  </a:cubicBezTo>
                  <a:cubicBezTo>
                    <a:pt x="0" y="24"/>
                    <a:pt x="0" y="22"/>
                    <a:pt x="1" y="21"/>
                  </a:cubicBezTo>
                  <a:cubicBezTo>
                    <a:pt x="11" y="11"/>
                    <a:pt x="27" y="4"/>
                    <a:pt x="46" y="1"/>
                  </a:cubicBezTo>
                  <a:cubicBezTo>
                    <a:pt x="48" y="0"/>
                    <a:pt x="50" y="1"/>
                    <a:pt x="50" y="3"/>
                  </a:cubicBezTo>
                  <a:cubicBezTo>
                    <a:pt x="50" y="5"/>
                    <a:pt x="49" y="6"/>
                    <a:pt x="47" y="7"/>
                  </a:cubicBezTo>
                  <a:cubicBezTo>
                    <a:pt x="29" y="10"/>
                    <a:pt x="14" y="16"/>
                    <a:pt x="5" y="25"/>
                  </a:cubicBezTo>
                  <a:cubicBezTo>
                    <a:pt x="5" y="26"/>
                    <a:pt x="4" y="26"/>
                    <a:pt x="3" y="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97">
              <a:extLst>
                <a:ext uri="{FF2B5EF4-FFF2-40B4-BE49-F238E27FC236}">
                  <a16:creationId xmlns="" xmlns:a16="http://schemas.microsoft.com/office/drawing/2014/main" id="{742E006F-A2FB-4DC8-A4AD-CDACE64D9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5631067"/>
              <a:ext cx="274638" cy="209550"/>
            </a:xfrm>
            <a:custGeom>
              <a:avLst/>
              <a:gdLst>
                <a:gd name="T0" fmla="*/ 63 w 137"/>
                <a:gd name="T1" fmla="*/ 104 h 104"/>
                <a:gd name="T2" fmla="*/ 60 w 137"/>
                <a:gd name="T3" fmla="*/ 104 h 104"/>
                <a:gd name="T4" fmla="*/ 3 w 137"/>
                <a:gd name="T5" fmla="*/ 96 h 104"/>
                <a:gd name="T6" fmla="*/ 0 w 137"/>
                <a:gd name="T7" fmla="*/ 92 h 104"/>
                <a:gd name="T8" fmla="*/ 4 w 137"/>
                <a:gd name="T9" fmla="*/ 90 h 104"/>
                <a:gd name="T10" fmla="*/ 60 w 137"/>
                <a:gd name="T11" fmla="*/ 98 h 104"/>
                <a:gd name="T12" fmla="*/ 131 w 137"/>
                <a:gd name="T13" fmla="*/ 84 h 104"/>
                <a:gd name="T14" fmla="*/ 131 w 137"/>
                <a:gd name="T15" fmla="*/ 45 h 104"/>
                <a:gd name="T16" fmla="*/ 80 w 137"/>
                <a:gd name="T17" fmla="*/ 6 h 104"/>
                <a:gd name="T18" fmla="*/ 78 w 137"/>
                <a:gd name="T19" fmla="*/ 2 h 104"/>
                <a:gd name="T20" fmla="*/ 81 w 137"/>
                <a:gd name="T21" fmla="*/ 0 h 104"/>
                <a:gd name="T22" fmla="*/ 137 w 137"/>
                <a:gd name="T23" fmla="*/ 45 h 104"/>
                <a:gd name="T24" fmla="*/ 137 w 137"/>
                <a:gd name="T25" fmla="*/ 86 h 104"/>
                <a:gd name="T26" fmla="*/ 135 w 137"/>
                <a:gd name="T27" fmla="*/ 89 h 104"/>
                <a:gd name="T28" fmla="*/ 63 w 137"/>
                <a:gd name="T2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04">
                  <a:moveTo>
                    <a:pt x="63" y="104"/>
                  </a:moveTo>
                  <a:cubicBezTo>
                    <a:pt x="62" y="104"/>
                    <a:pt x="61" y="104"/>
                    <a:pt x="60" y="104"/>
                  </a:cubicBezTo>
                  <a:cubicBezTo>
                    <a:pt x="36" y="103"/>
                    <a:pt x="16" y="99"/>
                    <a:pt x="3" y="96"/>
                  </a:cubicBezTo>
                  <a:cubicBezTo>
                    <a:pt x="1" y="95"/>
                    <a:pt x="0" y="94"/>
                    <a:pt x="0" y="92"/>
                  </a:cubicBezTo>
                  <a:cubicBezTo>
                    <a:pt x="1" y="90"/>
                    <a:pt x="3" y="89"/>
                    <a:pt x="4" y="90"/>
                  </a:cubicBezTo>
                  <a:cubicBezTo>
                    <a:pt x="17" y="93"/>
                    <a:pt x="37" y="97"/>
                    <a:pt x="60" y="98"/>
                  </a:cubicBezTo>
                  <a:cubicBezTo>
                    <a:pt x="97" y="98"/>
                    <a:pt x="124" y="87"/>
                    <a:pt x="131" y="84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26"/>
                    <a:pt x="111" y="11"/>
                    <a:pt x="80" y="6"/>
                  </a:cubicBezTo>
                  <a:cubicBezTo>
                    <a:pt x="79" y="5"/>
                    <a:pt x="78" y="4"/>
                    <a:pt x="78" y="2"/>
                  </a:cubicBezTo>
                  <a:cubicBezTo>
                    <a:pt x="78" y="1"/>
                    <a:pt x="80" y="0"/>
                    <a:pt x="81" y="0"/>
                  </a:cubicBezTo>
                  <a:cubicBezTo>
                    <a:pt x="115" y="6"/>
                    <a:pt x="137" y="23"/>
                    <a:pt x="137" y="45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7"/>
                    <a:pt x="136" y="88"/>
                    <a:pt x="135" y="89"/>
                  </a:cubicBezTo>
                  <a:cubicBezTo>
                    <a:pt x="134" y="89"/>
                    <a:pt x="106" y="104"/>
                    <a:pt x="63" y="10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98">
              <a:extLst>
                <a:ext uri="{FF2B5EF4-FFF2-40B4-BE49-F238E27FC236}">
                  <a16:creationId xmlns="" xmlns:a16="http://schemas.microsoft.com/office/drawing/2014/main" id="{9337E3C0-8702-40D5-8BD3-975EDBF30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225" y="5675517"/>
              <a:ext cx="11113" cy="161925"/>
            </a:xfrm>
            <a:custGeom>
              <a:avLst/>
              <a:gdLst>
                <a:gd name="T0" fmla="*/ 3 w 6"/>
                <a:gd name="T1" fmla="*/ 81 h 81"/>
                <a:gd name="T2" fmla="*/ 0 w 6"/>
                <a:gd name="T3" fmla="*/ 78 h 81"/>
                <a:gd name="T4" fmla="*/ 0 w 6"/>
                <a:gd name="T5" fmla="*/ 3 h 81"/>
                <a:gd name="T6" fmla="*/ 3 w 6"/>
                <a:gd name="T7" fmla="*/ 0 h 81"/>
                <a:gd name="T8" fmla="*/ 6 w 6"/>
                <a:gd name="T9" fmla="*/ 3 h 81"/>
                <a:gd name="T10" fmla="*/ 6 w 6"/>
                <a:gd name="T11" fmla="*/ 78 h 81"/>
                <a:gd name="T12" fmla="*/ 3 w 6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1">
                  <a:moveTo>
                    <a:pt x="3" y="81"/>
                  </a:moveTo>
                  <a:cubicBezTo>
                    <a:pt x="2" y="81"/>
                    <a:pt x="0" y="79"/>
                    <a:pt x="0" y="7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9"/>
                    <a:pt x="5" y="81"/>
                    <a:pt x="3" y="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9">
              <a:extLst>
                <a:ext uri="{FF2B5EF4-FFF2-40B4-BE49-F238E27FC236}">
                  <a16:creationId xmlns="" xmlns:a16="http://schemas.microsoft.com/office/drawing/2014/main" id="{71347863-90FA-4F4F-82E5-2015ADB97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813" y="5632655"/>
              <a:ext cx="77788" cy="90488"/>
            </a:xfrm>
            <a:custGeom>
              <a:avLst/>
              <a:gdLst>
                <a:gd name="T0" fmla="*/ 21 w 39"/>
                <a:gd name="T1" fmla="*/ 45 h 45"/>
                <a:gd name="T2" fmla="*/ 19 w 39"/>
                <a:gd name="T3" fmla="*/ 44 h 45"/>
                <a:gd name="T4" fmla="*/ 1 w 39"/>
                <a:gd name="T5" fmla="*/ 26 h 45"/>
                <a:gd name="T6" fmla="*/ 1 w 39"/>
                <a:gd name="T7" fmla="*/ 22 h 45"/>
                <a:gd name="T8" fmla="*/ 6 w 39"/>
                <a:gd name="T9" fmla="*/ 22 h 45"/>
                <a:gd name="T10" fmla="*/ 20 w 39"/>
                <a:gd name="T11" fmla="*/ 37 h 45"/>
                <a:gd name="T12" fmla="*/ 19 w 39"/>
                <a:gd name="T13" fmla="*/ 5 h 45"/>
                <a:gd name="T14" fmla="*/ 19 w 39"/>
                <a:gd name="T15" fmla="*/ 1 h 45"/>
                <a:gd name="T16" fmla="*/ 23 w 39"/>
                <a:gd name="T17" fmla="*/ 1 h 45"/>
                <a:gd name="T18" fmla="*/ 24 w 39"/>
                <a:gd name="T19" fmla="*/ 44 h 45"/>
                <a:gd name="T20" fmla="*/ 22 w 39"/>
                <a:gd name="T21" fmla="*/ 45 h 45"/>
                <a:gd name="T22" fmla="*/ 21 w 39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5">
                  <a:moveTo>
                    <a:pt x="21" y="45"/>
                  </a:moveTo>
                  <a:cubicBezTo>
                    <a:pt x="20" y="45"/>
                    <a:pt x="20" y="45"/>
                    <a:pt x="19" y="4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1" y="22"/>
                  </a:cubicBezTo>
                  <a:cubicBezTo>
                    <a:pt x="2" y="21"/>
                    <a:pt x="4" y="21"/>
                    <a:pt x="6" y="2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3" y="30"/>
                    <a:pt x="28" y="16"/>
                    <a:pt x="19" y="5"/>
                  </a:cubicBezTo>
                  <a:cubicBezTo>
                    <a:pt x="18" y="4"/>
                    <a:pt x="18" y="2"/>
                    <a:pt x="19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39" y="19"/>
                    <a:pt x="24" y="43"/>
                    <a:pt x="24" y="44"/>
                  </a:cubicBezTo>
                  <a:cubicBezTo>
                    <a:pt x="23" y="44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00">
              <a:extLst>
                <a:ext uri="{FF2B5EF4-FFF2-40B4-BE49-F238E27FC236}">
                  <a16:creationId xmlns="" xmlns:a16="http://schemas.microsoft.com/office/drawing/2014/main" id="{B8623F77-669E-4AFE-813A-0E22DC72C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5632655"/>
              <a:ext cx="79375" cy="90488"/>
            </a:xfrm>
            <a:custGeom>
              <a:avLst/>
              <a:gdLst>
                <a:gd name="T0" fmla="*/ 18 w 39"/>
                <a:gd name="T1" fmla="*/ 45 h 45"/>
                <a:gd name="T2" fmla="*/ 17 w 39"/>
                <a:gd name="T3" fmla="*/ 45 h 45"/>
                <a:gd name="T4" fmla="*/ 15 w 39"/>
                <a:gd name="T5" fmla="*/ 44 h 45"/>
                <a:gd name="T6" fmla="*/ 16 w 39"/>
                <a:gd name="T7" fmla="*/ 1 h 45"/>
                <a:gd name="T8" fmla="*/ 20 w 39"/>
                <a:gd name="T9" fmla="*/ 1 h 45"/>
                <a:gd name="T10" fmla="*/ 20 w 39"/>
                <a:gd name="T11" fmla="*/ 5 h 45"/>
                <a:gd name="T12" fmla="*/ 19 w 39"/>
                <a:gd name="T13" fmla="*/ 37 h 45"/>
                <a:gd name="T14" fmla="*/ 33 w 39"/>
                <a:gd name="T15" fmla="*/ 22 h 45"/>
                <a:gd name="T16" fmla="*/ 38 w 39"/>
                <a:gd name="T17" fmla="*/ 22 h 45"/>
                <a:gd name="T18" fmla="*/ 38 w 39"/>
                <a:gd name="T19" fmla="*/ 26 h 45"/>
                <a:gd name="T20" fmla="*/ 20 w 39"/>
                <a:gd name="T21" fmla="*/ 44 h 45"/>
                <a:gd name="T22" fmla="*/ 18 w 39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5">
                  <a:moveTo>
                    <a:pt x="18" y="45"/>
                  </a:moveTo>
                  <a:cubicBezTo>
                    <a:pt x="18" y="45"/>
                    <a:pt x="18" y="45"/>
                    <a:pt x="17" y="45"/>
                  </a:cubicBezTo>
                  <a:cubicBezTo>
                    <a:pt x="17" y="45"/>
                    <a:pt x="16" y="44"/>
                    <a:pt x="15" y="44"/>
                  </a:cubicBezTo>
                  <a:cubicBezTo>
                    <a:pt x="15" y="43"/>
                    <a:pt x="0" y="19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2"/>
                    <a:pt x="21" y="4"/>
                    <a:pt x="20" y="5"/>
                  </a:cubicBezTo>
                  <a:cubicBezTo>
                    <a:pt x="11" y="16"/>
                    <a:pt x="16" y="30"/>
                    <a:pt x="19" y="37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1"/>
                    <a:pt x="37" y="21"/>
                    <a:pt x="38" y="22"/>
                  </a:cubicBezTo>
                  <a:cubicBezTo>
                    <a:pt x="39" y="23"/>
                    <a:pt x="39" y="25"/>
                    <a:pt x="38" y="26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5"/>
                    <a:pt x="19" y="45"/>
                    <a:pt x="18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01">
              <a:extLst>
                <a:ext uri="{FF2B5EF4-FFF2-40B4-BE49-F238E27FC236}">
                  <a16:creationId xmlns="" xmlns:a16="http://schemas.microsoft.com/office/drawing/2014/main" id="{BF752DBF-753D-4068-97CE-21E0FB9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063" y="5637417"/>
              <a:ext cx="74613" cy="49213"/>
            </a:xfrm>
            <a:custGeom>
              <a:avLst/>
              <a:gdLst>
                <a:gd name="T0" fmla="*/ 19 w 37"/>
                <a:gd name="T1" fmla="*/ 25 h 25"/>
                <a:gd name="T2" fmla="*/ 18 w 37"/>
                <a:gd name="T3" fmla="*/ 25 h 25"/>
                <a:gd name="T4" fmla="*/ 18 w 37"/>
                <a:gd name="T5" fmla="*/ 25 h 25"/>
                <a:gd name="T6" fmla="*/ 18 w 37"/>
                <a:gd name="T7" fmla="*/ 25 h 25"/>
                <a:gd name="T8" fmla="*/ 6 w 37"/>
                <a:gd name="T9" fmla="*/ 17 h 25"/>
                <a:gd name="T10" fmla="*/ 0 w 37"/>
                <a:gd name="T11" fmla="*/ 7 h 25"/>
                <a:gd name="T12" fmla="*/ 0 w 37"/>
                <a:gd name="T13" fmla="*/ 3 h 25"/>
                <a:gd name="T14" fmla="*/ 3 w 37"/>
                <a:gd name="T15" fmla="*/ 0 h 25"/>
                <a:gd name="T16" fmla="*/ 6 w 37"/>
                <a:gd name="T17" fmla="*/ 2 h 25"/>
                <a:gd name="T18" fmla="*/ 6 w 37"/>
                <a:gd name="T19" fmla="*/ 4 h 25"/>
                <a:gd name="T20" fmla="*/ 6 w 37"/>
                <a:gd name="T21" fmla="*/ 5 h 25"/>
                <a:gd name="T22" fmla="*/ 6 w 37"/>
                <a:gd name="T23" fmla="*/ 7 h 25"/>
                <a:gd name="T24" fmla="*/ 18 w 37"/>
                <a:gd name="T25" fmla="*/ 19 h 25"/>
                <a:gd name="T26" fmla="*/ 31 w 37"/>
                <a:gd name="T27" fmla="*/ 7 h 25"/>
                <a:gd name="T28" fmla="*/ 31 w 37"/>
                <a:gd name="T29" fmla="*/ 3 h 25"/>
                <a:gd name="T30" fmla="*/ 34 w 37"/>
                <a:gd name="T31" fmla="*/ 0 h 25"/>
                <a:gd name="T32" fmla="*/ 37 w 37"/>
                <a:gd name="T33" fmla="*/ 3 h 25"/>
                <a:gd name="T34" fmla="*/ 37 w 37"/>
                <a:gd name="T35" fmla="*/ 7 h 25"/>
                <a:gd name="T36" fmla="*/ 31 w 37"/>
                <a:gd name="T37" fmla="*/ 17 h 25"/>
                <a:gd name="T38" fmla="*/ 19 w 37"/>
                <a:gd name="T39" fmla="*/ 25 h 25"/>
                <a:gd name="T40" fmla="*/ 19 w 37"/>
                <a:gd name="T41" fmla="*/ 25 h 25"/>
                <a:gd name="T42" fmla="*/ 19 w 37"/>
                <a:gd name="T4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25">
                  <a:moveTo>
                    <a:pt x="19" y="25"/>
                  </a:moveTo>
                  <a:cubicBezTo>
                    <a:pt x="19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5" y="24"/>
                    <a:pt x="9" y="20"/>
                    <a:pt x="6" y="17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1"/>
                    <a:pt x="14" y="16"/>
                    <a:pt x="18" y="19"/>
                  </a:cubicBezTo>
                  <a:cubicBezTo>
                    <a:pt x="23" y="16"/>
                    <a:pt x="31" y="11"/>
                    <a:pt x="31" y="7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10"/>
                    <a:pt x="35" y="14"/>
                    <a:pt x="31" y="17"/>
                  </a:cubicBezTo>
                  <a:cubicBezTo>
                    <a:pt x="28" y="20"/>
                    <a:pt x="21" y="24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02">
              <a:extLst>
                <a:ext uri="{FF2B5EF4-FFF2-40B4-BE49-F238E27FC236}">
                  <a16:creationId xmlns="" xmlns:a16="http://schemas.microsoft.com/office/drawing/2014/main" id="{99419B2A-99C3-4A89-B8FB-A0EAF6183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1875" y="5335792"/>
              <a:ext cx="277813" cy="317500"/>
            </a:xfrm>
            <a:custGeom>
              <a:avLst/>
              <a:gdLst>
                <a:gd name="T0" fmla="*/ 70 w 138"/>
                <a:gd name="T1" fmla="*/ 158 h 158"/>
                <a:gd name="T2" fmla="*/ 69 w 138"/>
                <a:gd name="T3" fmla="*/ 158 h 158"/>
                <a:gd name="T4" fmla="*/ 2 w 138"/>
                <a:gd name="T5" fmla="*/ 88 h 158"/>
                <a:gd name="T6" fmla="*/ 0 w 138"/>
                <a:gd name="T7" fmla="*/ 36 h 158"/>
                <a:gd name="T8" fmla="*/ 1 w 138"/>
                <a:gd name="T9" fmla="*/ 35 h 158"/>
                <a:gd name="T10" fmla="*/ 10 w 138"/>
                <a:gd name="T11" fmla="*/ 14 h 158"/>
                <a:gd name="T12" fmla="*/ 12 w 138"/>
                <a:gd name="T13" fmla="*/ 13 h 158"/>
                <a:gd name="T14" fmla="*/ 13 w 138"/>
                <a:gd name="T15" fmla="*/ 12 h 158"/>
                <a:gd name="T16" fmla="*/ 15 w 138"/>
                <a:gd name="T17" fmla="*/ 12 h 158"/>
                <a:gd name="T18" fmla="*/ 20 w 138"/>
                <a:gd name="T19" fmla="*/ 12 h 158"/>
                <a:gd name="T20" fmla="*/ 40 w 138"/>
                <a:gd name="T21" fmla="*/ 1 h 158"/>
                <a:gd name="T22" fmla="*/ 43 w 138"/>
                <a:gd name="T23" fmla="*/ 0 h 158"/>
                <a:gd name="T24" fmla="*/ 45 w 138"/>
                <a:gd name="T25" fmla="*/ 1 h 158"/>
                <a:gd name="T26" fmla="*/ 68 w 138"/>
                <a:gd name="T27" fmla="*/ 13 h 158"/>
                <a:gd name="T28" fmla="*/ 70 w 138"/>
                <a:gd name="T29" fmla="*/ 13 h 158"/>
                <a:gd name="T30" fmla="*/ 77 w 138"/>
                <a:gd name="T31" fmla="*/ 14 h 158"/>
                <a:gd name="T32" fmla="*/ 78 w 138"/>
                <a:gd name="T33" fmla="*/ 14 h 158"/>
                <a:gd name="T34" fmla="*/ 79 w 138"/>
                <a:gd name="T35" fmla="*/ 14 h 158"/>
                <a:gd name="T36" fmla="*/ 82 w 138"/>
                <a:gd name="T37" fmla="*/ 14 h 158"/>
                <a:gd name="T38" fmla="*/ 96 w 138"/>
                <a:gd name="T39" fmla="*/ 13 h 158"/>
                <a:gd name="T40" fmla="*/ 121 w 138"/>
                <a:gd name="T41" fmla="*/ 6 h 158"/>
                <a:gd name="T42" fmla="*/ 124 w 138"/>
                <a:gd name="T43" fmla="*/ 7 h 158"/>
                <a:gd name="T44" fmla="*/ 138 w 138"/>
                <a:gd name="T45" fmla="*/ 36 h 158"/>
                <a:gd name="T46" fmla="*/ 138 w 138"/>
                <a:gd name="T47" fmla="*/ 38 h 158"/>
                <a:gd name="T48" fmla="*/ 137 w 138"/>
                <a:gd name="T49" fmla="*/ 88 h 158"/>
                <a:gd name="T50" fmla="*/ 70 w 138"/>
                <a:gd name="T51" fmla="*/ 158 h 158"/>
                <a:gd name="T52" fmla="*/ 70 w 138"/>
                <a:gd name="T53" fmla="*/ 158 h 158"/>
                <a:gd name="T54" fmla="*/ 6 w 138"/>
                <a:gd name="T55" fmla="*/ 37 h 158"/>
                <a:gd name="T56" fmla="*/ 8 w 138"/>
                <a:gd name="T57" fmla="*/ 88 h 158"/>
                <a:gd name="T58" fmla="*/ 69 w 138"/>
                <a:gd name="T59" fmla="*/ 152 h 158"/>
                <a:gd name="T60" fmla="*/ 70 w 138"/>
                <a:gd name="T61" fmla="*/ 155 h 158"/>
                <a:gd name="T62" fmla="*/ 70 w 138"/>
                <a:gd name="T63" fmla="*/ 152 h 158"/>
                <a:gd name="T64" fmla="*/ 131 w 138"/>
                <a:gd name="T65" fmla="*/ 88 h 158"/>
                <a:gd name="T66" fmla="*/ 132 w 138"/>
                <a:gd name="T67" fmla="*/ 38 h 158"/>
                <a:gd name="T68" fmla="*/ 120 w 138"/>
                <a:gd name="T69" fmla="*/ 12 h 158"/>
                <a:gd name="T70" fmla="*/ 97 w 138"/>
                <a:gd name="T71" fmla="*/ 18 h 158"/>
                <a:gd name="T72" fmla="*/ 82 w 138"/>
                <a:gd name="T73" fmla="*/ 20 h 158"/>
                <a:gd name="T74" fmla="*/ 79 w 138"/>
                <a:gd name="T75" fmla="*/ 20 h 158"/>
                <a:gd name="T76" fmla="*/ 77 w 138"/>
                <a:gd name="T77" fmla="*/ 20 h 158"/>
                <a:gd name="T78" fmla="*/ 76 w 138"/>
                <a:gd name="T79" fmla="*/ 20 h 158"/>
                <a:gd name="T80" fmla="*/ 69 w 138"/>
                <a:gd name="T81" fmla="*/ 19 h 158"/>
                <a:gd name="T82" fmla="*/ 68 w 138"/>
                <a:gd name="T83" fmla="*/ 19 h 158"/>
                <a:gd name="T84" fmla="*/ 68 w 138"/>
                <a:gd name="T85" fmla="*/ 19 h 158"/>
                <a:gd name="T86" fmla="*/ 42 w 138"/>
                <a:gd name="T87" fmla="*/ 7 h 158"/>
                <a:gd name="T88" fmla="*/ 20 w 138"/>
                <a:gd name="T89" fmla="*/ 18 h 158"/>
                <a:gd name="T90" fmla="*/ 15 w 138"/>
                <a:gd name="T91" fmla="*/ 18 h 158"/>
                <a:gd name="T92" fmla="*/ 12 w 138"/>
                <a:gd name="T93" fmla="*/ 25 h 158"/>
                <a:gd name="T94" fmla="*/ 6 w 138"/>
                <a:gd name="T95" fmla="*/ 3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8" h="158">
                  <a:moveTo>
                    <a:pt x="70" y="158"/>
                  </a:moveTo>
                  <a:cubicBezTo>
                    <a:pt x="69" y="158"/>
                    <a:pt x="69" y="158"/>
                    <a:pt x="69" y="158"/>
                  </a:cubicBezTo>
                  <a:cubicBezTo>
                    <a:pt x="39" y="158"/>
                    <a:pt x="2" y="126"/>
                    <a:pt x="2" y="8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1" y="3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5" y="12"/>
                    <a:pt x="15" y="12"/>
                  </a:cubicBezTo>
                  <a:cubicBezTo>
                    <a:pt x="17" y="12"/>
                    <a:pt x="18" y="12"/>
                    <a:pt x="20" y="12"/>
                  </a:cubicBezTo>
                  <a:cubicBezTo>
                    <a:pt x="26" y="12"/>
                    <a:pt x="34" y="8"/>
                    <a:pt x="40" y="1"/>
                  </a:cubicBezTo>
                  <a:cubicBezTo>
                    <a:pt x="41" y="0"/>
                    <a:pt x="42" y="0"/>
                    <a:pt x="43" y="0"/>
                  </a:cubicBezTo>
                  <a:cubicBezTo>
                    <a:pt x="44" y="0"/>
                    <a:pt x="44" y="0"/>
                    <a:pt x="45" y="1"/>
                  </a:cubicBezTo>
                  <a:cubicBezTo>
                    <a:pt x="53" y="12"/>
                    <a:pt x="68" y="13"/>
                    <a:pt x="68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2" y="13"/>
                    <a:pt x="74" y="14"/>
                    <a:pt x="77" y="14"/>
                  </a:cubicBezTo>
                  <a:cubicBezTo>
                    <a:pt x="77" y="14"/>
                    <a:pt x="77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1" y="14"/>
                    <a:pt x="82" y="14"/>
                  </a:cubicBezTo>
                  <a:cubicBezTo>
                    <a:pt x="87" y="14"/>
                    <a:pt x="91" y="13"/>
                    <a:pt x="96" y="13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4" y="6"/>
                    <a:pt x="124" y="7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38" y="37"/>
                    <a:pt x="138" y="37"/>
                    <a:pt x="138" y="3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126"/>
                    <a:pt x="100" y="158"/>
                    <a:pt x="70" y="158"/>
                  </a:cubicBezTo>
                  <a:cubicBezTo>
                    <a:pt x="70" y="158"/>
                    <a:pt x="70" y="158"/>
                    <a:pt x="70" y="158"/>
                  </a:cubicBezTo>
                  <a:close/>
                  <a:moveTo>
                    <a:pt x="6" y="37"/>
                  </a:moveTo>
                  <a:cubicBezTo>
                    <a:pt x="8" y="88"/>
                    <a:pt x="8" y="88"/>
                    <a:pt x="8" y="88"/>
                  </a:cubicBezTo>
                  <a:cubicBezTo>
                    <a:pt x="8" y="122"/>
                    <a:pt x="42" y="152"/>
                    <a:pt x="69" y="152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96" y="152"/>
                    <a:pt x="131" y="122"/>
                    <a:pt x="131" y="88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9"/>
                    <a:pt x="87" y="20"/>
                    <a:pt x="82" y="20"/>
                  </a:cubicBezTo>
                  <a:cubicBezTo>
                    <a:pt x="81" y="20"/>
                    <a:pt x="80" y="20"/>
                    <a:pt x="79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6" y="20"/>
                    <a:pt x="76" y="20"/>
                  </a:cubicBezTo>
                  <a:cubicBezTo>
                    <a:pt x="74" y="20"/>
                    <a:pt x="71" y="19"/>
                    <a:pt x="69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52" y="18"/>
                    <a:pt x="42" y="7"/>
                  </a:cubicBezTo>
                  <a:cubicBezTo>
                    <a:pt x="35" y="14"/>
                    <a:pt x="27" y="18"/>
                    <a:pt x="20" y="18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12" y="25"/>
                    <a:pt x="12" y="25"/>
                    <a:pt x="12" y="25"/>
                  </a:cubicBezTo>
                  <a:lnTo>
                    <a:pt x="6" y="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03">
              <a:extLst>
                <a:ext uri="{FF2B5EF4-FFF2-40B4-BE49-F238E27FC236}">
                  <a16:creationId xmlns="" xmlns:a16="http://schemas.microsoft.com/office/drawing/2014/main" id="{FC526697-54DE-4B52-A1D1-14829E0C7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0138" y="5231017"/>
              <a:ext cx="222250" cy="188913"/>
            </a:xfrm>
            <a:custGeom>
              <a:avLst/>
              <a:gdLst>
                <a:gd name="T0" fmla="*/ 102 w 110"/>
                <a:gd name="T1" fmla="*/ 94 h 94"/>
                <a:gd name="T2" fmla="*/ 99 w 110"/>
                <a:gd name="T3" fmla="*/ 92 h 94"/>
                <a:gd name="T4" fmla="*/ 86 w 110"/>
                <a:gd name="T5" fmla="*/ 63 h 94"/>
                <a:gd name="T6" fmla="*/ 48 w 110"/>
                <a:gd name="T7" fmla="*/ 72 h 94"/>
                <a:gd name="T8" fmla="*/ 36 w 110"/>
                <a:gd name="T9" fmla="*/ 71 h 94"/>
                <a:gd name="T10" fmla="*/ 34 w 110"/>
                <a:gd name="T11" fmla="*/ 71 h 94"/>
                <a:gd name="T12" fmla="*/ 34 w 110"/>
                <a:gd name="T13" fmla="*/ 71 h 94"/>
                <a:gd name="T14" fmla="*/ 8 w 110"/>
                <a:gd name="T15" fmla="*/ 59 h 94"/>
                <a:gd name="T16" fmla="*/ 0 w 110"/>
                <a:gd name="T17" fmla="*/ 35 h 94"/>
                <a:gd name="T18" fmla="*/ 32 w 110"/>
                <a:gd name="T19" fmla="*/ 0 h 94"/>
                <a:gd name="T20" fmla="*/ 34 w 110"/>
                <a:gd name="T21" fmla="*/ 0 h 94"/>
                <a:gd name="T22" fmla="*/ 110 w 110"/>
                <a:gd name="T23" fmla="*/ 48 h 94"/>
                <a:gd name="T24" fmla="*/ 110 w 110"/>
                <a:gd name="T25" fmla="*/ 49 h 94"/>
                <a:gd name="T26" fmla="*/ 105 w 110"/>
                <a:gd name="T27" fmla="*/ 91 h 94"/>
                <a:gd name="T28" fmla="*/ 103 w 110"/>
                <a:gd name="T29" fmla="*/ 94 h 94"/>
                <a:gd name="T30" fmla="*/ 102 w 110"/>
                <a:gd name="T31" fmla="*/ 94 h 94"/>
                <a:gd name="T32" fmla="*/ 90 w 110"/>
                <a:gd name="T33" fmla="*/ 59 h 94"/>
                <a:gd name="T34" fmla="*/ 100 w 110"/>
                <a:gd name="T35" fmla="*/ 80 h 94"/>
                <a:gd name="T36" fmla="*/ 104 w 110"/>
                <a:gd name="T37" fmla="*/ 49 h 94"/>
                <a:gd name="T38" fmla="*/ 34 w 110"/>
                <a:gd name="T39" fmla="*/ 6 h 94"/>
                <a:gd name="T40" fmla="*/ 32 w 110"/>
                <a:gd name="T41" fmla="*/ 6 h 94"/>
                <a:gd name="T42" fmla="*/ 6 w 110"/>
                <a:gd name="T43" fmla="*/ 35 h 94"/>
                <a:gd name="T44" fmla="*/ 34 w 110"/>
                <a:gd name="T45" fmla="*/ 65 h 94"/>
                <a:gd name="T46" fmla="*/ 36 w 110"/>
                <a:gd name="T47" fmla="*/ 65 h 94"/>
                <a:gd name="T48" fmla="*/ 48 w 110"/>
                <a:gd name="T49" fmla="*/ 66 h 94"/>
                <a:gd name="T50" fmla="*/ 86 w 110"/>
                <a:gd name="T51" fmla="*/ 57 h 94"/>
                <a:gd name="T52" fmla="*/ 90 w 110"/>
                <a:gd name="T53" fmla="*/ 58 h 94"/>
                <a:gd name="T54" fmla="*/ 90 w 110"/>
                <a:gd name="T55" fmla="*/ 5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" h="94">
                  <a:moveTo>
                    <a:pt x="102" y="94"/>
                  </a:moveTo>
                  <a:cubicBezTo>
                    <a:pt x="101" y="94"/>
                    <a:pt x="100" y="93"/>
                    <a:pt x="99" y="9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73" y="69"/>
                    <a:pt x="60" y="72"/>
                    <a:pt x="48" y="72"/>
                  </a:cubicBezTo>
                  <a:cubicBezTo>
                    <a:pt x="43" y="72"/>
                    <a:pt x="39" y="72"/>
                    <a:pt x="36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19" y="70"/>
                    <a:pt x="8" y="59"/>
                  </a:cubicBezTo>
                  <a:cubicBezTo>
                    <a:pt x="2" y="53"/>
                    <a:pt x="0" y="45"/>
                    <a:pt x="0" y="35"/>
                  </a:cubicBezTo>
                  <a:cubicBezTo>
                    <a:pt x="1" y="16"/>
                    <a:pt x="15" y="1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7" y="0"/>
                    <a:pt x="102" y="16"/>
                    <a:pt x="110" y="48"/>
                  </a:cubicBezTo>
                  <a:cubicBezTo>
                    <a:pt x="110" y="48"/>
                    <a:pt x="110" y="49"/>
                    <a:pt x="110" y="49"/>
                  </a:cubicBezTo>
                  <a:cubicBezTo>
                    <a:pt x="110" y="51"/>
                    <a:pt x="107" y="75"/>
                    <a:pt x="105" y="91"/>
                  </a:cubicBezTo>
                  <a:cubicBezTo>
                    <a:pt x="105" y="93"/>
                    <a:pt x="104" y="94"/>
                    <a:pt x="103" y="94"/>
                  </a:cubicBezTo>
                  <a:cubicBezTo>
                    <a:pt x="102" y="94"/>
                    <a:pt x="102" y="94"/>
                    <a:pt x="102" y="94"/>
                  </a:cubicBezTo>
                  <a:close/>
                  <a:moveTo>
                    <a:pt x="90" y="59"/>
                  </a:moveTo>
                  <a:cubicBezTo>
                    <a:pt x="100" y="80"/>
                    <a:pt x="100" y="80"/>
                    <a:pt x="100" y="80"/>
                  </a:cubicBezTo>
                  <a:cubicBezTo>
                    <a:pt x="103" y="61"/>
                    <a:pt x="104" y="52"/>
                    <a:pt x="104" y="49"/>
                  </a:cubicBezTo>
                  <a:cubicBezTo>
                    <a:pt x="97" y="20"/>
                    <a:pt x="75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18" y="6"/>
                    <a:pt x="7" y="19"/>
                    <a:pt x="6" y="35"/>
                  </a:cubicBezTo>
                  <a:cubicBezTo>
                    <a:pt x="5" y="62"/>
                    <a:pt x="34" y="65"/>
                    <a:pt x="34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40" y="66"/>
                    <a:pt x="43" y="66"/>
                    <a:pt x="48" y="66"/>
                  </a:cubicBezTo>
                  <a:cubicBezTo>
                    <a:pt x="60" y="66"/>
                    <a:pt x="72" y="63"/>
                    <a:pt x="86" y="57"/>
                  </a:cubicBezTo>
                  <a:cubicBezTo>
                    <a:pt x="87" y="56"/>
                    <a:pt x="89" y="57"/>
                    <a:pt x="90" y="58"/>
                  </a:cubicBezTo>
                  <a:cubicBezTo>
                    <a:pt x="90" y="58"/>
                    <a:pt x="90" y="59"/>
                    <a:pt x="90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04">
              <a:extLst>
                <a:ext uri="{FF2B5EF4-FFF2-40B4-BE49-F238E27FC236}">
                  <a16:creationId xmlns="" xmlns:a16="http://schemas.microsoft.com/office/drawing/2014/main" id="{D7320C09-F759-4B9D-B10B-E0D9D4FE1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938" y="5256417"/>
              <a:ext cx="100013" cy="161925"/>
            </a:xfrm>
            <a:custGeom>
              <a:avLst/>
              <a:gdLst>
                <a:gd name="T0" fmla="*/ 7 w 50"/>
                <a:gd name="T1" fmla="*/ 80 h 80"/>
                <a:gd name="T2" fmla="*/ 6 w 50"/>
                <a:gd name="T3" fmla="*/ 80 h 80"/>
                <a:gd name="T4" fmla="*/ 4 w 50"/>
                <a:gd name="T5" fmla="*/ 77 h 80"/>
                <a:gd name="T6" fmla="*/ 1 w 50"/>
                <a:gd name="T7" fmla="*/ 41 h 80"/>
                <a:gd name="T8" fmla="*/ 1 w 50"/>
                <a:gd name="T9" fmla="*/ 39 h 80"/>
                <a:gd name="T10" fmla="*/ 21 w 50"/>
                <a:gd name="T11" fmla="*/ 5 h 80"/>
                <a:gd name="T12" fmla="*/ 47 w 50"/>
                <a:gd name="T13" fmla="*/ 3 h 80"/>
                <a:gd name="T14" fmla="*/ 48 w 50"/>
                <a:gd name="T15" fmla="*/ 5 h 80"/>
                <a:gd name="T16" fmla="*/ 48 w 50"/>
                <a:gd name="T17" fmla="*/ 8 h 80"/>
                <a:gd name="T18" fmla="*/ 44 w 50"/>
                <a:gd name="T19" fmla="*/ 24 h 80"/>
                <a:gd name="T20" fmla="*/ 49 w 50"/>
                <a:gd name="T21" fmla="*/ 40 h 80"/>
                <a:gd name="T22" fmla="*/ 49 w 50"/>
                <a:gd name="T23" fmla="*/ 44 h 80"/>
                <a:gd name="T24" fmla="*/ 24 w 50"/>
                <a:gd name="T25" fmla="*/ 57 h 80"/>
                <a:gd name="T26" fmla="*/ 19 w 50"/>
                <a:gd name="T27" fmla="*/ 57 h 80"/>
                <a:gd name="T28" fmla="*/ 9 w 50"/>
                <a:gd name="T29" fmla="*/ 78 h 80"/>
                <a:gd name="T30" fmla="*/ 7 w 50"/>
                <a:gd name="T31" fmla="*/ 80 h 80"/>
                <a:gd name="T32" fmla="*/ 38 w 50"/>
                <a:gd name="T33" fmla="*/ 7 h 80"/>
                <a:gd name="T34" fmla="*/ 23 w 50"/>
                <a:gd name="T35" fmla="*/ 11 h 80"/>
                <a:gd name="T36" fmla="*/ 7 w 50"/>
                <a:gd name="T37" fmla="*/ 39 h 80"/>
                <a:gd name="T38" fmla="*/ 7 w 50"/>
                <a:gd name="T39" fmla="*/ 41 h 80"/>
                <a:gd name="T40" fmla="*/ 9 w 50"/>
                <a:gd name="T41" fmla="*/ 65 h 80"/>
                <a:gd name="T42" fmla="*/ 14 w 50"/>
                <a:gd name="T43" fmla="*/ 52 h 80"/>
                <a:gd name="T44" fmla="*/ 18 w 50"/>
                <a:gd name="T45" fmla="*/ 50 h 80"/>
                <a:gd name="T46" fmla="*/ 24 w 50"/>
                <a:gd name="T47" fmla="*/ 51 h 80"/>
                <a:gd name="T48" fmla="*/ 43 w 50"/>
                <a:gd name="T49" fmla="*/ 41 h 80"/>
                <a:gd name="T50" fmla="*/ 38 w 50"/>
                <a:gd name="T51" fmla="*/ 24 h 80"/>
                <a:gd name="T52" fmla="*/ 41 w 50"/>
                <a:gd name="T53" fmla="*/ 8 h 80"/>
                <a:gd name="T54" fmla="*/ 38 w 50"/>
                <a:gd name="T55" fmla="*/ 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80">
                  <a:moveTo>
                    <a:pt x="7" y="80"/>
                  </a:moveTo>
                  <a:cubicBezTo>
                    <a:pt x="6" y="80"/>
                    <a:pt x="6" y="80"/>
                    <a:pt x="6" y="80"/>
                  </a:cubicBezTo>
                  <a:cubicBezTo>
                    <a:pt x="5" y="79"/>
                    <a:pt x="4" y="78"/>
                    <a:pt x="4" y="77"/>
                  </a:cubicBezTo>
                  <a:cubicBezTo>
                    <a:pt x="3" y="74"/>
                    <a:pt x="1" y="44"/>
                    <a:pt x="1" y="4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29"/>
                    <a:pt x="0" y="14"/>
                    <a:pt x="21" y="5"/>
                  </a:cubicBezTo>
                  <a:cubicBezTo>
                    <a:pt x="32" y="0"/>
                    <a:pt x="40" y="0"/>
                    <a:pt x="47" y="3"/>
                  </a:cubicBezTo>
                  <a:cubicBezTo>
                    <a:pt x="48" y="4"/>
                    <a:pt x="48" y="4"/>
                    <a:pt x="48" y="5"/>
                  </a:cubicBezTo>
                  <a:cubicBezTo>
                    <a:pt x="49" y="6"/>
                    <a:pt x="48" y="7"/>
                    <a:pt x="48" y="8"/>
                  </a:cubicBezTo>
                  <a:cubicBezTo>
                    <a:pt x="45" y="12"/>
                    <a:pt x="44" y="19"/>
                    <a:pt x="44" y="24"/>
                  </a:cubicBezTo>
                  <a:cubicBezTo>
                    <a:pt x="44" y="30"/>
                    <a:pt x="46" y="36"/>
                    <a:pt x="49" y="40"/>
                  </a:cubicBezTo>
                  <a:cubicBezTo>
                    <a:pt x="50" y="41"/>
                    <a:pt x="50" y="43"/>
                    <a:pt x="49" y="44"/>
                  </a:cubicBezTo>
                  <a:cubicBezTo>
                    <a:pt x="43" y="50"/>
                    <a:pt x="33" y="57"/>
                    <a:pt x="24" y="57"/>
                  </a:cubicBezTo>
                  <a:cubicBezTo>
                    <a:pt x="22" y="57"/>
                    <a:pt x="21" y="57"/>
                    <a:pt x="19" y="57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9"/>
                    <a:pt x="8" y="80"/>
                    <a:pt x="7" y="80"/>
                  </a:cubicBezTo>
                  <a:close/>
                  <a:moveTo>
                    <a:pt x="38" y="7"/>
                  </a:moveTo>
                  <a:cubicBezTo>
                    <a:pt x="34" y="7"/>
                    <a:pt x="29" y="8"/>
                    <a:pt x="23" y="11"/>
                  </a:cubicBezTo>
                  <a:cubicBezTo>
                    <a:pt x="6" y="18"/>
                    <a:pt x="7" y="29"/>
                    <a:pt x="7" y="39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8" y="54"/>
                    <a:pt x="9" y="6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7" y="50"/>
                    <a:pt x="18" y="50"/>
                  </a:cubicBezTo>
                  <a:cubicBezTo>
                    <a:pt x="20" y="51"/>
                    <a:pt x="22" y="51"/>
                    <a:pt x="24" y="51"/>
                  </a:cubicBezTo>
                  <a:cubicBezTo>
                    <a:pt x="30" y="51"/>
                    <a:pt x="37" y="47"/>
                    <a:pt x="43" y="41"/>
                  </a:cubicBezTo>
                  <a:cubicBezTo>
                    <a:pt x="40" y="36"/>
                    <a:pt x="38" y="30"/>
                    <a:pt x="38" y="24"/>
                  </a:cubicBezTo>
                  <a:cubicBezTo>
                    <a:pt x="38" y="19"/>
                    <a:pt x="39" y="13"/>
                    <a:pt x="41" y="8"/>
                  </a:cubicBezTo>
                  <a:cubicBezTo>
                    <a:pt x="40" y="7"/>
                    <a:pt x="39" y="7"/>
                    <a:pt x="38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06">
              <a:extLst>
                <a:ext uri="{FF2B5EF4-FFF2-40B4-BE49-F238E27FC236}">
                  <a16:creationId xmlns="" xmlns:a16="http://schemas.microsoft.com/office/drawing/2014/main" id="{E4960620-2D10-4843-B40E-3DA75F082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502480"/>
              <a:ext cx="57150" cy="33338"/>
            </a:xfrm>
            <a:custGeom>
              <a:avLst/>
              <a:gdLst>
                <a:gd name="T0" fmla="*/ 15 w 29"/>
                <a:gd name="T1" fmla="*/ 17 h 17"/>
                <a:gd name="T2" fmla="*/ 14 w 29"/>
                <a:gd name="T3" fmla="*/ 17 h 17"/>
                <a:gd name="T4" fmla="*/ 0 w 29"/>
                <a:gd name="T5" fmla="*/ 8 h 17"/>
                <a:gd name="T6" fmla="*/ 0 w 29"/>
                <a:gd name="T7" fmla="*/ 4 h 17"/>
                <a:gd name="T8" fmla="*/ 3 w 29"/>
                <a:gd name="T9" fmla="*/ 1 h 17"/>
                <a:gd name="T10" fmla="*/ 6 w 29"/>
                <a:gd name="T11" fmla="*/ 3 h 17"/>
                <a:gd name="T12" fmla="*/ 6 w 29"/>
                <a:gd name="T13" fmla="*/ 8 h 17"/>
                <a:gd name="T14" fmla="*/ 14 w 29"/>
                <a:gd name="T15" fmla="*/ 11 h 17"/>
                <a:gd name="T16" fmla="*/ 23 w 29"/>
                <a:gd name="T17" fmla="*/ 8 h 17"/>
                <a:gd name="T18" fmla="*/ 23 w 29"/>
                <a:gd name="T19" fmla="*/ 6 h 17"/>
                <a:gd name="T20" fmla="*/ 23 w 29"/>
                <a:gd name="T21" fmla="*/ 4 h 17"/>
                <a:gd name="T22" fmla="*/ 26 w 29"/>
                <a:gd name="T23" fmla="*/ 1 h 17"/>
                <a:gd name="T24" fmla="*/ 29 w 29"/>
                <a:gd name="T25" fmla="*/ 4 h 17"/>
                <a:gd name="T26" fmla="*/ 29 w 29"/>
                <a:gd name="T27" fmla="*/ 6 h 17"/>
                <a:gd name="T28" fmla="*/ 29 w 29"/>
                <a:gd name="T29" fmla="*/ 8 h 17"/>
                <a:gd name="T30" fmla="*/ 15 w 29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5" y="17"/>
                  </a:moveTo>
                  <a:cubicBezTo>
                    <a:pt x="15" y="17"/>
                    <a:pt x="14" y="17"/>
                    <a:pt x="14" y="17"/>
                  </a:cubicBezTo>
                  <a:cubicBezTo>
                    <a:pt x="6" y="17"/>
                    <a:pt x="0" y="13"/>
                    <a:pt x="0" y="8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3"/>
                    <a:pt x="6" y="5"/>
                    <a:pt x="6" y="8"/>
                  </a:cubicBezTo>
                  <a:cubicBezTo>
                    <a:pt x="6" y="10"/>
                    <a:pt x="10" y="11"/>
                    <a:pt x="14" y="11"/>
                  </a:cubicBezTo>
                  <a:cubicBezTo>
                    <a:pt x="19" y="11"/>
                    <a:pt x="23" y="10"/>
                    <a:pt x="23" y="8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2"/>
                    <a:pt x="24" y="1"/>
                    <a:pt x="26" y="1"/>
                  </a:cubicBezTo>
                  <a:cubicBezTo>
                    <a:pt x="27" y="1"/>
                    <a:pt x="29" y="2"/>
                    <a:pt x="29" y="4"/>
                  </a:cubicBezTo>
                  <a:cubicBezTo>
                    <a:pt x="29" y="5"/>
                    <a:pt x="29" y="5"/>
                    <a:pt x="29" y="6"/>
                  </a:cubicBezTo>
                  <a:cubicBezTo>
                    <a:pt x="29" y="6"/>
                    <a:pt x="29" y="7"/>
                    <a:pt x="29" y="8"/>
                  </a:cubicBezTo>
                  <a:cubicBezTo>
                    <a:pt x="29" y="14"/>
                    <a:pt x="23" y="17"/>
                    <a:pt x="15" y="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07">
              <a:extLst>
                <a:ext uri="{FF2B5EF4-FFF2-40B4-BE49-F238E27FC236}">
                  <a16:creationId xmlns="" xmlns:a16="http://schemas.microsoft.com/office/drawing/2014/main" id="{D194743F-371B-46A0-8632-FF2059720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5421517"/>
              <a:ext cx="69850" cy="20638"/>
            </a:xfrm>
            <a:custGeom>
              <a:avLst/>
              <a:gdLst>
                <a:gd name="T0" fmla="*/ 3 w 35"/>
                <a:gd name="T1" fmla="*/ 10 h 10"/>
                <a:gd name="T2" fmla="*/ 1 w 35"/>
                <a:gd name="T3" fmla="*/ 8 h 10"/>
                <a:gd name="T4" fmla="*/ 2 w 35"/>
                <a:gd name="T5" fmla="*/ 4 h 10"/>
                <a:gd name="T6" fmla="*/ 17 w 35"/>
                <a:gd name="T7" fmla="*/ 0 h 10"/>
                <a:gd name="T8" fmla="*/ 33 w 35"/>
                <a:gd name="T9" fmla="*/ 3 h 10"/>
                <a:gd name="T10" fmla="*/ 34 w 35"/>
                <a:gd name="T11" fmla="*/ 7 h 10"/>
                <a:gd name="T12" fmla="*/ 30 w 35"/>
                <a:gd name="T13" fmla="*/ 8 h 10"/>
                <a:gd name="T14" fmla="*/ 17 w 35"/>
                <a:gd name="T15" fmla="*/ 6 h 10"/>
                <a:gd name="T16" fmla="*/ 5 w 35"/>
                <a:gd name="T17" fmla="*/ 9 h 10"/>
                <a:gd name="T18" fmla="*/ 3 w 3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">
                  <a:moveTo>
                    <a:pt x="3" y="10"/>
                  </a:move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0" y="5"/>
                    <a:pt x="2" y="4"/>
                  </a:cubicBezTo>
                  <a:cubicBezTo>
                    <a:pt x="2" y="4"/>
                    <a:pt x="8" y="0"/>
                    <a:pt x="17" y="0"/>
                  </a:cubicBezTo>
                  <a:cubicBezTo>
                    <a:pt x="26" y="0"/>
                    <a:pt x="32" y="3"/>
                    <a:pt x="33" y="3"/>
                  </a:cubicBezTo>
                  <a:cubicBezTo>
                    <a:pt x="34" y="3"/>
                    <a:pt x="35" y="5"/>
                    <a:pt x="34" y="7"/>
                  </a:cubicBezTo>
                  <a:cubicBezTo>
                    <a:pt x="34" y="8"/>
                    <a:pt x="32" y="9"/>
                    <a:pt x="30" y="8"/>
                  </a:cubicBezTo>
                  <a:cubicBezTo>
                    <a:pt x="30" y="8"/>
                    <a:pt x="25" y="6"/>
                    <a:pt x="17" y="6"/>
                  </a:cubicBezTo>
                  <a:cubicBezTo>
                    <a:pt x="10" y="6"/>
                    <a:pt x="5" y="9"/>
                    <a:pt x="5" y="9"/>
                  </a:cubicBezTo>
                  <a:cubicBezTo>
                    <a:pt x="4" y="9"/>
                    <a:pt x="4" y="10"/>
                    <a:pt x="3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08">
              <a:extLst>
                <a:ext uri="{FF2B5EF4-FFF2-40B4-BE49-F238E27FC236}">
                  <a16:creationId xmlns="" xmlns:a16="http://schemas.microsoft.com/office/drawing/2014/main" id="{0BF940E7-84E4-4748-8842-42484DA57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451680"/>
              <a:ext cx="28575" cy="38100"/>
            </a:xfrm>
            <a:custGeom>
              <a:avLst/>
              <a:gdLst>
                <a:gd name="T0" fmla="*/ 14 w 14"/>
                <a:gd name="T1" fmla="*/ 6 h 19"/>
                <a:gd name="T2" fmla="*/ 7 w 14"/>
                <a:gd name="T3" fmla="*/ 0 h 19"/>
                <a:gd name="T4" fmla="*/ 7 w 14"/>
                <a:gd name="T5" fmla="*/ 0 h 19"/>
                <a:gd name="T6" fmla="*/ 0 w 14"/>
                <a:gd name="T7" fmla="*/ 6 h 19"/>
                <a:gd name="T8" fmla="*/ 0 w 14"/>
                <a:gd name="T9" fmla="*/ 12 h 19"/>
                <a:gd name="T10" fmla="*/ 7 w 14"/>
                <a:gd name="T11" fmla="*/ 19 h 19"/>
                <a:gd name="T12" fmla="*/ 7 w 14"/>
                <a:gd name="T13" fmla="*/ 19 h 19"/>
                <a:gd name="T14" fmla="*/ 14 w 14"/>
                <a:gd name="T15" fmla="*/ 12 h 19"/>
                <a:gd name="T16" fmla="*/ 14 w 14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14" y="6"/>
                  </a:moveTo>
                  <a:cubicBezTo>
                    <a:pt x="14" y="3"/>
                    <a:pt x="11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4" y="16"/>
                    <a:pt x="14" y="12"/>
                  </a:cubicBezTo>
                  <a:lnTo>
                    <a:pt x="14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9">
              <a:extLst>
                <a:ext uri="{FF2B5EF4-FFF2-40B4-BE49-F238E27FC236}">
                  <a16:creationId xmlns="" xmlns:a16="http://schemas.microsoft.com/office/drawing/2014/main" id="{9A4E4A78-25D5-4F4A-BF9D-0C24A84B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5421517"/>
              <a:ext cx="69850" cy="20638"/>
            </a:xfrm>
            <a:custGeom>
              <a:avLst/>
              <a:gdLst>
                <a:gd name="T0" fmla="*/ 32 w 35"/>
                <a:gd name="T1" fmla="*/ 10 h 10"/>
                <a:gd name="T2" fmla="*/ 30 w 35"/>
                <a:gd name="T3" fmla="*/ 9 h 10"/>
                <a:gd name="T4" fmla="*/ 18 w 35"/>
                <a:gd name="T5" fmla="*/ 6 h 10"/>
                <a:gd name="T6" fmla="*/ 4 w 35"/>
                <a:gd name="T7" fmla="*/ 8 h 10"/>
                <a:gd name="T8" fmla="*/ 1 w 35"/>
                <a:gd name="T9" fmla="*/ 7 h 10"/>
                <a:gd name="T10" fmla="*/ 2 w 35"/>
                <a:gd name="T11" fmla="*/ 3 h 10"/>
                <a:gd name="T12" fmla="*/ 18 w 35"/>
                <a:gd name="T13" fmla="*/ 0 h 10"/>
                <a:gd name="T14" fmla="*/ 33 w 35"/>
                <a:gd name="T15" fmla="*/ 4 h 10"/>
                <a:gd name="T16" fmla="*/ 34 w 35"/>
                <a:gd name="T17" fmla="*/ 8 h 10"/>
                <a:gd name="T18" fmla="*/ 32 w 3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">
                  <a:moveTo>
                    <a:pt x="32" y="10"/>
                  </a:moveTo>
                  <a:cubicBezTo>
                    <a:pt x="31" y="10"/>
                    <a:pt x="31" y="9"/>
                    <a:pt x="30" y="9"/>
                  </a:cubicBezTo>
                  <a:cubicBezTo>
                    <a:pt x="30" y="9"/>
                    <a:pt x="25" y="6"/>
                    <a:pt x="18" y="6"/>
                  </a:cubicBezTo>
                  <a:cubicBezTo>
                    <a:pt x="10" y="6"/>
                    <a:pt x="5" y="8"/>
                    <a:pt x="4" y="8"/>
                  </a:cubicBezTo>
                  <a:cubicBezTo>
                    <a:pt x="3" y="9"/>
                    <a:pt x="1" y="8"/>
                    <a:pt x="1" y="7"/>
                  </a:cubicBezTo>
                  <a:cubicBezTo>
                    <a:pt x="0" y="5"/>
                    <a:pt x="1" y="3"/>
                    <a:pt x="2" y="3"/>
                  </a:cubicBezTo>
                  <a:cubicBezTo>
                    <a:pt x="2" y="3"/>
                    <a:pt x="9" y="0"/>
                    <a:pt x="18" y="0"/>
                  </a:cubicBezTo>
                  <a:cubicBezTo>
                    <a:pt x="27" y="0"/>
                    <a:pt x="33" y="4"/>
                    <a:pt x="33" y="4"/>
                  </a:cubicBezTo>
                  <a:cubicBezTo>
                    <a:pt x="35" y="5"/>
                    <a:pt x="35" y="7"/>
                    <a:pt x="34" y="8"/>
                  </a:cubicBezTo>
                  <a:cubicBezTo>
                    <a:pt x="34" y="9"/>
                    <a:pt x="33" y="10"/>
                    <a:pt x="32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10">
              <a:extLst>
                <a:ext uri="{FF2B5EF4-FFF2-40B4-BE49-F238E27FC236}">
                  <a16:creationId xmlns="" xmlns:a16="http://schemas.microsoft.com/office/drawing/2014/main" id="{1E4A289D-8B66-4EFA-80FB-39C8BD9A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5451680"/>
              <a:ext cx="28575" cy="38100"/>
            </a:xfrm>
            <a:custGeom>
              <a:avLst/>
              <a:gdLst>
                <a:gd name="T0" fmla="*/ 0 w 14"/>
                <a:gd name="T1" fmla="*/ 6 h 19"/>
                <a:gd name="T2" fmla="*/ 7 w 14"/>
                <a:gd name="T3" fmla="*/ 0 h 19"/>
                <a:gd name="T4" fmla="*/ 7 w 14"/>
                <a:gd name="T5" fmla="*/ 0 h 19"/>
                <a:gd name="T6" fmla="*/ 14 w 14"/>
                <a:gd name="T7" fmla="*/ 6 h 19"/>
                <a:gd name="T8" fmla="*/ 14 w 14"/>
                <a:gd name="T9" fmla="*/ 12 h 19"/>
                <a:gd name="T10" fmla="*/ 7 w 14"/>
                <a:gd name="T11" fmla="*/ 19 h 19"/>
                <a:gd name="T12" fmla="*/ 7 w 14"/>
                <a:gd name="T13" fmla="*/ 19 h 19"/>
                <a:gd name="T14" fmla="*/ 0 w 14"/>
                <a:gd name="T15" fmla="*/ 12 h 19"/>
                <a:gd name="T16" fmla="*/ 0 w 14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6"/>
                    <a:pt x="11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11">
              <a:extLst>
                <a:ext uri="{FF2B5EF4-FFF2-40B4-BE49-F238E27FC236}">
                  <a16:creationId xmlns="" xmlns:a16="http://schemas.microsoft.com/office/drawing/2014/main" id="{9AEA42D0-CC5C-47F6-BD8F-FC792E5CA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5572330"/>
              <a:ext cx="73025" cy="20638"/>
            </a:xfrm>
            <a:custGeom>
              <a:avLst/>
              <a:gdLst>
                <a:gd name="T0" fmla="*/ 18 w 36"/>
                <a:gd name="T1" fmla="*/ 10 h 10"/>
                <a:gd name="T2" fmla="*/ 2 w 36"/>
                <a:gd name="T3" fmla="*/ 7 h 10"/>
                <a:gd name="T4" fmla="*/ 0 w 36"/>
                <a:gd name="T5" fmla="*/ 2 h 10"/>
                <a:gd name="T6" fmla="*/ 4 w 36"/>
                <a:gd name="T7" fmla="*/ 1 h 10"/>
                <a:gd name="T8" fmla="*/ 18 w 36"/>
                <a:gd name="T9" fmla="*/ 4 h 10"/>
                <a:gd name="T10" fmla="*/ 31 w 36"/>
                <a:gd name="T11" fmla="*/ 1 h 10"/>
                <a:gd name="T12" fmla="*/ 35 w 36"/>
                <a:gd name="T13" fmla="*/ 2 h 10"/>
                <a:gd name="T14" fmla="*/ 34 w 36"/>
                <a:gd name="T15" fmla="*/ 7 h 10"/>
                <a:gd name="T16" fmla="*/ 18 w 36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">
                  <a:moveTo>
                    <a:pt x="18" y="10"/>
                  </a:moveTo>
                  <a:cubicBezTo>
                    <a:pt x="8" y="10"/>
                    <a:pt x="2" y="7"/>
                    <a:pt x="2" y="7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5" y="1"/>
                    <a:pt x="10" y="4"/>
                    <a:pt x="18" y="4"/>
                  </a:cubicBezTo>
                  <a:cubicBezTo>
                    <a:pt x="25" y="4"/>
                    <a:pt x="31" y="1"/>
                    <a:pt x="31" y="1"/>
                  </a:cubicBezTo>
                  <a:cubicBezTo>
                    <a:pt x="32" y="0"/>
                    <a:pt x="34" y="1"/>
                    <a:pt x="35" y="2"/>
                  </a:cubicBezTo>
                  <a:cubicBezTo>
                    <a:pt x="36" y="4"/>
                    <a:pt x="35" y="6"/>
                    <a:pt x="34" y="7"/>
                  </a:cubicBezTo>
                  <a:cubicBezTo>
                    <a:pt x="33" y="7"/>
                    <a:pt x="27" y="10"/>
                    <a:pt x="18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12">
              <a:extLst>
                <a:ext uri="{FF2B5EF4-FFF2-40B4-BE49-F238E27FC236}">
                  <a16:creationId xmlns="" xmlns:a16="http://schemas.microsoft.com/office/drawing/2014/main" id="{87A07A75-14B5-4AD6-AF7B-16A5783E6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5608842"/>
              <a:ext cx="34925" cy="12700"/>
            </a:xfrm>
            <a:custGeom>
              <a:avLst/>
              <a:gdLst>
                <a:gd name="T0" fmla="*/ 14 w 17"/>
                <a:gd name="T1" fmla="*/ 6 h 6"/>
                <a:gd name="T2" fmla="*/ 3 w 17"/>
                <a:gd name="T3" fmla="*/ 6 h 6"/>
                <a:gd name="T4" fmla="*/ 0 w 17"/>
                <a:gd name="T5" fmla="*/ 3 h 6"/>
                <a:gd name="T6" fmla="*/ 3 w 17"/>
                <a:gd name="T7" fmla="*/ 0 h 6"/>
                <a:gd name="T8" fmla="*/ 14 w 17"/>
                <a:gd name="T9" fmla="*/ 0 h 6"/>
                <a:gd name="T10" fmla="*/ 17 w 17"/>
                <a:gd name="T11" fmla="*/ 3 h 6"/>
                <a:gd name="T12" fmla="*/ 14 w 1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">
                  <a:moveTo>
                    <a:pt x="1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5"/>
                    <a:pt x="16" y="6"/>
                    <a:pt x="14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="" xmlns:a16="http://schemas.microsoft.com/office/drawing/2014/main" id="{B3430FEF-2A3E-450F-BCE7-C6AF17ECC958}"/>
              </a:ext>
            </a:extLst>
          </p:cNvPr>
          <p:cNvGrpSpPr/>
          <p:nvPr/>
        </p:nvGrpSpPr>
        <p:grpSpPr>
          <a:xfrm>
            <a:off x="5668963" y="3430792"/>
            <a:ext cx="777875" cy="531813"/>
            <a:chOff x="5668963" y="3430792"/>
            <a:chExt cx="777875" cy="531813"/>
          </a:xfrm>
        </p:grpSpPr>
        <p:sp>
          <p:nvSpPr>
            <p:cNvPr id="231" name="Freeform 213">
              <a:extLst>
                <a:ext uri="{FF2B5EF4-FFF2-40B4-BE49-F238E27FC236}">
                  <a16:creationId xmlns="" xmlns:a16="http://schemas.microsoft.com/office/drawing/2014/main" id="{72714652-DE6E-456E-B15A-F29BB9F3D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3738" y="3430792"/>
              <a:ext cx="565150" cy="366713"/>
            </a:xfrm>
            <a:custGeom>
              <a:avLst/>
              <a:gdLst>
                <a:gd name="T0" fmla="*/ 278 w 281"/>
                <a:gd name="T1" fmla="*/ 182 h 182"/>
                <a:gd name="T2" fmla="*/ 3 w 281"/>
                <a:gd name="T3" fmla="*/ 182 h 182"/>
                <a:gd name="T4" fmla="*/ 0 w 281"/>
                <a:gd name="T5" fmla="*/ 179 h 182"/>
                <a:gd name="T6" fmla="*/ 0 w 281"/>
                <a:gd name="T7" fmla="*/ 7 h 182"/>
                <a:gd name="T8" fmla="*/ 6 w 281"/>
                <a:gd name="T9" fmla="*/ 0 h 182"/>
                <a:gd name="T10" fmla="*/ 274 w 281"/>
                <a:gd name="T11" fmla="*/ 0 h 182"/>
                <a:gd name="T12" fmla="*/ 281 w 281"/>
                <a:gd name="T13" fmla="*/ 7 h 182"/>
                <a:gd name="T14" fmla="*/ 281 w 281"/>
                <a:gd name="T15" fmla="*/ 179 h 182"/>
                <a:gd name="T16" fmla="*/ 278 w 281"/>
                <a:gd name="T17" fmla="*/ 182 h 182"/>
                <a:gd name="T18" fmla="*/ 6 w 281"/>
                <a:gd name="T19" fmla="*/ 176 h 182"/>
                <a:gd name="T20" fmla="*/ 275 w 281"/>
                <a:gd name="T21" fmla="*/ 176 h 182"/>
                <a:gd name="T22" fmla="*/ 275 w 281"/>
                <a:gd name="T23" fmla="*/ 7 h 182"/>
                <a:gd name="T24" fmla="*/ 275 w 281"/>
                <a:gd name="T25" fmla="*/ 6 h 182"/>
                <a:gd name="T26" fmla="*/ 274 w 281"/>
                <a:gd name="T27" fmla="*/ 6 h 182"/>
                <a:gd name="T28" fmla="*/ 6 w 281"/>
                <a:gd name="T29" fmla="*/ 6 h 182"/>
                <a:gd name="T30" fmla="*/ 6 w 281"/>
                <a:gd name="T31" fmla="*/ 6 h 182"/>
                <a:gd name="T32" fmla="*/ 6 w 281"/>
                <a:gd name="T33" fmla="*/ 7 h 182"/>
                <a:gd name="T34" fmla="*/ 6 w 281"/>
                <a:gd name="T35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1" h="182">
                  <a:moveTo>
                    <a:pt x="278" y="182"/>
                  </a:moveTo>
                  <a:cubicBezTo>
                    <a:pt x="3" y="182"/>
                    <a:pt x="3" y="182"/>
                    <a:pt x="3" y="182"/>
                  </a:cubicBezTo>
                  <a:cubicBezTo>
                    <a:pt x="1" y="182"/>
                    <a:pt x="0" y="181"/>
                    <a:pt x="0" y="1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4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7" y="0"/>
                    <a:pt x="281" y="2"/>
                    <a:pt x="281" y="7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81"/>
                    <a:pt x="279" y="182"/>
                    <a:pt x="278" y="182"/>
                  </a:cubicBezTo>
                  <a:close/>
                  <a:moveTo>
                    <a:pt x="6" y="176"/>
                  </a:moveTo>
                  <a:cubicBezTo>
                    <a:pt x="275" y="176"/>
                    <a:pt x="275" y="176"/>
                    <a:pt x="275" y="176"/>
                  </a:cubicBezTo>
                  <a:cubicBezTo>
                    <a:pt x="275" y="7"/>
                    <a:pt x="275" y="7"/>
                    <a:pt x="275" y="7"/>
                  </a:cubicBezTo>
                  <a:cubicBezTo>
                    <a:pt x="275" y="7"/>
                    <a:pt x="275" y="6"/>
                    <a:pt x="275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lnTo>
                    <a:pt x="6" y="17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14">
              <a:extLst>
                <a:ext uri="{FF2B5EF4-FFF2-40B4-BE49-F238E27FC236}">
                  <a16:creationId xmlns="" xmlns:a16="http://schemas.microsoft.com/office/drawing/2014/main" id="{C162B6D2-629A-4645-B727-6919A039A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3914980"/>
              <a:ext cx="777875" cy="47625"/>
            </a:xfrm>
            <a:custGeom>
              <a:avLst/>
              <a:gdLst>
                <a:gd name="T0" fmla="*/ 383 w 386"/>
                <a:gd name="T1" fmla="*/ 23 h 23"/>
                <a:gd name="T2" fmla="*/ 3 w 386"/>
                <a:gd name="T3" fmla="*/ 23 h 23"/>
                <a:gd name="T4" fmla="*/ 0 w 386"/>
                <a:gd name="T5" fmla="*/ 20 h 23"/>
                <a:gd name="T6" fmla="*/ 0 w 386"/>
                <a:gd name="T7" fmla="*/ 3 h 23"/>
                <a:gd name="T8" fmla="*/ 3 w 386"/>
                <a:gd name="T9" fmla="*/ 0 h 23"/>
                <a:gd name="T10" fmla="*/ 6 w 386"/>
                <a:gd name="T11" fmla="*/ 3 h 23"/>
                <a:gd name="T12" fmla="*/ 6 w 386"/>
                <a:gd name="T13" fmla="*/ 17 h 23"/>
                <a:gd name="T14" fmla="*/ 380 w 386"/>
                <a:gd name="T15" fmla="*/ 17 h 23"/>
                <a:gd name="T16" fmla="*/ 380 w 386"/>
                <a:gd name="T17" fmla="*/ 3 h 23"/>
                <a:gd name="T18" fmla="*/ 383 w 386"/>
                <a:gd name="T19" fmla="*/ 0 h 23"/>
                <a:gd name="T20" fmla="*/ 386 w 386"/>
                <a:gd name="T21" fmla="*/ 3 h 23"/>
                <a:gd name="T22" fmla="*/ 386 w 386"/>
                <a:gd name="T23" fmla="*/ 20 h 23"/>
                <a:gd name="T24" fmla="*/ 383 w 386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23">
                  <a:moveTo>
                    <a:pt x="38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2"/>
                    <a:pt x="0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80" y="17"/>
                    <a:pt x="380" y="17"/>
                    <a:pt x="380" y="17"/>
                  </a:cubicBezTo>
                  <a:cubicBezTo>
                    <a:pt x="380" y="3"/>
                    <a:pt x="380" y="3"/>
                    <a:pt x="380" y="3"/>
                  </a:cubicBezTo>
                  <a:cubicBezTo>
                    <a:pt x="380" y="2"/>
                    <a:pt x="381" y="0"/>
                    <a:pt x="383" y="0"/>
                  </a:cubicBezTo>
                  <a:cubicBezTo>
                    <a:pt x="384" y="0"/>
                    <a:pt x="386" y="2"/>
                    <a:pt x="386" y="3"/>
                  </a:cubicBezTo>
                  <a:cubicBezTo>
                    <a:pt x="386" y="20"/>
                    <a:pt x="386" y="20"/>
                    <a:pt x="386" y="20"/>
                  </a:cubicBezTo>
                  <a:cubicBezTo>
                    <a:pt x="386" y="22"/>
                    <a:pt x="384" y="23"/>
                    <a:pt x="383" y="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5">
              <a:extLst>
                <a:ext uri="{FF2B5EF4-FFF2-40B4-BE49-F238E27FC236}">
                  <a16:creationId xmlns="" xmlns:a16="http://schemas.microsoft.com/office/drawing/2014/main" id="{305348E7-B1FB-48FA-BB57-70B7DE07E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3784805"/>
              <a:ext cx="777875" cy="141288"/>
            </a:xfrm>
            <a:custGeom>
              <a:avLst/>
              <a:gdLst>
                <a:gd name="T0" fmla="*/ 383 w 386"/>
                <a:gd name="T1" fmla="*/ 70 h 70"/>
                <a:gd name="T2" fmla="*/ 3 w 386"/>
                <a:gd name="T3" fmla="*/ 70 h 70"/>
                <a:gd name="T4" fmla="*/ 0 w 386"/>
                <a:gd name="T5" fmla="*/ 68 h 70"/>
                <a:gd name="T6" fmla="*/ 1 w 386"/>
                <a:gd name="T7" fmla="*/ 65 h 70"/>
                <a:gd name="T8" fmla="*/ 53 w 386"/>
                <a:gd name="T9" fmla="*/ 1 h 70"/>
                <a:gd name="T10" fmla="*/ 55 w 386"/>
                <a:gd name="T11" fmla="*/ 0 h 70"/>
                <a:gd name="T12" fmla="*/ 330 w 386"/>
                <a:gd name="T13" fmla="*/ 0 h 70"/>
                <a:gd name="T14" fmla="*/ 332 w 386"/>
                <a:gd name="T15" fmla="*/ 1 h 70"/>
                <a:gd name="T16" fmla="*/ 385 w 386"/>
                <a:gd name="T17" fmla="*/ 65 h 70"/>
                <a:gd name="T18" fmla="*/ 385 w 386"/>
                <a:gd name="T19" fmla="*/ 68 h 70"/>
                <a:gd name="T20" fmla="*/ 383 w 386"/>
                <a:gd name="T21" fmla="*/ 70 h 70"/>
                <a:gd name="T22" fmla="*/ 9 w 386"/>
                <a:gd name="T23" fmla="*/ 64 h 70"/>
                <a:gd name="T24" fmla="*/ 376 w 386"/>
                <a:gd name="T25" fmla="*/ 64 h 70"/>
                <a:gd name="T26" fmla="*/ 328 w 386"/>
                <a:gd name="T27" fmla="*/ 6 h 70"/>
                <a:gd name="T28" fmla="*/ 56 w 386"/>
                <a:gd name="T29" fmla="*/ 6 h 70"/>
                <a:gd name="T30" fmla="*/ 9 w 386"/>
                <a:gd name="T31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70">
                  <a:moveTo>
                    <a:pt x="383" y="70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1" y="69"/>
                    <a:pt x="0" y="68"/>
                  </a:cubicBezTo>
                  <a:cubicBezTo>
                    <a:pt x="0" y="67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4" y="0"/>
                    <a:pt x="55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31" y="0"/>
                    <a:pt x="331" y="1"/>
                    <a:pt x="332" y="1"/>
                  </a:cubicBezTo>
                  <a:cubicBezTo>
                    <a:pt x="385" y="65"/>
                    <a:pt x="385" y="65"/>
                    <a:pt x="385" y="65"/>
                  </a:cubicBezTo>
                  <a:cubicBezTo>
                    <a:pt x="386" y="66"/>
                    <a:pt x="386" y="67"/>
                    <a:pt x="385" y="68"/>
                  </a:cubicBezTo>
                  <a:cubicBezTo>
                    <a:pt x="385" y="69"/>
                    <a:pt x="384" y="70"/>
                    <a:pt x="383" y="70"/>
                  </a:cubicBezTo>
                  <a:close/>
                  <a:moveTo>
                    <a:pt x="9" y="64"/>
                  </a:moveTo>
                  <a:cubicBezTo>
                    <a:pt x="376" y="64"/>
                    <a:pt x="376" y="64"/>
                    <a:pt x="376" y="64"/>
                  </a:cubicBezTo>
                  <a:cubicBezTo>
                    <a:pt x="328" y="6"/>
                    <a:pt x="328" y="6"/>
                    <a:pt x="328" y="6"/>
                  </a:cubicBezTo>
                  <a:cubicBezTo>
                    <a:pt x="56" y="6"/>
                    <a:pt x="56" y="6"/>
                    <a:pt x="56" y="6"/>
                  </a:cubicBezTo>
                  <a:lnTo>
                    <a:pt x="9" y="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16">
              <a:extLst>
                <a:ext uri="{FF2B5EF4-FFF2-40B4-BE49-F238E27FC236}">
                  <a16:creationId xmlns="" xmlns:a16="http://schemas.microsoft.com/office/drawing/2014/main" id="{CD673FA2-FC66-4776-ADE7-FEBAD56D3A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5488" y="3462542"/>
              <a:ext cx="500063" cy="296863"/>
            </a:xfrm>
            <a:custGeom>
              <a:avLst/>
              <a:gdLst>
                <a:gd name="T0" fmla="*/ 245 w 248"/>
                <a:gd name="T1" fmla="*/ 147 h 147"/>
                <a:gd name="T2" fmla="*/ 3 w 248"/>
                <a:gd name="T3" fmla="*/ 147 h 147"/>
                <a:gd name="T4" fmla="*/ 0 w 248"/>
                <a:gd name="T5" fmla="*/ 144 h 147"/>
                <a:gd name="T6" fmla="*/ 0 w 248"/>
                <a:gd name="T7" fmla="*/ 3 h 147"/>
                <a:gd name="T8" fmla="*/ 3 w 248"/>
                <a:gd name="T9" fmla="*/ 0 h 147"/>
                <a:gd name="T10" fmla="*/ 245 w 248"/>
                <a:gd name="T11" fmla="*/ 0 h 147"/>
                <a:gd name="T12" fmla="*/ 248 w 248"/>
                <a:gd name="T13" fmla="*/ 3 h 147"/>
                <a:gd name="T14" fmla="*/ 248 w 248"/>
                <a:gd name="T15" fmla="*/ 144 h 147"/>
                <a:gd name="T16" fmla="*/ 245 w 248"/>
                <a:gd name="T17" fmla="*/ 147 h 147"/>
                <a:gd name="T18" fmla="*/ 6 w 248"/>
                <a:gd name="T19" fmla="*/ 141 h 147"/>
                <a:gd name="T20" fmla="*/ 242 w 248"/>
                <a:gd name="T21" fmla="*/ 141 h 147"/>
                <a:gd name="T22" fmla="*/ 242 w 248"/>
                <a:gd name="T23" fmla="*/ 6 h 147"/>
                <a:gd name="T24" fmla="*/ 6 w 248"/>
                <a:gd name="T25" fmla="*/ 6 h 147"/>
                <a:gd name="T26" fmla="*/ 6 w 248"/>
                <a:gd name="T27" fmla="*/ 14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" h="147">
                  <a:moveTo>
                    <a:pt x="245" y="147"/>
                  </a:moveTo>
                  <a:cubicBezTo>
                    <a:pt x="3" y="147"/>
                    <a:pt x="3" y="147"/>
                    <a:pt x="3" y="147"/>
                  </a:cubicBezTo>
                  <a:cubicBezTo>
                    <a:pt x="1" y="147"/>
                    <a:pt x="0" y="145"/>
                    <a:pt x="0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6" y="0"/>
                    <a:pt x="248" y="1"/>
                    <a:pt x="248" y="3"/>
                  </a:cubicBezTo>
                  <a:cubicBezTo>
                    <a:pt x="248" y="144"/>
                    <a:pt x="248" y="144"/>
                    <a:pt x="248" y="144"/>
                  </a:cubicBezTo>
                  <a:cubicBezTo>
                    <a:pt x="248" y="145"/>
                    <a:pt x="246" y="147"/>
                    <a:pt x="245" y="147"/>
                  </a:cubicBezTo>
                  <a:close/>
                  <a:moveTo>
                    <a:pt x="6" y="141"/>
                  </a:moveTo>
                  <a:cubicBezTo>
                    <a:pt x="242" y="141"/>
                    <a:pt x="242" y="141"/>
                    <a:pt x="242" y="141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4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17">
              <a:extLst>
                <a:ext uri="{FF2B5EF4-FFF2-40B4-BE49-F238E27FC236}">
                  <a16:creationId xmlns="" xmlns:a16="http://schemas.microsoft.com/office/drawing/2014/main" id="{08DED68C-0A21-4AE3-8CF1-D6E25FA30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113" y="3545092"/>
              <a:ext cx="169863" cy="149225"/>
            </a:xfrm>
            <a:custGeom>
              <a:avLst/>
              <a:gdLst>
                <a:gd name="T0" fmla="*/ 37 w 85"/>
                <a:gd name="T1" fmla="*/ 74 h 74"/>
                <a:gd name="T2" fmla="*/ 0 w 85"/>
                <a:gd name="T3" fmla="*/ 37 h 74"/>
                <a:gd name="T4" fmla="*/ 37 w 85"/>
                <a:gd name="T5" fmla="*/ 0 h 74"/>
                <a:gd name="T6" fmla="*/ 40 w 85"/>
                <a:gd name="T7" fmla="*/ 3 h 74"/>
                <a:gd name="T8" fmla="*/ 37 w 85"/>
                <a:gd name="T9" fmla="*/ 6 h 74"/>
                <a:gd name="T10" fmla="*/ 6 w 85"/>
                <a:gd name="T11" fmla="*/ 37 h 74"/>
                <a:gd name="T12" fmla="*/ 37 w 85"/>
                <a:gd name="T13" fmla="*/ 68 h 74"/>
                <a:gd name="T14" fmla="*/ 49 w 85"/>
                <a:gd name="T15" fmla="*/ 66 h 74"/>
                <a:gd name="T16" fmla="*/ 51 w 85"/>
                <a:gd name="T17" fmla="*/ 64 h 74"/>
                <a:gd name="T18" fmla="*/ 80 w 85"/>
                <a:gd name="T19" fmla="*/ 49 h 74"/>
                <a:gd name="T20" fmla="*/ 84 w 85"/>
                <a:gd name="T21" fmla="*/ 50 h 74"/>
                <a:gd name="T22" fmla="*/ 83 w 85"/>
                <a:gd name="T23" fmla="*/ 54 h 74"/>
                <a:gd name="T24" fmla="*/ 51 w 85"/>
                <a:gd name="T25" fmla="*/ 71 h 74"/>
                <a:gd name="T26" fmla="*/ 37 w 85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74">
                  <a:moveTo>
                    <a:pt x="37" y="74"/>
                  </a:moveTo>
                  <a:cubicBezTo>
                    <a:pt x="17" y="74"/>
                    <a:pt x="0" y="57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39" y="0"/>
                    <a:pt x="40" y="1"/>
                    <a:pt x="40" y="3"/>
                  </a:cubicBezTo>
                  <a:cubicBezTo>
                    <a:pt x="40" y="5"/>
                    <a:pt x="39" y="6"/>
                    <a:pt x="37" y="6"/>
                  </a:cubicBezTo>
                  <a:cubicBezTo>
                    <a:pt x="20" y="6"/>
                    <a:pt x="6" y="20"/>
                    <a:pt x="6" y="37"/>
                  </a:cubicBezTo>
                  <a:cubicBezTo>
                    <a:pt x="6" y="54"/>
                    <a:pt x="20" y="68"/>
                    <a:pt x="37" y="68"/>
                  </a:cubicBezTo>
                  <a:cubicBezTo>
                    <a:pt x="41" y="68"/>
                    <a:pt x="45" y="67"/>
                    <a:pt x="49" y="66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1" y="48"/>
                    <a:pt x="83" y="49"/>
                    <a:pt x="84" y="50"/>
                  </a:cubicBezTo>
                  <a:cubicBezTo>
                    <a:pt x="85" y="52"/>
                    <a:pt x="84" y="53"/>
                    <a:pt x="83" y="5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73"/>
                    <a:pt x="42" y="74"/>
                    <a:pt x="37" y="7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18">
              <a:extLst>
                <a:ext uri="{FF2B5EF4-FFF2-40B4-BE49-F238E27FC236}">
                  <a16:creationId xmlns="" xmlns:a16="http://schemas.microsoft.com/office/drawing/2014/main" id="{96F4967A-8BCF-49B8-87B7-6F04D6C73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3545092"/>
              <a:ext cx="133350" cy="73025"/>
            </a:xfrm>
            <a:custGeom>
              <a:avLst/>
              <a:gdLst>
                <a:gd name="T0" fmla="*/ 62 w 66"/>
                <a:gd name="T1" fmla="*/ 36 h 36"/>
                <a:gd name="T2" fmla="*/ 60 w 66"/>
                <a:gd name="T3" fmla="*/ 35 h 36"/>
                <a:gd name="T4" fmla="*/ 3 w 66"/>
                <a:gd name="T5" fmla="*/ 6 h 36"/>
                <a:gd name="T6" fmla="*/ 0 w 66"/>
                <a:gd name="T7" fmla="*/ 3 h 36"/>
                <a:gd name="T8" fmla="*/ 3 w 66"/>
                <a:gd name="T9" fmla="*/ 0 h 36"/>
                <a:gd name="T10" fmla="*/ 3 w 66"/>
                <a:gd name="T11" fmla="*/ 0 h 36"/>
                <a:gd name="T12" fmla="*/ 64 w 66"/>
                <a:gd name="T13" fmla="*/ 30 h 36"/>
                <a:gd name="T14" fmla="*/ 65 w 66"/>
                <a:gd name="T15" fmla="*/ 34 h 36"/>
                <a:gd name="T16" fmla="*/ 62 w 6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36">
                  <a:moveTo>
                    <a:pt x="62" y="36"/>
                  </a:moveTo>
                  <a:cubicBezTo>
                    <a:pt x="62" y="36"/>
                    <a:pt x="61" y="35"/>
                    <a:pt x="60" y="35"/>
                  </a:cubicBezTo>
                  <a:cubicBezTo>
                    <a:pt x="42" y="20"/>
                    <a:pt x="22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4" y="0"/>
                    <a:pt x="45" y="14"/>
                    <a:pt x="64" y="30"/>
                  </a:cubicBezTo>
                  <a:cubicBezTo>
                    <a:pt x="66" y="31"/>
                    <a:pt x="66" y="33"/>
                    <a:pt x="65" y="34"/>
                  </a:cubicBezTo>
                  <a:cubicBezTo>
                    <a:pt x="64" y="35"/>
                    <a:pt x="63" y="36"/>
                    <a:pt x="62" y="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19">
              <a:extLst>
                <a:ext uri="{FF2B5EF4-FFF2-40B4-BE49-F238E27FC236}">
                  <a16:creationId xmlns="" xmlns:a16="http://schemas.microsoft.com/office/drawing/2014/main" id="{DA93FFD4-3838-4682-A35E-78BD88625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213" y="3603830"/>
              <a:ext cx="34925" cy="15875"/>
            </a:xfrm>
            <a:custGeom>
              <a:avLst/>
              <a:gdLst>
                <a:gd name="T0" fmla="*/ 3 w 18"/>
                <a:gd name="T1" fmla="*/ 8 h 8"/>
                <a:gd name="T2" fmla="*/ 0 w 18"/>
                <a:gd name="T3" fmla="*/ 5 h 8"/>
                <a:gd name="T4" fmla="*/ 3 w 18"/>
                <a:gd name="T5" fmla="*/ 2 h 8"/>
                <a:gd name="T6" fmla="*/ 15 w 18"/>
                <a:gd name="T7" fmla="*/ 1 h 8"/>
                <a:gd name="T8" fmla="*/ 18 w 18"/>
                <a:gd name="T9" fmla="*/ 3 h 8"/>
                <a:gd name="T10" fmla="*/ 16 w 18"/>
                <a:gd name="T11" fmla="*/ 6 h 8"/>
                <a:gd name="T12" fmla="*/ 4 w 18"/>
                <a:gd name="T13" fmla="*/ 7 h 8"/>
                <a:gd name="T14" fmla="*/ 3 w 1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8">
                  <a:moveTo>
                    <a:pt x="3" y="8"/>
                  </a:move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1" y="2"/>
                    <a:pt x="3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8" y="2"/>
                    <a:pt x="18" y="3"/>
                  </a:cubicBezTo>
                  <a:cubicBezTo>
                    <a:pt x="18" y="5"/>
                    <a:pt x="17" y="6"/>
                    <a:pt x="16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20">
              <a:extLst>
                <a:ext uri="{FF2B5EF4-FFF2-40B4-BE49-F238E27FC236}">
                  <a16:creationId xmlns="" xmlns:a16="http://schemas.microsoft.com/office/drawing/2014/main" id="{4AEF11FE-3854-4801-8E38-D9E20576D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5675" y="3578430"/>
              <a:ext cx="20638" cy="39688"/>
            </a:xfrm>
            <a:custGeom>
              <a:avLst/>
              <a:gdLst>
                <a:gd name="T0" fmla="*/ 6 w 10"/>
                <a:gd name="T1" fmla="*/ 20 h 20"/>
                <a:gd name="T2" fmla="*/ 3 w 10"/>
                <a:gd name="T3" fmla="*/ 17 h 20"/>
                <a:gd name="T4" fmla="*/ 0 w 10"/>
                <a:gd name="T5" fmla="*/ 4 h 20"/>
                <a:gd name="T6" fmla="*/ 3 w 10"/>
                <a:gd name="T7" fmla="*/ 1 h 20"/>
                <a:gd name="T8" fmla="*/ 6 w 10"/>
                <a:gd name="T9" fmla="*/ 3 h 20"/>
                <a:gd name="T10" fmla="*/ 9 w 10"/>
                <a:gd name="T11" fmla="*/ 16 h 20"/>
                <a:gd name="T12" fmla="*/ 7 w 10"/>
                <a:gd name="T13" fmla="*/ 19 h 20"/>
                <a:gd name="T14" fmla="*/ 6 w 1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0">
                  <a:moveTo>
                    <a:pt x="6" y="20"/>
                  </a:moveTo>
                  <a:cubicBezTo>
                    <a:pt x="5" y="20"/>
                    <a:pt x="4" y="19"/>
                    <a:pt x="3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9" y="19"/>
                    <a:pt x="7" y="19"/>
                  </a:cubicBezTo>
                  <a:cubicBezTo>
                    <a:pt x="7" y="19"/>
                    <a:pt x="7" y="20"/>
                    <a:pt x="6" y="2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21">
              <a:extLst>
                <a:ext uri="{FF2B5EF4-FFF2-40B4-BE49-F238E27FC236}">
                  <a16:creationId xmlns="" xmlns:a16="http://schemas.microsoft.com/office/drawing/2014/main" id="{3A1108DF-2659-4C12-B676-1DF487598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3545092"/>
              <a:ext cx="169863" cy="149225"/>
            </a:xfrm>
            <a:custGeom>
              <a:avLst/>
              <a:gdLst>
                <a:gd name="T0" fmla="*/ 48 w 84"/>
                <a:gd name="T1" fmla="*/ 74 h 74"/>
                <a:gd name="T2" fmla="*/ 45 w 84"/>
                <a:gd name="T3" fmla="*/ 71 h 74"/>
                <a:gd name="T4" fmla="*/ 48 w 84"/>
                <a:gd name="T5" fmla="*/ 68 h 74"/>
                <a:gd name="T6" fmla="*/ 78 w 84"/>
                <a:gd name="T7" fmla="*/ 37 h 74"/>
                <a:gd name="T8" fmla="*/ 48 w 84"/>
                <a:gd name="T9" fmla="*/ 6 h 74"/>
                <a:gd name="T10" fmla="*/ 36 w 84"/>
                <a:gd name="T11" fmla="*/ 8 h 74"/>
                <a:gd name="T12" fmla="*/ 34 w 84"/>
                <a:gd name="T13" fmla="*/ 9 h 74"/>
                <a:gd name="T14" fmla="*/ 5 w 84"/>
                <a:gd name="T15" fmla="*/ 25 h 74"/>
                <a:gd name="T16" fmla="*/ 1 w 84"/>
                <a:gd name="T17" fmla="*/ 24 h 74"/>
                <a:gd name="T18" fmla="*/ 2 w 84"/>
                <a:gd name="T19" fmla="*/ 20 h 74"/>
                <a:gd name="T20" fmla="*/ 33 w 84"/>
                <a:gd name="T21" fmla="*/ 3 h 74"/>
                <a:gd name="T22" fmla="*/ 48 w 84"/>
                <a:gd name="T23" fmla="*/ 0 h 74"/>
                <a:gd name="T24" fmla="*/ 84 w 84"/>
                <a:gd name="T25" fmla="*/ 37 h 74"/>
                <a:gd name="T26" fmla="*/ 48 w 84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4">
                  <a:moveTo>
                    <a:pt x="48" y="74"/>
                  </a:moveTo>
                  <a:cubicBezTo>
                    <a:pt x="46" y="74"/>
                    <a:pt x="45" y="72"/>
                    <a:pt x="45" y="71"/>
                  </a:cubicBezTo>
                  <a:cubicBezTo>
                    <a:pt x="45" y="69"/>
                    <a:pt x="46" y="68"/>
                    <a:pt x="48" y="68"/>
                  </a:cubicBezTo>
                  <a:cubicBezTo>
                    <a:pt x="65" y="68"/>
                    <a:pt x="78" y="54"/>
                    <a:pt x="78" y="37"/>
                  </a:cubicBezTo>
                  <a:cubicBezTo>
                    <a:pt x="78" y="20"/>
                    <a:pt x="65" y="6"/>
                    <a:pt x="48" y="6"/>
                  </a:cubicBezTo>
                  <a:cubicBezTo>
                    <a:pt x="43" y="6"/>
                    <a:pt x="40" y="7"/>
                    <a:pt x="36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5"/>
                    <a:pt x="1" y="24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8" y="1"/>
                    <a:pt x="43" y="0"/>
                    <a:pt x="48" y="0"/>
                  </a:cubicBezTo>
                  <a:cubicBezTo>
                    <a:pt x="68" y="0"/>
                    <a:pt x="84" y="17"/>
                    <a:pt x="84" y="37"/>
                  </a:cubicBezTo>
                  <a:cubicBezTo>
                    <a:pt x="84" y="57"/>
                    <a:pt x="68" y="74"/>
                    <a:pt x="48" y="7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22">
              <a:extLst>
                <a:ext uri="{FF2B5EF4-FFF2-40B4-BE49-F238E27FC236}">
                  <a16:creationId xmlns="" xmlns:a16="http://schemas.microsoft.com/office/drawing/2014/main" id="{2A6DE477-265D-4093-8339-A990DF5AB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21292"/>
              <a:ext cx="133350" cy="73025"/>
            </a:xfrm>
            <a:custGeom>
              <a:avLst/>
              <a:gdLst>
                <a:gd name="T0" fmla="*/ 63 w 66"/>
                <a:gd name="T1" fmla="*/ 36 h 36"/>
                <a:gd name="T2" fmla="*/ 63 w 66"/>
                <a:gd name="T3" fmla="*/ 36 h 36"/>
                <a:gd name="T4" fmla="*/ 1 w 66"/>
                <a:gd name="T5" fmla="*/ 6 h 36"/>
                <a:gd name="T6" fmla="*/ 1 w 66"/>
                <a:gd name="T7" fmla="*/ 1 h 36"/>
                <a:gd name="T8" fmla="*/ 5 w 66"/>
                <a:gd name="T9" fmla="*/ 1 h 36"/>
                <a:gd name="T10" fmla="*/ 63 w 66"/>
                <a:gd name="T11" fmla="*/ 30 h 36"/>
                <a:gd name="T12" fmla="*/ 66 w 66"/>
                <a:gd name="T13" fmla="*/ 33 h 36"/>
                <a:gd name="T14" fmla="*/ 63 w 6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36">
                  <a:moveTo>
                    <a:pt x="63" y="36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42" y="36"/>
                    <a:pt x="21" y="21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4" y="16"/>
                    <a:pt x="44" y="30"/>
                    <a:pt x="63" y="30"/>
                  </a:cubicBezTo>
                  <a:cubicBezTo>
                    <a:pt x="64" y="30"/>
                    <a:pt x="66" y="31"/>
                    <a:pt x="66" y="33"/>
                  </a:cubicBezTo>
                  <a:cubicBezTo>
                    <a:pt x="66" y="35"/>
                    <a:pt x="64" y="36"/>
                    <a:pt x="63" y="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23">
              <a:extLst>
                <a:ext uri="{FF2B5EF4-FFF2-40B4-BE49-F238E27FC236}">
                  <a16:creationId xmlns="" xmlns:a16="http://schemas.microsoft.com/office/drawing/2014/main" id="{75AE47B3-E8C4-443F-BA50-8F3D69A58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21292"/>
              <a:ext cx="38100" cy="14288"/>
            </a:xfrm>
            <a:custGeom>
              <a:avLst/>
              <a:gdLst>
                <a:gd name="T0" fmla="*/ 16 w 19"/>
                <a:gd name="T1" fmla="*/ 7 h 7"/>
                <a:gd name="T2" fmla="*/ 16 w 19"/>
                <a:gd name="T3" fmla="*/ 7 h 7"/>
                <a:gd name="T4" fmla="*/ 3 w 19"/>
                <a:gd name="T5" fmla="*/ 6 h 7"/>
                <a:gd name="T6" fmla="*/ 0 w 19"/>
                <a:gd name="T7" fmla="*/ 3 h 7"/>
                <a:gd name="T8" fmla="*/ 4 w 19"/>
                <a:gd name="T9" fmla="*/ 0 h 7"/>
                <a:gd name="T10" fmla="*/ 16 w 19"/>
                <a:gd name="T11" fmla="*/ 1 h 7"/>
                <a:gd name="T12" fmla="*/ 19 w 19"/>
                <a:gd name="T13" fmla="*/ 4 h 7"/>
                <a:gd name="T14" fmla="*/ 16 w 1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16" y="7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1"/>
                    <a:pt x="19" y="3"/>
                    <a:pt x="19" y="4"/>
                  </a:cubicBezTo>
                  <a:cubicBezTo>
                    <a:pt x="19" y="6"/>
                    <a:pt x="18" y="7"/>
                    <a:pt x="16" y="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24">
              <a:extLst>
                <a:ext uri="{FF2B5EF4-FFF2-40B4-BE49-F238E27FC236}">
                  <a16:creationId xmlns="" xmlns:a16="http://schemas.microsoft.com/office/drawing/2014/main" id="{A7B399A9-30FA-43C3-A5CF-C8C6504B2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21292"/>
              <a:ext cx="22225" cy="39688"/>
            </a:xfrm>
            <a:custGeom>
              <a:avLst/>
              <a:gdLst>
                <a:gd name="T0" fmla="*/ 7 w 11"/>
                <a:gd name="T1" fmla="*/ 19 h 19"/>
                <a:gd name="T2" fmla="*/ 4 w 11"/>
                <a:gd name="T3" fmla="*/ 17 h 19"/>
                <a:gd name="T4" fmla="*/ 0 w 11"/>
                <a:gd name="T5" fmla="*/ 4 h 19"/>
                <a:gd name="T6" fmla="*/ 2 w 11"/>
                <a:gd name="T7" fmla="*/ 0 h 19"/>
                <a:gd name="T8" fmla="*/ 6 w 11"/>
                <a:gd name="T9" fmla="*/ 2 h 19"/>
                <a:gd name="T10" fmla="*/ 10 w 11"/>
                <a:gd name="T11" fmla="*/ 16 h 19"/>
                <a:gd name="T12" fmla="*/ 8 w 11"/>
                <a:gd name="T13" fmla="*/ 19 h 19"/>
                <a:gd name="T14" fmla="*/ 7 w 1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9">
                  <a:moveTo>
                    <a:pt x="7" y="19"/>
                  </a:moveTo>
                  <a:cubicBezTo>
                    <a:pt x="6" y="19"/>
                    <a:pt x="5" y="19"/>
                    <a:pt x="4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0" y="19"/>
                    <a:pt x="8" y="19"/>
                  </a:cubicBezTo>
                  <a:cubicBezTo>
                    <a:pt x="8" y="19"/>
                    <a:pt x="8" y="19"/>
                    <a:pt x="7" y="1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="" xmlns:a16="http://schemas.microsoft.com/office/drawing/2014/main" id="{37292179-B7DC-48E7-94E6-6674A722ED74}"/>
              </a:ext>
            </a:extLst>
          </p:cNvPr>
          <p:cNvGrpSpPr/>
          <p:nvPr/>
        </p:nvGrpSpPr>
        <p:grpSpPr>
          <a:xfrm>
            <a:off x="5721350" y="5281817"/>
            <a:ext cx="673100" cy="622301"/>
            <a:chOff x="5721350" y="5281817"/>
            <a:chExt cx="673100" cy="622301"/>
          </a:xfrm>
        </p:grpSpPr>
        <p:sp>
          <p:nvSpPr>
            <p:cNvPr id="244" name="Freeform 225">
              <a:extLst>
                <a:ext uri="{FF2B5EF4-FFF2-40B4-BE49-F238E27FC236}">
                  <a16:creationId xmlns="" xmlns:a16="http://schemas.microsoft.com/office/drawing/2014/main" id="{CCC53BC0-F598-4859-8C5C-ED3CC1DA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0" y="5535817"/>
              <a:ext cx="74613" cy="115888"/>
            </a:xfrm>
            <a:custGeom>
              <a:avLst/>
              <a:gdLst>
                <a:gd name="T0" fmla="*/ 30 w 37"/>
                <a:gd name="T1" fmla="*/ 57 h 57"/>
                <a:gd name="T2" fmla="*/ 23 w 37"/>
                <a:gd name="T3" fmla="*/ 53 h 57"/>
                <a:gd name="T4" fmla="*/ 22 w 37"/>
                <a:gd name="T5" fmla="*/ 53 h 57"/>
                <a:gd name="T6" fmla="*/ 22 w 37"/>
                <a:gd name="T7" fmla="*/ 53 h 57"/>
                <a:gd name="T8" fmla="*/ 0 w 37"/>
                <a:gd name="T9" fmla="*/ 27 h 57"/>
                <a:gd name="T10" fmla="*/ 10 w 37"/>
                <a:gd name="T11" fmla="*/ 5 h 57"/>
                <a:gd name="T12" fmla="*/ 11 w 37"/>
                <a:gd name="T13" fmla="*/ 5 h 57"/>
                <a:gd name="T14" fmla="*/ 22 w 37"/>
                <a:gd name="T15" fmla="*/ 2 h 57"/>
                <a:gd name="T16" fmla="*/ 22 w 37"/>
                <a:gd name="T17" fmla="*/ 2 h 57"/>
                <a:gd name="T18" fmla="*/ 23 w 37"/>
                <a:gd name="T19" fmla="*/ 2 h 57"/>
                <a:gd name="T20" fmla="*/ 25 w 37"/>
                <a:gd name="T21" fmla="*/ 2 h 57"/>
                <a:gd name="T22" fmla="*/ 30 w 37"/>
                <a:gd name="T23" fmla="*/ 0 h 57"/>
                <a:gd name="T24" fmla="*/ 37 w 37"/>
                <a:gd name="T25" fmla="*/ 8 h 57"/>
                <a:gd name="T26" fmla="*/ 34 w 37"/>
                <a:gd name="T27" fmla="*/ 11 h 57"/>
                <a:gd name="T28" fmla="*/ 31 w 37"/>
                <a:gd name="T29" fmla="*/ 8 h 57"/>
                <a:gd name="T30" fmla="*/ 28 w 37"/>
                <a:gd name="T31" fmla="*/ 7 h 57"/>
                <a:gd name="T32" fmla="*/ 26 w 37"/>
                <a:gd name="T33" fmla="*/ 8 h 57"/>
                <a:gd name="T34" fmla="*/ 24 w 37"/>
                <a:gd name="T35" fmla="*/ 8 h 57"/>
                <a:gd name="T36" fmla="*/ 23 w 37"/>
                <a:gd name="T37" fmla="*/ 8 h 57"/>
                <a:gd name="T38" fmla="*/ 23 w 37"/>
                <a:gd name="T39" fmla="*/ 8 h 57"/>
                <a:gd name="T40" fmla="*/ 22 w 37"/>
                <a:gd name="T41" fmla="*/ 8 h 57"/>
                <a:gd name="T42" fmla="*/ 15 w 37"/>
                <a:gd name="T43" fmla="*/ 10 h 57"/>
                <a:gd name="T44" fmla="*/ 14 w 37"/>
                <a:gd name="T45" fmla="*/ 10 h 57"/>
                <a:gd name="T46" fmla="*/ 6 w 37"/>
                <a:gd name="T47" fmla="*/ 27 h 57"/>
                <a:gd name="T48" fmla="*/ 22 w 37"/>
                <a:gd name="T49" fmla="*/ 47 h 57"/>
                <a:gd name="T50" fmla="*/ 23 w 37"/>
                <a:gd name="T51" fmla="*/ 47 h 57"/>
                <a:gd name="T52" fmla="*/ 23 w 37"/>
                <a:gd name="T53" fmla="*/ 47 h 57"/>
                <a:gd name="T54" fmla="*/ 24 w 37"/>
                <a:gd name="T55" fmla="*/ 47 h 57"/>
                <a:gd name="T56" fmla="*/ 27 w 37"/>
                <a:gd name="T57" fmla="*/ 47 h 57"/>
                <a:gd name="T58" fmla="*/ 28 w 37"/>
                <a:gd name="T59" fmla="*/ 49 h 57"/>
                <a:gd name="T60" fmla="*/ 30 w 37"/>
                <a:gd name="T61" fmla="*/ 51 h 57"/>
                <a:gd name="T62" fmla="*/ 31 w 37"/>
                <a:gd name="T63" fmla="*/ 49 h 57"/>
                <a:gd name="T64" fmla="*/ 34 w 37"/>
                <a:gd name="T65" fmla="*/ 46 h 57"/>
                <a:gd name="T66" fmla="*/ 37 w 37"/>
                <a:gd name="T67" fmla="*/ 49 h 57"/>
                <a:gd name="T68" fmla="*/ 30 w 37"/>
                <a:gd name="T6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7">
                  <a:moveTo>
                    <a:pt x="30" y="57"/>
                  </a:moveTo>
                  <a:cubicBezTo>
                    <a:pt x="27" y="57"/>
                    <a:pt x="25" y="55"/>
                    <a:pt x="23" y="53"/>
                  </a:cubicBezTo>
                  <a:cubicBezTo>
                    <a:pt x="23" y="53"/>
                    <a:pt x="23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10" y="53"/>
                    <a:pt x="0" y="42"/>
                    <a:pt x="0" y="27"/>
                  </a:cubicBezTo>
                  <a:cubicBezTo>
                    <a:pt x="0" y="18"/>
                    <a:pt x="4" y="10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5" y="2"/>
                    <a:pt x="2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5" y="2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4" y="0"/>
                    <a:pt x="37" y="4"/>
                    <a:pt x="37" y="8"/>
                  </a:cubicBezTo>
                  <a:cubicBezTo>
                    <a:pt x="37" y="9"/>
                    <a:pt x="36" y="11"/>
                    <a:pt x="34" y="11"/>
                  </a:cubicBezTo>
                  <a:cubicBezTo>
                    <a:pt x="33" y="11"/>
                    <a:pt x="31" y="9"/>
                    <a:pt x="31" y="8"/>
                  </a:cubicBezTo>
                  <a:cubicBezTo>
                    <a:pt x="31" y="6"/>
                    <a:pt x="29" y="6"/>
                    <a:pt x="28" y="7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5" y="9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7" y="8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9" y="14"/>
                    <a:pt x="6" y="20"/>
                    <a:pt x="6" y="27"/>
                  </a:cubicBezTo>
                  <a:cubicBezTo>
                    <a:pt x="6" y="38"/>
                    <a:pt x="13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6" y="47"/>
                    <a:pt x="27" y="47"/>
                  </a:cubicBezTo>
                  <a:cubicBezTo>
                    <a:pt x="27" y="48"/>
                    <a:pt x="28" y="49"/>
                    <a:pt x="28" y="49"/>
                  </a:cubicBezTo>
                  <a:cubicBezTo>
                    <a:pt x="28" y="50"/>
                    <a:pt x="29" y="51"/>
                    <a:pt x="30" y="51"/>
                  </a:cubicBezTo>
                  <a:cubicBezTo>
                    <a:pt x="30" y="51"/>
                    <a:pt x="31" y="51"/>
                    <a:pt x="31" y="49"/>
                  </a:cubicBezTo>
                  <a:cubicBezTo>
                    <a:pt x="31" y="48"/>
                    <a:pt x="32" y="46"/>
                    <a:pt x="34" y="46"/>
                  </a:cubicBezTo>
                  <a:cubicBezTo>
                    <a:pt x="35" y="46"/>
                    <a:pt x="37" y="48"/>
                    <a:pt x="37" y="49"/>
                  </a:cubicBezTo>
                  <a:cubicBezTo>
                    <a:pt x="37" y="54"/>
                    <a:pt x="34" y="57"/>
                    <a:pt x="30" y="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26">
              <a:extLst>
                <a:ext uri="{FF2B5EF4-FFF2-40B4-BE49-F238E27FC236}">
                  <a16:creationId xmlns="" xmlns:a16="http://schemas.microsoft.com/office/drawing/2014/main" id="{BD46FE4C-896C-4B8C-A453-C42F74E4E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600" y="5535817"/>
              <a:ext cx="73025" cy="115888"/>
            </a:xfrm>
            <a:custGeom>
              <a:avLst/>
              <a:gdLst>
                <a:gd name="T0" fmla="*/ 7 w 37"/>
                <a:gd name="T1" fmla="*/ 57 h 57"/>
                <a:gd name="T2" fmla="*/ 2 w 37"/>
                <a:gd name="T3" fmla="*/ 55 h 57"/>
                <a:gd name="T4" fmla="*/ 2 w 37"/>
                <a:gd name="T5" fmla="*/ 50 h 57"/>
                <a:gd name="T6" fmla="*/ 6 w 37"/>
                <a:gd name="T7" fmla="*/ 50 h 57"/>
                <a:gd name="T8" fmla="*/ 9 w 37"/>
                <a:gd name="T9" fmla="*/ 49 h 57"/>
                <a:gd name="T10" fmla="*/ 10 w 37"/>
                <a:gd name="T11" fmla="*/ 47 h 57"/>
                <a:gd name="T12" fmla="*/ 13 w 37"/>
                <a:gd name="T13" fmla="*/ 47 h 57"/>
                <a:gd name="T14" fmla="*/ 14 w 37"/>
                <a:gd name="T15" fmla="*/ 47 h 57"/>
                <a:gd name="T16" fmla="*/ 14 w 37"/>
                <a:gd name="T17" fmla="*/ 47 h 57"/>
                <a:gd name="T18" fmla="*/ 15 w 37"/>
                <a:gd name="T19" fmla="*/ 47 h 57"/>
                <a:gd name="T20" fmla="*/ 31 w 37"/>
                <a:gd name="T21" fmla="*/ 27 h 57"/>
                <a:gd name="T22" fmla="*/ 23 w 37"/>
                <a:gd name="T23" fmla="*/ 10 h 57"/>
                <a:gd name="T24" fmla="*/ 24 w 37"/>
                <a:gd name="T25" fmla="*/ 7 h 57"/>
                <a:gd name="T26" fmla="*/ 23 w 37"/>
                <a:gd name="T27" fmla="*/ 10 h 57"/>
                <a:gd name="T28" fmla="*/ 15 w 37"/>
                <a:gd name="T29" fmla="*/ 8 h 57"/>
                <a:gd name="T30" fmla="*/ 15 w 37"/>
                <a:gd name="T31" fmla="*/ 8 h 57"/>
                <a:gd name="T32" fmla="*/ 14 w 37"/>
                <a:gd name="T33" fmla="*/ 8 h 57"/>
                <a:gd name="T34" fmla="*/ 13 w 37"/>
                <a:gd name="T35" fmla="*/ 8 h 57"/>
                <a:gd name="T36" fmla="*/ 11 w 37"/>
                <a:gd name="T37" fmla="*/ 8 h 57"/>
                <a:gd name="T38" fmla="*/ 9 w 37"/>
                <a:gd name="T39" fmla="*/ 7 h 57"/>
                <a:gd name="T40" fmla="*/ 6 w 37"/>
                <a:gd name="T41" fmla="*/ 7 h 57"/>
                <a:gd name="T42" fmla="*/ 2 w 37"/>
                <a:gd name="T43" fmla="*/ 8 h 57"/>
                <a:gd name="T44" fmla="*/ 1 w 37"/>
                <a:gd name="T45" fmla="*/ 4 h 57"/>
                <a:gd name="T46" fmla="*/ 7 w 37"/>
                <a:gd name="T47" fmla="*/ 0 h 57"/>
                <a:gd name="T48" fmla="*/ 12 w 37"/>
                <a:gd name="T49" fmla="*/ 2 h 57"/>
                <a:gd name="T50" fmla="*/ 14 w 37"/>
                <a:gd name="T51" fmla="*/ 2 h 57"/>
                <a:gd name="T52" fmla="*/ 15 w 37"/>
                <a:gd name="T53" fmla="*/ 2 h 57"/>
                <a:gd name="T54" fmla="*/ 15 w 37"/>
                <a:gd name="T55" fmla="*/ 2 h 57"/>
                <a:gd name="T56" fmla="*/ 26 w 37"/>
                <a:gd name="T57" fmla="*/ 5 h 57"/>
                <a:gd name="T58" fmla="*/ 27 w 37"/>
                <a:gd name="T59" fmla="*/ 6 h 57"/>
                <a:gd name="T60" fmla="*/ 37 w 37"/>
                <a:gd name="T61" fmla="*/ 27 h 57"/>
                <a:gd name="T62" fmla="*/ 15 w 37"/>
                <a:gd name="T63" fmla="*/ 53 h 57"/>
                <a:gd name="T64" fmla="*/ 15 w 37"/>
                <a:gd name="T65" fmla="*/ 53 h 57"/>
                <a:gd name="T66" fmla="*/ 14 w 37"/>
                <a:gd name="T67" fmla="*/ 53 h 57"/>
                <a:gd name="T68" fmla="*/ 7 w 37"/>
                <a:gd name="T6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7">
                  <a:moveTo>
                    <a:pt x="7" y="57"/>
                  </a:moveTo>
                  <a:cubicBezTo>
                    <a:pt x="5" y="57"/>
                    <a:pt x="3" y="56"/>
                    <a:pt x="2" y="55"/>
                  </a:cubicBezTo>
                  <a:cubicBezTo>
                    <a:pt x="1" y="53"/>
                    <a:pt x="1" y="52"/>
                    <a:pt x="2" y="50"/>
                  </a:cubicBezTo>
                  <a:cubicBezTo>
                    <a:pt x="3" y="49"/>
                    <a:pt x="5" y="49"/>
                    <a:pt x="6" y="50"/>
                  </a:cubicBezTo>
                  <a:cubicBezTo>
                    <a:pt x="7" y="51"/>
                    <a:pt x="9" y="51"/>
                    <a:pt x="9" y="49"/>
                  </a:cubicBezTo>
                  <a:cubicBezTo>
                    <a:pt x="9" y="49"/>
                    <a:pt x="10" y="48"/>
                    <a:pt x="10" y="47"/>
                  </a:cubicBezTo>
                  <a:cubicBezTo>
                    <a:pt x="11" y="47"/>
                    <a:pt x="12" y="47"/>
                    <a:pt x="13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4" y="47"/>
                    <a:pt x="31" y="38"/>
                    <a:pt x="31" y="27"/>
                  </a:cubicBezTo>
                  <a:cubicBezTo>
                    <a:pt x="31" y="20"/>
                    <a:pt x="28" y="14"/>
                    <a:pt x="23" y="1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0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8"/>
                  </a:cubicBezTo>
                  <a:cubicBezTo>
                    <a:pt x="10" y="8"/>
                    <a:pt x="9" y="8"/>
                    <a:pt x="9" y="7"/>
                  </a:cubicBezTo>
                  <a:cubicBezTo>
                    <a:pt x="8" y="6"/>
                    <a:pt x="7" y="6"/>
                    <a:pt x="6" y="7"/>
                  </a:cubicBezTo>
                  <a:cubicBezTo>
                    <a:pt x="5" y="8"/>
                    <a:pt x="3" y="9"/>
                    <a:pt x="2" y="8"/>
                  </a:cubicBez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22" y="2"/>
                    <a:pt x="26" y="5"/>
                  </a:cubicBezTo>
                  <a:cubicBezTo>
                    <a:pt x="26" y="5"/>
                    <a:pt x="27" y="5"/>
                    <a:pt x="27" y="6"/>
                  </a:cubicBezTo>
                  <a:cubicBezTo>
                    <a:pt x="33" y="10"/>
                    <a:pt x="37" y="18"/>
                    <a:pt x="37" y="27"/>
                  </a:cubicBezTo>
                  <a:cubicBezTo>
                    <a:pt x="37" y="42"/>
                    <a:pt x="27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3" y="55"/>
                    <a:pt x="10" y="57"/>
                    <a:pt x="7" y="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27">
              <a:extLst>
                <a:ext uri="{FF2B5EF4-FFF2-40B4-BE49-F238E27FC236}">
                  <a16:creationId xmlns="" xmlns:a16="http://schemas.microsoft.com/office/drawing/2014/main" id="{0ECCBED7-7617-46A2-9089-36CC18963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00" y="5750130"/>
              <a:ext cx="157163" cy="147638"/>
            </a:xfrm>
            <a:custGeom>
              <a:avLst/>
              <a:gdLst>
                <a:gd name="T0" fmla="*/ 72 w 78"/>
                <a:gd name="T1" fmla="*/ 74 h 74"/>
                <a:gd name="T2" fmla="*/ 64 w 78"/>
                <a:gd name="T3" fmla="*/ 37 h 74"/>
                <a:gd name="T4" fmla="*/ 61 w 78"/>
                <a:gd name="T5" fmla="*/ 34 h 74"/>
                <a:gd name="T6" fmla="*/ 56 w 78"/>
                <a:gd name="T7" fmla="*/ 32 h 74"/>
                <a:gd name="T8" fmla="*/ 2 w 78"/>
                <a:gd name="T9" fmla="*/ 6 h 74"/>
                <a:gd name="T10" fmla="*/ 0 w 78"/>
                <a:gd name="T11" fmla="*/ 2 h 74"/>
                <a:gd name="T12" fmla="*/ 4 w 78"/>
                <a:gd name="T13" fmla="*/ 0 h 74"/>
                <a:gd name="T14" fmla="*/ 63 w 78"/>
                <a:gd name="T15" fmla="*/ 29 h 74"/>
                <a:gd name="T16" fmla="*/ 70 w 78"/>
                <a:gd name="T17" fmla="*/ 36 h 74"/>
                <a:gd name="T18" fmla="*/ 78 w 78"/>
                <a:gd name="T19" fmla="*/ 73 h 74"/>
                <a:gd name="T20" fmla="*/ 72 w 78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4">
                  <a:moveTo>
                    <a:pt x="72" y="74"/>
                  </a:moveTo>
                  <a:cubicBezTo>
                    <a:pt x="72" y="74"/>
                    <a:pt x="65" y="40"/>
                    <a:pt x="64" y="37"/>
                  </a:cubicBezTo>
                  <a:cubicBezTo>
                    <a:pt x="64" y="35"/>
                    <a:pt x="62" y="34"/>
                    <a:pt x="61" y="34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4" y="29"/>
                    <a:pt x="69" y="31"/>
                    <a:pt x="70" y="36"/>
                  </a:cubicBezTo>
                  <a:cubicBezTo>
                    <a:pt x="71" y="39"/>
                    <a:pt x="78" y="73"/>
                    <a:pt x="78" y="73"/>
                  </a:cubicBezTo>
                  <a:lnTo>
                    <a:pt x="72" y="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28">
              <a:extLst>
                <a:ext uri="{FF2B5EF4-FFF2-40B4-BE49-F238E27FC236}">
                  <a16:creationId xmlns="" xmlns:a16="http://schemas.microsoft.com/office/drawing/2014/main" id="{3FB42673-BADC-4B2A-BDD9-2C804A4E9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338" y="5746955"/>
              <a:ext cx="153988" cy="157163"/>
            </a:xfrm>
            <a:custGeom>
              <a:avLst/>
              <a:gdLst>
                <a:gd name="T0" fmla="*/ 4 w 77"/>
                <a:gd name="T1" fmla="*/ 78 h 78"/>
                <a:gd name="T2" fmla="*/ 3 w 77"/>
                <a:gd name="T3" fmla="*/ 78 h 78"/>
                <a:gd name="T4" fmla="*/ 1 w 77"/>
                <a:gd name="T5" fmla="*/ 74 h 78"/>
                <a:gd name="T6" fmla="*/ 15 w 77"/>
                <a:gd name="T7" fmla="*/ 31 h 78"/>
                <a:gd name="T8" fmla="*/ 19 w 77"/>
                <a:gd name="T9" fmla="*/ 27 h 78"/>
                <a:gd name="T10" fmla="*/ 73 w 77"/>
                <a:gd name="T11" fmla="*/ 0 h 78"/>
                <a:gd name="T12" fmla="*/ 77 w 77"/>
                <a:gd name="T13" fmla="*/ 2 h 78"/>
                <a:gd name="T14" fmla="*/ 75 w 77"/>
                <a:gd name="T15" fmla="*/ 6 h 78"/>
                <a:gd name="T16" fmla="*/ 21 w 77"/>
                <a:gd name="T17" fmla="*/ 32 h 78"/>
                <a:gd name="T18" fmla="*/ 21 w 77"/>
                <a:gd name="T19" fmla="*/ 33 h 78"/>
                <a:gd name="T20" fmla="*/ 7 w 77"/>
                <a:gd name="T21" fmla="*/ 76 h 78"/>
                <a:gd name="T22" fmla="*/ 4 w 77"/>
                <a:gd name="T2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8">
                  <a:moveTo>
                    <a:pt x="4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1" y="77"/>
                    <a:pt x="0" y="75"/>
                    <a:pt x="1" y="7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8"/>
                    <a:pt x="19" y="27"/>
                  </a:cubicBezTo>
                  <a:cubicBezTo>
                    <a:pt x="20" y="26"/>
                    <a:pt x="52" y="11"/>
                    <a:pt x="73" y="0"/>
                  </a:cubicBezTo>
                  <a:cubicBezTo>
                    <a:pt x="74" y="0"/>
                    <a:pt x="76" y="0"/>
                    <a:pt x="77" y="2"/>
                  </a:cubicBezTo>
                  <a:cubicBezTo>
                    <a:pt x="77" y="3"/>
                    <a:pt x="77" y="5"/>
                    <a:pt x="75" y="6"/>
                  </a:cubicBezTo>
                  <a:cubicBezTo>
                    <a:pt x="67" y="10"/>
                    <a:pt x="25" y="30"/>
                    <a:pt x="21" y="32"/>
                  </a:cubicBezTo>
                  <a:cubicBezTo>
                    <a:pt x="21" y="32"/>
                    <a:pt x="21" y="33"/>
                    <a:pt x="21" y="33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6" y="77"/>
                    <a:pt x="5" y="78"/>
                    <a:pt x="4" y="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29">
              <a:extLst>
                <a:ext uri="{FF2B5EF4-FFF2-40B4-BE49-F238E27FC236}">
                  <a16:creationId xmlns="" xmlns:a16="http://schemas.microsoft.com/office/drawing/2014/main" id="{895CBA49-4441-40AA-A924-30E4F7A66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450" y="5745367"/>
              <a:ext cx="95250" cy="65088"/>
            </a:xfrm>
            <a:custGeom>
              <a:avLst/>
              <a:gdLst>
                <a:gd name="T0" fmla="*/ 24 w 47"/>
                <a:gd name="T1" fmla="*/ 32 h 32"/>
                <a:gd name="T2" fmla="*/ 2 w 47"/>
                <a:gd name="T3" fmla="*/ 25 h 32"/>
                <a:gd name="T4" fmla="*/ 2 w 47"/>
                <a:gd name="T5" fmla="*/ 24 h 32"/>
                <a:gd name="T6" fmla="*/ 0 w 47"/>
                <a:gd name="T7" fmla="*/ 3 h 32"/>
                <a:gd name="T8" fmla="*/ 3 w 47"/>
                <a:gd name="T9" fmla="*/ 0 h 32"/>
                <a:gd name="T10" fmla="*/ 6 w 47"/>
                <a:gd name="T11" fmla="*/ 3 h 32"/>
                <a:gd name="T12" fmla="*/ 7 w 47"/>
                <a:gd name="T13" fmla="*/ 22 h 32"/>
                <a:gd name="T14" fmla="*/ 24 w 47"/>
                <a:gd name="T15" fmla="*/ 26 h 32"/>
                <a:gd name="T16" fmla="*/ 40 w 47"/>
                <a:gd name="T17" fmla="*/ 22 h 32"/>
                <a:gd name="T18" fmla="*/ 41 w 47"/>
                <a:gd name="T19" fmla="*/ 3 h 32"/>
                <a:gd name="T20" fmla="*/ 44 w 47"/>
                <a:gd name="T21" fmla="*/ 0 h 32"/>
                <a:gd name="T22" fmla="*/ 47 w 47"/>
                <a:gd name="T23" fmla="*/ 3 h 32"/>
                <a:gd name="T24" fmla="*/ 46 w 47"/>
                <a:gd name="T25" fmla="*/ 23 h 32"/>
                <a:gd name="T26" fmla="*/ 46 w 47"/>
                <a:gd name="T27" fmla="*/ 23 h 32"/>
                <a:gd name="T28" fmla="*/ 24 w 47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32">
                  <a:moveTo>
                    <a:pt x="24" y="32"/>
                  </a:moveTo>
                  <a:cubicBezTo>
                    <a:pt x="6" y="32"/>
                    <a:pt x="2" y="26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12" y="26"/>
                    <a:pt x="24" y="26"/>
                  </a:cubicBezTo>
                  <a:cubicBezTo>
                    <a:pt x="37" y="26"/>
                    <a:pt x="40" y="23"/>
                    <a:pt x="40" y="2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1"/>
                    <a:pt x="42" y="0"/>
                    <a:pt x="44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5"/>
                    <a:pt x="43" y="32"/>
                    <a:pt x="24" y="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30">
              <a:extLst>
                <a:ext uri="{FF2B5EF4-FFF2-40B4-BE49-F238E27FC236}">
                  <a16:creationId xmlns="" xmlns:a16="http://schemas.microsoft.com/office/drawing/2014/main" id="{E55F1159-5640-48C6-B410-249340833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5377067"/>
              <a:ext cx="157163" cy="90488"/>
            </a:xfrm>
            <a:custGeom>
              <a:avLst/>
              <a:gdLst>
                <a:gd name="T0" fmla="*/ 74 w 78"/>
                <a:gd name="T1" fmla="*/ 45 h 45"/>
                <a:gd name="T2" fmla="*/ 74 w 78"/>
                <a:gd name="T3" fmla="*/ 45 h 45"/>
                <a:gd name="T4" fmla="*/ 71 w 78"/>
                <a:gd name="T5" fmla="*/ 42 h 45"/>
                <a:gd name="T6" fmla="*/ 72 w 78"/>
                <a:gd name="T7" fmla="*/ 38 h 45"/>
                <a:gd name="T8" fmla="*/ 72 w 78"/>
                <a:gd name="T9" fmla="*/ 35 h 45"/>
                <a:gd name="T10" fmla="*/ 39 w 78"/>
                <a:gd name="T11" fmla="*/ 6 h 45"/>
                <a:gd name="T12" fmla="*/ 6 w 78"/>
                <a:gd name="T13" fmla="*/ 35 h 45"/>
                <a:gd name="T14" fmla="*/ 6 w 78"/>
                <a:gd name="T15" fmla="*/ 38 h 45"/>
                <a:gd name="T16" fmla="*/ 7 w 78"/>
                <a:gd name="T17" fmla="*/ 42 h 45"/>
                <a:gd name="T18" fmla="*/ 4 w 78"/>
                <a:gd name="T19" fmla="*/ 45 h 45"/>
                <a:gd name="T20" fmla="*/ 1 w 78"/>
                <a:gd name="T21" fmla="*/ 42 h 45"/>
                <a:gd name="T22" fmla="*/ 0 w 78"/>
                <a:gd name="T23" fmla="*/ 38 h 45"/>
                <a:gd name="T24" fmla="*/ 0 w 78"/>
                <a:gd name="T25" fmla="*/ 35 h 45"/>
                <a:gd name="T26" fmla="*/ 39 w 78"/>
                <a:gd name="T27" fmla="*/ 0 h 45"/>
                <a:gd name="T28" fmla="*/ 78 w 78"/>
                <a:gd name="T29" fmla="*/ 35 h 45"/>
                <a:gd name="T30" fmla="*/ 78 w 78"/>
                <a:gd name="T31" fmla="*/ 38 h 45"/>
                <a:gd name="T32" fmla="*/ 77 w 78"/>
                <a:gd name="T33" fmla="*/ 42 h 45"/>
                <a:gd name="T34" fmla="*/ 74 w 78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5">
                  <a:moveTo>
                    <a:pt x="74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72" y="45"/>
                    <a:pt x="71" y="43"/>
                    <a:pt x="71" y="42"/>
                  </a:cubicBezTo>
                  <a:cubicBezTo>
                    <a:pt x="71" y="40"/>
                    <a:pt x="72" y="39"/>
                    <a:pt x="72" y="38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19"/>
                    <a:pt x="57" y="6"/>
                    <a:pt x="39" y="6"/>
                  </a:cubicBezTo>
                  <a:cubicBezTo>
                    <a:pt x="21" y="6"/>
                    <a:pt x="6" y="19"/>
                    <a:pt x="6" y="35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40"/>
                    <a:pt x="7" y="42"/>
                  </a:cubicBezTo>
                  <a:cubicBezTo>
                    <a:pt x="7" y="43"/>
                    <a:pt x="6" y="45"/>
                    <a:pt x="4" y="45"/>
                  </a:cubicBezTo>
                  <a:cubicBezTo>
                    <a:pt x="2" y="45"/>
                    <a:pt x="1" y="44"/>
                    <a:pt x="1" y="42"/>
                  </a:cubicBezTo>
                  <a:cubicBezTo>
                    <a:pt x="0" y="41"/>
                    <a:pt x="0" y="39"/>
                    <a:pt x="0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8" y="0"/>
                    <a:pt x="39" y="0"/>
                  </a:cubicBezTo>
                  <a:cubicBezTo>
                    <a:pt x="60" y="0"/>
                    <a:pt x="78" y="16"/>
                    <a:pt x="78" y="35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39"/>
                    <a:pt x="77" y="41"/>
                    <a:pt x="77" y="42"/>
                  </a:cubicBezTo>
                  <a:cubicBezTo>
                    <a:pt x="77" y="44"/>
                    <a:pt x="76" y="45"/>
                    <a:pt x="74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31">
              <a:extLst>
                <a:ext uri="{FF2B5EF4-FFF2-40B4-BE49-F238E27FC236}">
                  <a16:creationId xmlns="" xmlns:a16="http://schemas.microsoft.com/office/drawing/2014/main" id="{FDEF484A-DB17-4C51-9A83-D72DC2D9AA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0088" y="5437392"/>
              <a:ext cx="309563" cy="327025"/>
            </a:xfrm>
            <a:custGeom>
              <a:avLst/>
              <a:gdLst>
                <a:gd name="T0" fmla="*/ 77 w 154"/>
                <a:gd name="T1" fmla="*/ 162 h 162"/>
                <a:gd name="T2" fmla="*/ 0 w 154"/>
                <a:gd name="T3" fmla="*/ 81 h 162"/>
                <a:gd name="T4" fmla="*/ 77 w 154"/>
                <a:gd name="T5" fmla="*/ 0 h 162"/>
                <a:gd name="T6" fmla="*/ 154 w 154"/>
                <a:gd name="T7" fmla="*/ 81 h 162"/>
                <a:gd name="T8" fmla="*/ 77 w 154"/>
                <a:gd name="T9" fmla="*/ 162 h 162"/>
                <a:gd name="T10" fmla="*/ 77 w 154"/>
                <a:gd name="T11" fmla="*/ 6 h 162"/>
                <a:gd name="T12" fmla="*/ 6 w 154"/>
                <a:gd name="T13" fmla="*/ 81 h 162"/>
                <a:gd name="T14" fmla="*/ 77 w 154"/>
                <a:gd name="T15" fmla="*/ 156 h 162"/>
                <a:gd name="T16" fmla="*/ 148 w 154"/>
                <a:gd name="T17" fmla="*/ 81 h 162"/>
                <a:gd name="T18" fmla="*/ 77 w 154"/>
                <a:gd name="T19" fmla="*/ 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62">
                  <a:moveTo>
                    <a:pt x="77" y="162"/>
                  </a:moveTo>
                  <a:cubicBezTo>
                    <a:pt x="35" y="162"/>
                    <a:pt x="0" y="125"/>
                    <a:pt x="0" y="81"/>
                  </a:cubicBezTo>
                  <a:cubicBezTo>
                    <a:pt x="0" y="36"/>
                    <a:pt x="35" y="0"/>
                    <a:pt x="77" y="0"/>
                  </a:cubicBezTo>
                  <a:cubicBezTo>
                    <a:pt x="119" y="0"/>
                    <a:pt x="154" y="36"/>
                    <a:pt x="154" y="81"/>
                  </a:cubicBezTo>
                  <a:cubicBezTo>
                    <a:pt x="154" y="125"/>
                    <a:pt x="119" y="162"/>
                    <a:pt x="77" y="162"/>
                  </a:cubicBezTo>
                  <a:close/>
                  <a:moveTo>
                    <a:pt x="77" y="6"/>
                  </a:moveTo>
                  <a:cubicBezTo>
                    <a:pt x="38" y="6"/>
                    <a:pt x="6" y="40"/>
                    <a:pt x="6" y="81"/>
                  </a:cubicBezTo>
                  <a:cubicBezTo>
                    <a:pt x="6" y="122"/>
                    <a:pt x="38" y="156"/>
                    <a:pt x="77" y="156"/>
                  </a:cubicBezTo>
                  <a:cubicBezTo>
                    <a:pt x="116" y="156"/>
                    <a:pt x="148" y="122"/>
                    <a:pt x="148" y="81"/>
                  </a:cubicBezTo>
                  <a:cubicBezTo>
                    <a:pt x="148" y="40"/>
                    <a:pt x="116" y="6"/>
                    <a:pt x="7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32">
              <a:extLst>
                <a:ext uri="{FF2B5EF4-FFF2-40B4-BE49-F238E27FC236}">
                  <a16:creationId xmlns="" xmlns:a16="http://schemas.microsoft.com/office/drawing/2014/main" id="{3E8EB622-20C5-47AE-B9E4-E3500204D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475" y="5489780"/>
              <a:ext cx="128588" cy="133350"/>
            </a:xfrm>
            <a:custGeom>
              <a:avLst/>
              <a:gdLst>
                <a:gd name="T0" fmla="*/ 61 w 64"/>
                <a:gd name="T1" fmla="*/ 66 h 66"/>
                <a:gd name="T2" fmla="*/ 60 w 64"/>
                <a:gd name="T3" fmla="*/ 66 h 66"/>
                <a:gd name="T4" fmla="*/ 1 w 64"/>
                <a:gd name="T5" fmla="*/ 5 h 66"/>
                <a:gd name="T6" fmla="*/ 2 w 64"/>
                <a:gd name="T7" fmla="*/ 1 h 66"/>
                <a:gd name="T8" fmla="*/ 6 w 64"/>
                <a:gd name="T9" fmla="*/ 3 h 66"/>
                <a:gd name="T10" fmla="*/ 62 w 64"/>
                <a:gd name="T11" fmla="*/ 61 h 66"/>
                <a:gd name="T12" fmla="*/ 64 w 64"/>
                <a:gd name="T13" fmla="*/ 64 h 66"/>
                <a:gd name="T14" fmla="*/ 61 w 64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6">
                  <a:moveTo>
                    <a:pt x="61" y="66"/>
                  </a:moveTo>
                  <a:cubicBezTo>
                    <a:pt x="61" y="66"/>
                    <a:pt x="60" y="66"/>
                    <a:pt x="60" y="66"/>
                  </a:cubicBezTo>
                  <a:cubicBezTo>
                    <a:pt x="36" y="57"/>
                    <a:pt x="16" y="37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21" y="33"/>
                    <a:pt x="39" y="52"/>
                    <a:pt x="62" y="61"/>
                  </a:cubicBezTo>
                  <a:cubicBezTo>
                    <a:pt x="64" y="61"/>
                    <a:pt x="64" y="63"/>
                    <a:pt x="64" y="64"/>
                  </a:cubicBezTo>
                  <a:cubicBezTo>
                    <a:pt x="63" y="66"/>
                    <a:pt x="62" y="66"/>
                    <a:pt x="61" y="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33">
              <a:extLst>
                <a:ext uri="{FF2B5EF4-FFF2-40B4-BE49-F238E27FC236}">
                  <a16:creationId xmlns="" xmlns:a16="http://schemas.microsoft.com/office/drawing/2014/main" id="{07F9834C-B584-468E-BBE6-5DF02C78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5445330"/>
              <a:ext cx="203200" cy="163513"/>
            </a:xfrm>
            <a:custGeom>
              <a:avLst/>
              <a:gdLst>
                <a:gd name="T0" fmla="*/ 3 w 101"/>
                <a:gd name="T1" fmla="*/ 81 h 81"/>
                <a:gd name="T2" fmla="*/ 0 w 101"/>
                <a:gd name="T3" fmla="*/ 79 h 81"/>
                <a:gd name="T4" fmla="*/ 3 w 101"/>
                <a:gd name="T5" fmla="*/ 75 h 81"/>
                <a:gd name="T6" fmla="*/ 95 w 101"/>
                <a:gd name="T7" fmla="*/ 3 h 81"/>
                <a:gd name="T8" fmla="*/ 99 w 101"/>
                <a:gd name="T9" fmla="*/ 0 h 81"/>
                <a:gd name="T10" fmla="*/ 101 w 101"/>
                <a:gd name="T11" fmla="*/ 3 h 81"/>
                <a:gd name="T12" fmla="*/ 4 w 101"/>
                <a:gd name="T13" fmla="*/ 81 h 81"/>
                <a:gd name="T14" fmla="*/ 3 w 101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81">
                  <a:moveTo>
                    <a:pt x="3" y="81"/>
                  </a:moveTo>
                  <a:cubicBezTo>
                    <a:pt x="2" y="81"/>
                    <a:pt x="1" y="80"/>
                    <a:pt x="0" y="79"/>
                  </a:cubicBezTo>
                  <a:cubicBezTo>
                    <a:pt x="0" y="77"/>
                    <a:pt x="1" y="76"/>
                    <a:pt x="3" y="75"/>
                  </a:cubicBezTo>
                  <a:cubicBezTo>
                    <a:pt x="59" y="69"/>
                    <a:pt x="89" y="45"/>
                    <a:pt x="95" y="3"/>
                  </a:cubicBezTo>
                  <a:cubicBezTo>
                    <a:pt x="95" y="1"/>
                    <a:pt x="97" y="0"/>
                    <a:pt x="99" y="0"/>
                  </a:cubicBezTo>
                  <a:cubicBezTo>
                    <a:pt x="100" y="0"/>
                    <a:pt x="101" y="2"/>
                    <a:pt x="101" y="3"/>
                  </a:cubicBezTo>
                  <a:cubicBezTo>
                    <a:pt x="95" y="49"/>
                    <a:pt x="63" y="75"/>
                    <a:pt x="4" y="81"/>
                  </a:cubicBezTo>
                  <a:cubicBezTo>
                    <a:pt x="4" y="81"/>
                    <a:pt x="4" y="81"/>
                    <a:pt x="3" y="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34">
              <a:extLst>
                <a:ext uri="{FF2B5EF4-FFF2-40B4-BE49-F238E27FC236}">
                  <a16:creationId xmlns="" xmlns:a16="http://schemas.microsoft.com/office/drawing/2014/main" id="{04834D20-4ECA-43B5-8909-5EB34E90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5753305"/>
              <a:ext cx="74613" cy="150813"/>
            </a:xfrm>
            <a:custGeom>
              <a:avLst/>
              <a:gdLst>
                <a:gd name="T0" fmla="*/ 12 w 37"/>
                <a:gd name="T1" fmla="*/ 75 h 75"/>
                <a:gd name="T2" fmla="*/ 9 w 37"/>
                <a:gd name="T3" fmla="*/ 73 h 75"/>
                <a:gd name="T4" fmla="*/ 0 w 37"/>
                <a:gd name="T5" fmla="*/ 46 h 75"/>
                <a:gd name="T6" fmla="*/ 1 w 37"/>
                <a:gd name="T7" fmla="*/ 42 h 75"/>
                <a:gd name="T8" fmla="*/ 8 w 37"/>
                <a:gd name="T9" fmla="*/ 37 h 75"/>
                <a:gd name="T10" fmla="*/ 4 w 37"/>
                <a:gd name="T11" fmla="*/ 27 h 75"/>
                <a:gd name="T12" fmla="*/ 4 w 37"/>
                <a:gd name="T13" fmla="*/ 24 h 75"/>
                <a:gd name="T14" fmla="*/ 25 w 37"/>
                <a:gd name="T15" fmla="*/ 1 h 75"/>
                <a:gd name="T16" fmla="*/ 28 w 37"/>
                <a:gd name="T17" fmla="*/ 0 h 75"/>
                <a:gd name="T18" fmla="*/ 30 w 37"/>
                <a:gd name="T19" fmla="*/ 3 h 75"/>
                <a:gd name="T20" fmla="*/ 37 w 37"/>
                <a:gd name="T21" fmla="*/ 71 h 75"/>
                <a:gd name="T22" fmla="*/ 34 w 37"/>
                <a:gd name="T23" fmla="*/ 75 h 75"/>
                <a:gd name="T24" fmla="*/ 31 w 37"/>
                <a:gd name="T25" fmla="*/ 72 h 75"/>
                <a:gd name="T26" fmla="*/ 25 w 37"/>
                <a:gd name="T27" fmla="*/ 10 h 75"/>
                <a:gd name="T28" fmla="*/ 10 w 37"/>
                <a:gd name="T29" fmla="*/ 26 h 75"/>
                <a:gd name="T30" fmla="*/ 15 w 37"/>
                <a:gd name="T31" fmla="*/ 37 h 75"/>
                <a:gd name="T32" fmla="*/ 14 w 37"/>
                <a:gd name="T33" fmla="*/ 41 h 75"/>
                <a:gd name="T34" fmla="*/ 6 w 37"/>
                <a:gd name="T35" fmla="*/ 46 h 75"/>
                <a:gd name="T36" fmla="*/ 15 w 37"/>
                <a:gd name="T37" fmla="*/ 71 h 75"/>
                <a:gd name="T38" fmla="*/ 13 w 37"/>
                <a:gd name="T39" fmla="*/ 75 h 75"/>
                <a:gd name="T40" fmla="*/ 12 w 37"/>
                <a:gd name="T4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75">
                  <a:moveTo>
                    <a:pt x="12" y="75"/>
                  </a:moveTo>
                  <a:cubicBezTo>
                    <a:pt x="11" y="75"/>
                    <a:pt x="9" y="74"/>
                    <a:pt x="9" y="73"/>
                  </a:cubicBezTo>
                  <a:cubicBezTo>
                    <a:pt x="4" y="57"/>
                    <a:pt x="0" y="46"/>
                    <a:pt x="0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6"/>
                    <a:pt x="3" y="25"/>
                    <a:pt x="4" y="2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1"/>
                    <a:pt x="30" y="2"/>
                    <a:pt x="30" y="3"/>
                  </a:cubicBezTo>
                  <a:cubicBezTo>
                    <a:pt x="30" y="3"/>
                    <a:pt x="32" y="33"/>
                    <a:pt x="37" y="71"/>
                  </a:cubicBezTo>
                  <a:cubicBezTo>
                    <a:pt x="37" y="73"/>
                    <a:pt x="36" y="75"/>
                    <a:pt x="34" y="75"/>
                  </a:cubicBezTo>
                  <a:cubicBezTo>
                    <a:pt x="33" y="75"/>
                    <a:pt x="31" y="74"/>
                    <a:pt x="31" y="72"/>
                  </a:cubicBezTo>
                  <a:cubicBezTo>
                    <a:pt x="27" y="44"/>
                    <a:pt x="25" y="21"/>
                    <a:pt x="25" y="10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8"/>
                    <a:pt x="15" y="40"/>
                    <a:pt x="14" y="4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8" y="50"/>
                    <a:pt x="11" y="59"/>
                    <a:pt x="15" y="71"/>
                  </a:cubicBezTo>
                  <a:cubicBezTo>
                    <a:pt x="15" y="72"/>
                    <a:pt x="14" y="74"/>
                    <a:pt x="13" y="75"/>
                  </a:cubicBezTo>
                  <a:cubicBezTo>
                    <a:pt x="13" y="75"/>
                    <a:pt x="12" y="75"/>
                    <a:pt x="12" y="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35">
              <a:extLst>
                <a:ext uri="{FF2B5EF4-FFF2-40B4-BE49-F238E27FC236}">
                  <a16:creationId xmlns="" xmlns:a16="http://schemas.microsoft.com/office/drawing/2014/main" id="{9C811747-062F-40DE-B656-270AC52F7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888" y="5751717"/>
              <a:ext cx="73025" cy="152400"/>
            </a:xfrm>
            <a:custGeom>
              <a:avLst/>
              <a:gdLst>
                <a:gd name="T0" fmla="*/ 24 w 37"/>
                <a:gd name="T1" fmla="*/ 76 h 76"/>
                <a:gd name="T2" fmla="*/ 23 w 37"/>
                <a:gd name="T3" fmla="*/ 76 h 76"/>
                <a:gd name="T4" fmla="*/ 21 w 37"/>
                <a:gd name="T5" fmla="*/ 72 h 76"/>
                <a:gd name="T6" fmla="*/ 30 w 37"/>
                <a:gd name="T7" fmla="*/ 47 h 76"/>
                <a:gd name="T8" fmla="*/ 22 w 37"/>
                <a:gd name="T9" fmla="*/ 42 h 76"/>
                <a:gd name="T10" fmla="*/ 22 w 37"/>
                <a:gd name="T11" fmla="*/ 38 h 76"/>
                <a:gd name="T12" fmla="*/ 27 w 37"/>
                <a:gd name="T13" fmla="*/ 27 h 76"/>
                <a:gd name="T14" fmla="*/ 12 w 37"/>
                <a:gd name="T15" fmla="*/ 11 h 76"/>
                <a:gd name="T16" fmla="*/ 7 w 37"/>
                <a:gd name="T17" fmla="*/ 73 h 76"/>
                <a:gd name="T18" fmla="*/ 3 w 37"/>
                <a:gd name="T19" fmla="*/ 76 h 76"/>
                <a:gd name="T20" fmla="*/ 1 w 37"/>
                <a:gd name="T21" fmla="*/ 72 h 76"/>
                <a:gd name="T22" fmla="*/ 6 w 37"/>
                <a:gd name="T23" fmla="*/ 4 h 76"/>
                <a:gd name="T24" fmla="*/ 8 w 37"/>
                <a:gd name="T25" fmla="*/ 1 h 76"/>
                <a:gd name="T26" fmla="*/ 11 w 37"/>
                <a:gd name="T27" fmla="*/ 2 h 76"/>
                <a:gd name="T28" fmla="*/ 32 w 37"/>
                <a:gd name="T29" fmla="*/ 25 h 76"/>
                <a:gd name="T30" fmla="*/ 33 w 37"/>
                <a:gd name="T31" fmla="*/ 28 h 76"/>
                <a:gd name="T32" fmla="*/ 28 w 37"/>
                <a:gd name="T33" fmla="*/ 38 h 76"/>
                <a:gd name="T34" fmla="*/ 35 w 37"/>
                <a:gd name="T35" fmla="*/ 43 h 76"/>
                <a:gd name="T36" fmla="*/ 36 w 37"/>
                <a:gd name="T37" fmla="*/ 47 h 76"/>
                <a:gd name="T38" fmla="*/ 27 w 37"/>
                <a:gd name="T39" fmla="*/ 74 h 76"/>
                <a:gd name="T40" fmla="*/ 24 w 37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76">
                  <a:moveTo>
                    <a:pt x="24" y="76"/>
                  </a:moveTo>
                  <a:cubicBezTo>
                    <a:pt x="24" y="76"/>
                    <a:pt x="23" y="76"/>
                    <a:pt x="23" y="76"/>
                  </a:cubicBezTo>
                  <a:cubicBezTo>
                    <a:pt x="21" y="75"/>
                    <a:pt x="21" y="73"/>
                    <a:pt x="21" y="72"/>
                  </a:cubicBezTo>
                  <a:cubicBezTo>
                    <a:pt x="25" y="60"/>
                    <a:pt x="29" y="51"/>
                    <a:pt x="30" y="47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1" y="41"/>
                    <a:pt x="21" y="39"/>
                    <a:pt x="22" y="3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22"/>
                    <a:pt x="10" y="45"/>
                    <a:pt x="7" y="73"/>
                  </a:cubicBezTo>
                  <a:cubicBezTo>
                    <a:pt x="6" y="75"/>
                    <a:pt x="5" y="76"/>
                    <a:pt x="3" y="76"/>
                  </a:cubicBezTo>
                  <a:cubicBezTo>
                    <a:pt x="2" y="76"/>
                    <a:pt x="0" y="74"/>
                    <a:pt x="1" y="72"/>
                  </a:cubicBezTo>
                  <a:cubicBezTo>
                    <a:pt x="5" y="34"/>
                    <a:pt x="6" y="4"/>
                    <a:pt x="6" y="4"/>
                  </a:cubicBezTo>
                  <a:cubicBezTo>
                    <a:pt x="6" y="2"/>
                    <a:pt x="7" y="1"/>
                    <a:pt x="8" y="1"/>
                  </a:cubicBezTo>
                  <a:cubicBezTo>
                    <a:pt x="9" y="0"/>
                    <a:pt x="11" y="1"/>
                    <a:pt x="11" y="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4"/>
                    <a:pt x="37" y="45"/>
                    <a:pt x="36" y="47"/>
                  </a:cubicBezTo>
                  <a:cubicBezTo>
                    <a:pt x="36" y="47"/>
                    <a:pt x="32" y="58"/>
                    <a:pt x="27" y="74"/>
                  </a:cubicBezTo>
                  <a:cubicBezTo>
                    <a:pt x="26" y="75"/>
                    <a:pt x="25" y="76"/>
                    <a:pt x="24" y="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36">
              <a:extLst>
                <a:ext uri="{FF2B5EF4-FFF2-40B4-BE49-F238E27FC236}">
                  <a16:creationId xmlns="" xmlns:a16="http://schemas.microsoft.com/office/drawing/2014/main" id="{0D5813C1-57F0-4CBD-AE9D-CF3763DC3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0" y="5632655"/>
              <a:ext cx="82550" cy="73025"/>
            </a:xfrm>
            <a:custGeom>
              <a:avLst/>
              <a:gdLst>
                <a:gd name="T0" fmla="*/ 32 w 41"/>
                <a:gd name="T1" fmla="*/ 36 h 36"/>
                <a:gd name="T2" fmla="*/ 11 w 41"/>
                <a:gd name="T3" fmla="*/ 29 h 36"/>
                <a:gd name="T4" fmla="*/ 1 w 41"/>
                <a:gd name="T5" fmla="*/ 4 h 36"/>
                <a:gd name="T6" fmla="*/ 3 w 41"/>
                <a:gd name="T7" fmla="*/ 1 h 36"/>
                <a:gd name="T8" fmla="*/ 7 w 41"/>
                <a:gd name="T9" fmla="*/ 3 h 36"/>
                <a:gd name="T10" fmla="*/ 15 w 41"/>
                <a:gd name="T11" fmla="*/ 24 h 36"/>
                <a:gd name="T12" fmla="*/ 37 w 41"/>
                <a:gd name="T13" fmla="*/ 29 h 36"/>
                <a:gd name="T14" fmla="*/ 41 w 41"/>
                <a:gd name="T15" fmla="*/ 32 h 36"/>
                <a:gd name="T16" fmla="*/ 38 w 41"/>
                <a:gd name="T17" fmla="*/ 35 h 36"/>
                <a:gd name="T18" fmla="*/ 32 w 41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6">
                  <a:moveTo>
                    <a:pt x="32" y="36"/>
                  </a:moveTo>
                  <a:cubicBezTo>
                    <a:pt x="26" y="36"/>
                    <a:pt x="18" y="34"/>
                    <a:pt x="11" y="29"/>
                  </a:cubicBezTo>
                  <a:cubicBezTo>
                    <a:pt x="4" y="23"/>
                    <a:pt x="1" y="15"/>
                    <a:pt x="1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5" y="0"/>
                    <a:pt x="6" y="2"/>
                    <a:pt x="7" y="3"/>
                  </a:cubicBezTo>
                  <a:cubicBezTo>
                    <a:pt x="7" y="13"/>
                    <a:pt x="9" y="20"/>
                    <a:pt x="15" y="24"/>
                  </a:cubicBezTo>
                  <a:cubicBezTo>
                    <a:pt x="24" y="32"/>
                    <a:pt x="37" y="29"/>
                    <a:pt x="37" y="29"/>
                  </a:cubicBezTo>
                  <a:cubicBezTo>
                    <a:pt x="39" y="29"/>
                    <a:pt x="40" y="30"/>
                    <a:pt x="41" y="32"/>
                  </a:cubicBezTo>
                  <a:cubicBezTo>
                    <a:pt x="41" y="33"/>
                    <a:pt x="40" y="35"/>
                    <a:pt x="38" y="35"/>
                  </a:cubicBezTo>
                  <a:cubicBezTo>
                    <a:pt x="38" y="35"/>
                    <a:pt x="36" y="36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37">
              <a:extLst>
                <a:ext uri="{FF2B5EF4-FFF2-40B4-BE49-F238E27FC236}">
                  <a16:creationId xmlns="" xmlns:a16="http://schemas.microsoft.com/office/drawing/2014/main" id="{201A67DF-09CC-468C-B34B-EC829F072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8825" y="5675517"/>
              <a:ext cx="60325" cy="38100"/>
            </a:xfrm>
            <a:custGeom>
              <a:avLst/>
              <a:gdLst>
                <a:gd name="T0" fmla="*/ 22 w 30"/>
                <a:gd name="T1" fmla="*/ 19 h 19"/>
                <a:gd name="T2" fmla="*/ 8 w 30"/>
                <a:gd name="T3" fmla="*/ 19 h 19"/>
                <a:gd name="T4" fmla="*/ 0 w 30"/>
                <a:gd name="T5" fmla="*/ 9 h 19"/>
                <a:gd name="T6" fmla="*/ 8 w 30"/>
                <a:gd name="T7" fmla="*/ 0 h 19"/>
                <a:gd name="T8" fmla="*/ 22 w 30"/>
                <a:gd name="T9" fmla="*/ 0 h 19"/>
                <a:gd name="T10" fmla="*/ 30 w 30"/>
                <a:gd name="T11" fmla="*/ 9 h 19"/>
                <a:gd name="T12" fmla="*/ 22 w 30"/>
                <a:gd name="T13" fmla="*/ 19 h 19"/>
                <a:gd name="T14" fmla="*/ 8 w 30"/>
                <a:gd name="T15" fmla="*/ 6 h 19"/>
                <a:gd name="T16" fmla="*/ 6 w 30"/>
                <a:gd name="T17" fmla="*/ 9 h 19"/>
                <a:gd name="T18" fmla="*/ 8 w 30"/>
                <a:gd name="T19" fmla="*/ 13 h 19"/>
                <a:gd name="T20" fmla="*/ 22 w 30"/>
                <a:gd name="T21" fmla="*/ 13 h 19"/>
                <a:gd name="T22" fmla="*/ 24 w 30"/>
                <a:gd name="T23" fmla="*/ 9 h 19"/>
                <a:gd name="T24" fmla="*/ 22 w 30"/>
                <a:gd name="T25" fmla="*/ 6 h 19"/>
                <a:gd name="T26" fmla="*/ 8 w 30"/>
                <a:gd name="T2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9">
                  <a:moveTo>
                    <a:pt x="22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30" y="4"/>
                    <a:pt x="30" y="9"/>
                  </a:cubicBezTo>
                  <a:cubicBezTo>
                    <a:pt x="30" y="15"/>
                    <a:pt x="26" y="19"/>
                    <a:pt x="22" y="19"/>
                  </a:cubicBezTo>
                  <a:close/>
                  <a:moveTo>
                    <a:pt x="8" y="6"/>
                  </a:move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8" y="13"/>
                    <a:pt x="8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4" y="11"/>
                    <a:pt x="24" y="9"/>
                  </a:cubicBezTo>
                  <a:cubicBezTo>
                    <a:pt x="24" y="7"/>
                    <a:pt x="23" y="6"/>
                    <a:pt x="22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38">
              <a:extLst>
                <a:ext uri="{FF2B5EF4-FFF2-40B4-BE49-F238E27FC236}">
                  <a16:creationId xmlns="" xmlns:a16="http://schemas.microsoft.com/office/drawing/2014/main" id="{CD865E58-2B65-4D1F-850F-1AFC7997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5405642"/>
              <a:ext cx="366713" cy="147638"/>
            </a:xfrm>
            <a:custGeom>
              <a:avLst/>
              <a:gdLst>
                <a:gd name="T0" fmla="*/ 3 w 182"/>
                <a:gd name="T1" fmla="*/ 73 h 73"/>
                <a:gd name="T2" fmla="*/ 3 w 182"/>
                <a:gd name="T3" fmla="*/ 73 h 73"/>
                <a:gd name="T4" fmla="*/ 0 w 182"/>
                <a:gd name="T5" fmla="*/ 70 h 73"/>
                <a:gd name="T6" fmla="*/ 92 w 182"/>
                <a:gd name="T7" fmla="*/ 0 h 73"/>
                <a:gd name="T8" fmla="*/ 92 w 182"/>
                <a:gd name="T9" fmla="*/ 0 h 73"/>
                <a:gd name="T10" fmla="*/ 182 w 182"/>
                <a:gd name="T11" fmla="*/ 69 h 73"/>
                <a:gd name="T12" fmla="*/ 179 w 182"/>
                <a:gd name="T13" fmla="*/ 72 h 73"/>
                <a:gd name="T14" fmla="*/ 179 w 182"/>
                <a:gd name="T15" fmla="*/ 72 h 73"/>
                <a:gd name="T16" fmla="*/ 176 w 182"/>
                <a:gd name="T17" fmla="*/ 69 h 73"/>
                <a:gd name="T18" fmla="*/ 92 w 182"/>
                <a:gd name="T19" fmla="*/ 6 h 73"/>
                <a:gd name="T20" fmla="*/ 6 w 182"/>
                <a:gd name="T21" fmla="*/ 71 h 73"/>
                <a:gd name="T22" fmla="*/ 3 w 182"/>
                <a:gd name="T2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2" h="73">
                  <a:moveTo>
                    <a:pt x="3" y="73"/>
                  </a:moveTo>
                  <a:cubicBezTo>
                    <a:pt x="3" y="73"/>
                    <a:pt x="3" y="73"/>
                    <a:pt x="3" y="73"/>
                  </a:cubicBezTo>
                  <a:cubicBezTo>
                    <a:pt x="2" y="73"/>
                    <a:pt x="0" y="72"/>
                    <a:pt x="0" y="70"/>
                  </a:cubicBezTo>
                  <a:cubicBezTo>
                    <a:pt x="0" y="70"/>
                    <a:pt x="5" y="2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6" y="0"/>
                    <a:pt x="181" y="1"/>
                    <a:pt x="182" y="69"/>
                  </a:cubicBezTo>
                  <a:cubicBezTo>
                    <a:pt x="182" y="71"/>
                    <a:pt x="180" y="72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7" y="72"/>
                    <a:pt x="176" y="71"/>
                    <a:pt x="176" y="69"/>
                  </a:cubicBezTo>
                  <a:cubicBezTo>
                    <a:pt x="175" y="7"/>
                    <a:pt x="96" y="6"/>
                    <a:pt x="92" y="6"/>
                  </a:cubicBezTo>
                  <a:cubicBezTo>
                    <a:pt x="11" y="8"/>
                    <a:pt x="7" y="68"/>
                    <a:pt x="6" y="71"/>
                  </a:cubicBezTo>
                  <a:cubicBezTo>
                    <a:pt x="6" y="72"/>
                    <a:pt x="5" y="73"/>
                    <a:pt x="3" y="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39">
              <a:extLst>
                <a:ext uri="{FF2B5EF4-FFF2-40B4-BE49-F238E27FC236}">
                  <a16:creationId xmlns="" xmlns:a16="http://schemas.microsoft.com/office/drawing/2014/main" id="{9DDAFC92-1B7E-47A7-A9A6-2AC6A8BE2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5" y="5281817"/>
              <a:ext cx="282575" cy="257175"/>
            </a:xfrm>
            <a:custGeom>
              <a:avLst/>
              <a:gdLst>
                <a:gd name="T0" fmla="*/ 29 w 140"/>
                <a:gd name="T1" fmla="*/ 128 h 128"/>
                <a:gd name="T2" fmla="*/ 28 w 140"/>
                <a:gd name="T3" fmla="*/ 128 h 128"/>
                <a:gd name="T4" fmla="*/ 26 w 140"/>
                <a:gd name="T5" fmla="*/ 125 h 128"/>
                <a:gd name="T6" fmla="*/ 26 w 140"/>
                <a:gd name="T7" fmla="*/ 98 h 128"/>
                <a:gd name="T8" fmla="*/ 18 w 140"/>
                <a:gd name="T9" fmla="*/ 98 h 128"/>
                <a:gd name="T10" fmla="*/ 0 w 140"/>
                <a:gd name="T11" fmla="*/ 81 h 128"/>
                <a:gd name="T12" fmla="*/ 0 w 140"/>
                <a:gd name="T13" fmla="*/ 18 h 128"/>
                <a:gd name="T14" fmla="*/ 18 w 140"/>
                <a:gd name="T15" fmla="*/ 0 h 128"/>
                <a:gd name="T16" fmla="*/ 122 w 140"/>
                <a:gd name="T17" fmla="*/ 0 h 128"/>
                <a:gd name="T18" fmla="*/ 140 w 140"/>
                <a:gd name="T19" fmla="*/ 18 h 128"/>
                <a:gd name="T20" fmla="*/ 140 w 140"/>
                <a:gd name="T21" fmla="*/ 81 h 128"/>
                <a:gd name="T22" fmla="*/ 122 w 140"/>
                <a:gd name="T23" fmla="*/ 98 h 128"/>
                <a:gd name="T24" fmla="*/ 60 w 140"/>
                <a:gd name="T25" fmla="*/ 98 h 128"/>
                <a:gd name="T26" fmla="*/ 31 w 140"/>
                <a:gd name="T27" fmla="*/ 127 h 128"/>
                <a:gd name="T28" fmla="*/ 29 w 140"/>
                <a:gd name="T29" fmla="*/ 128 h 128"/>
                <a:gd name="T30" fmla="*/ 122 w 140"/>
                <a:gd name="T31" fmla="*/ 6 h 128"/>
                <a:gd name="T32" fmla="*/ 18 w 140"/>
                <a:gd name="T33" fmla="*/ 6 h 128"/>
                <a:gd name="T34" fmla="*/ 6 w 140"/>
                <a:gd name="T35" fmla="*/ 18 h 128"/>
                <a:gd name="T36" fmla="*/ 6 w 140"/>
                <a:gd name="T37" fmla="*/ 81 h 128"/>
                <a:gd name="T38" fmla="*/ 18 w 140"/>
                <a:gd name="T39" fmla="*/ 92 h 128"/>
                <a:gd name="T40" fmla="*/ 29 w 140"/>
                <a:gd name="T41" fmla="*/ 92 h 128"/>
                <a:gd name="T42" fmla="*/ 32 w 140"/>
                <a:gd name="T43" fmla="*/ 95 h 128"/>
                <a:gd name="T44" fmla="*/ 32 w 140"/>
                <a:gd name="T45" fmla="*/ 118 h 128"/>
                <a:gd name="T46" fmla="*/ 57 w 140"/>
                <a:gd name="T47" fmla="*/ 93 h 128"/>
                <a:gd name="T48" fmla="*/ 59 w 140"/>
                <a:gd name="T49" fmla="*/ 92 h 128"/>
                <a:gd name="T50" fmla="*/ 122 w 140"/>
                <a:gd name="T51" fmla="*/ 92 h 128"/>
                <a:gd name="T52" fmla="*/ 134 w 140"/>
                <a:gd name="T53" fmla="*/ 81 h 128"/>
                <a:gd name="T54" fmla="*/ 134 w 140"/>
                <a:gd name="T55" fmla="*/ 18 h 128"/>
                <a:gd name="T56" fmla="*/ 122 w 140"/>
                <a:gd name="T57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28">
                  <a:moveTo>
                    <a:pt x="29" y="128"/>
                  </a:moveTo>
                  <a:cubicBezTo>
                    <a:pt x="29" y="128"/>
                    <a:pt x="29" y="128"/>
                    <a:pt x="28" y="128"/>
                  </a:cubicBezTo>
                  <a:cubicBezTo>
                    <a:pt x="27" y="127"/>
                    <a:pt x="26" y="126"/>
                    <a:pt x="26" y="125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2" y="98"/>
                    <a:pt x="0" y="95"/>
                    <a:pt x="0" y="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"/>
                    <a:pt x="12" y="0"/>
                    <a:pt x="18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8" y="0"/>
                    <a:pt x="140" y="3"/>
                    <a:pt x="140" y="18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95"/>
                    <a:pt x="128" y="98"/>
                    <a:pt x="122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122" y="6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6" y="6"/>
                    <a:pt x="6" y="18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92"/>
                    <a:pt x="17" y="92"/>
                    <a:pt x="18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1" y="92"/>
                    <a:pt x="32" y="94"/>
                    <a:pt x="32" y="95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7" y="93"/>
                    <a:pt x="58" y="92"/>
                    <a:pt x="59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3" y="92"/>
                    <a:pt x="134" y="92"/>
                    <a:pt x="134" y="81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4" y="6"/>
                    <a:pt x="123" y="6"/>
                    <a:pt x="122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="" xmlns:a16="http://schemas.microsoft.com/office/drawing/2014/main" id="{6475DBAB-6908-4209-9E6F-217C0627BD54}"/>
              </a:ext>
            </a:extLst>
          </p:cNvPr>
          <p:cNvGrpSpPr/>
          <p:nvPr/>
        </p:nvGrpSpPr>
        <p:grpSpPr>
          <a:xfrm>
            <a:off x="4557713" y="4367417"/>
            <a:ext cx="590550" cy="592138"/>
            <a:chOff x="4557713" y="4367417"/>
            <a:chExt cx="590550" cy="592138"/>
          </a:xfrm>
        </p:grpSpPr>
        <p:sp>
          <p:nvSpPr>
            <p:cNvPr id="260" name="Freeform 240">
              <a:extLst>
                <a:ext uri="{FF2B5EF4-FFF2-40B4-BE49-F238E27FC236}">
                  <a16:creationId xmlns="" xmlns:a16="http://schemas.microsoft.com/office/drawing/2014/main" id="{BE0CA3F8-530B-4401-9E12-DFEE808E8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750" y="4537280"/>
              <a:ext cx="90488" cy="90488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3 h 45"/>
                <a:gd name="T8" fmla="*/ 22 w 45"/>
                <a:gd name="T9" fmla="*/ 45 h 45"/>
                <a:gd name="T10" fmla="*/ 22 w 45"/>
                <a:gd name="T11" fmla="*/ 6 h 45"/>
                <a:gd name="T12" fmla="*/ 6 w 45"/>
                <a:gd name="T13" fmla="*/ 23 h 45"/>
                <a:gd name="T14" fmla="*/ 22 w 45"/>
                <a:gd name="T15" fmla="*/ 39 h 45"/>
                <a:gd name="T16" fmla="*/ 39 w 45"/>
                <a:gd name="T17" fmla="*/ 23 h 45"/>
                <a:gd name="T18" fmla="*/ 22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6"/>
                  </a:moveTo>
                  <a:cubicBezTo>
                    <a:pt x="13" y="6"/>
                    <a:pt x="6" y="13"/>
                    <a:pt x="6" y="23"/>
                  </a:cubicBezTo>
                  <a:cubicBezTo>
                    <a:pt x="6" y="32"/>
                    <a:pt x="13" y="39"/>
                    <a:pt x="22" y="39"/>
                  </a:cubicBezTo>
                  <a:cubicBezTo>
                    <a:pt x="31" y="39"/>
                    <a:pt x="39" y="32"/>
                    <a:pt x="39" y="23"/>
                  </a:cubicBezTo>
                  <a:cubicBezTo>
                    <a:pt x="39" y="13"/>
                    <a:pt x="31" y="6"/>
                    <a:pt x="22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41">
              <a:extLst>
                <a:ext uri="{FF2B5EF4-FFF2-40B4-BE49-F238E27FC236}">
                  <a16:creationId xmlns="" xmlns:a16="http://schemas.microsoft.com/office/drawing/2014/main" id="{FF6376E8-21EC-4F6D-AA19-57018FBCE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750" y="4708730"/>
              <a:ext cx="90488" cy="90488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2 h 45"/>
                <a:gd name="T4" fmla="*/ 22 w 45"/>
                <a:gd name="T5" fmla="*/ 0 h 45"/>
                <a:gd name="T6" fmla="*/ 45 w 45"/>
                <a:gd name="T7" fmla="*/ 22 h 45"/>
                <a:gd name="T8" fmla="*/ 22 w 45"/>
                <a:gd name="T9" fmla="*/ 45 h 45"/>
                <a:gd name="T10" fmla="*/ 22 w 45"/>
                <a:gd name="T11" fmla="*/ 6 h 45"/>
                <a:gd name="T12" fmla="*/ 6 w 45"/>
                <a:gd name="T13" fmla="*/ 22 h 45"/>
                <a:gd name="T14" fmla="*/ 22 w 45"/>
                <a:gd name="T15" fmla="*/ 39 h 45"/>
                <a:gd name="T16" fmla="*/ 39 w 45"/>
                <a:gd name="T17" fmla="*/ 22 h 45"/>
                <a:gd name="T18" fmla="*/ 22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6"/>
                  </a:moveTo>
                  <a:cubicBezTo>
                    <a:pt x="13" y="6"/>
                    <a:pt x="6" y="13"/>
                    <a:pt x="6" y="22"/>
                  </a:cubicBezTo>
                  <a:cubicBezTo>
                    <a:pt x="6" y="31"/>
                    <a:pt x="13" y="39"/>
                    <a:pt x="22" y="39"/>
                  </a:cubicBezTo>
                  <a:cubicBezTo>
                    <a:pt x="31" y="39"/>
                    <a:pt x="39" y="31"/>
                    <a:pt x="39" y="22"/>
                  </a:cubicBezTo>
                  <a:cubicBezTo>
                    <a:pt x="39" y="13"/>
                    <a:pt x="31" y="6"/>
                    <a:pt x="22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42">
              <a:extLst>
                <a:ext uri="{FF2B5EF4-FFF2-40B4-BE49-F238E27FC236}">
                  <a16:creationId xmlns="" xmlns:a16="http://schemas.microsoft.com/office/drawing/2014/main" id="{A40B8B77-6638-4F9C-84CA-7BCAEA57C8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9163" y="4621417"/>
              <a:ext cx="90488" cy="90488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3 h 45"/>
                <a:gd name="T4" fmla="*/ 23 w 45"/>
                <a:gd name="T5" fmla="*/ 0 h 45"/>
                <a:gd name="T6" fmla="*/ 45 w 45"/>
                <a:gd name="T7" fmla="*/ 23 h 45"/>
                <a:gd name="T8" fmla="*/ 23 w 45"/>
                <a:gd name="T9" fmla="*/ 45 h 45"/>
                <a:gd name="T10" fmla="*/ 23 w 45"/>
                <a:gd name="T11" fmla="*/ 6 h 45"/>
                <a:gd name="T12" fmla="*/ 6 w 45"/>
                <a:gd name="T13" fmla="*/ 23 h 45"/>
                <a:gd name="T14" fmla="*/ 23 w 45"/>
                <a:gd name="T15" fmla="*/ 39 h 45"/>
                <a:gd name="T16" fmla="*/ 39 w 45"/>
                <a:gd name="T17" fmla="*/ 23 h 45"/>
                <a:gd name="T18" fmla="*/ 23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5" y="0"/>
                    <a:pt x="45" y="11"/>
                    <a:pt x="45" y="23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6"/>
                  </a:moveTo>
                  <a:cubicBezTo>
                    <a:pt x="14" y="6"/>
                    <a:pt x="6" y="14"/>
                    <a:pt x="6" y="23"/>
                  </a:cubicBezTo>
                  <a:cubicBezTo>
                    <a:pt x="6" y="32"/>
                    <a:pt x="14" y="39"/>
                    <a:pt x="23" y="39"/>
                  </a:cubicBezTo>
                  <a:cubicBezTo>
                    <a:pt x="32" y="39"/>
                    <a:pt x="39" y="32"/>
                    <a:pt x="39" y="23"/>
                  </a:cubicBezTo>
                  <a:cubicBezTo>
                    <a:pt x="39" y="14"/>
                    <a:pt x="32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43">
              <a:extLst>
                <a:ext uri="{FF2B5EF4-FFF2-40B4-BE49-F238E27FC236}">
                  <a16:creationId xmlns="" xmlns:a16="http://schemas.microsoft.com/office/drawing/2014/main" id="{4D3BC793-B3AA-4C8A-B0AA-5E247C21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775" y="4597605"/>
              <a:ext cx="73025" cy="55563"/>
            </a:xfrm>
            <a:custGeom>
              <a:avLst/>
              <a:gdLst>
                <a:gd name="T0" fmla="*/ 3 w 36"/>
                <a:gd name="T1" fmla="*/ 28 h 28"/>
                <a:gd name="T2" fmla="*/ 1 w 36"/>
                <a:gd name="T3" fmla="*/ 26 h 28"/>
                <a:gd name="T4" fmla="*/ 2 w 36"/>
                <a:gd name="T5" fmla="*/ 22 h 28"/>
                <a:gd name="T6" fmla="*/ 31 w 36"/>
                <a:gd name="T7" fmla="*/ 1 h 28"/>
                <a:gd name="T8" fmla="*/ 35 w 36"/>
                <a:gd name="T9" fmla="*/ 2 h 28"/>
                <a:gd name="T10" fmla="*/ 35 w 36"/>
                <a:gd name="T11" fmla="*/ 6 h 28"/>
                <a:gd name="T12" fmla="*/ 5 w 36"/>
                <a:gd name="T13" fmla="*/ 27 h 28"/>
                <a:gd name="T14" fmla="*/ 3 w 3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8">
                  <a:moveTo>
                    <a:pt x="3" y="28"/>
                  </a:moveTo>
                  <a:cubicBezTo>
                    <a:pt x="2" y="28"/>
                    <a:pt x="2" y="27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4" y="0"/>
                    <a:pt x="35" y="2"/>
                  </a:cubicBezTo>
                  <a:cubicBezTo>
                    <a:pt x="36" y="3"/>
                    <a:pt x="36" y="5"/>
                    <a:pt x="35" y="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8"/>
                    <a:pt x="3" y="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4">
              <a:extLst>
                <a:ext uri="{FF2B5EF4-FFF2-40B4-BE49-F238E27FC236}">
                  <a16:creationId xmlns="" xmlns:a16="http://schemas.microsoft.com/office/drawing/2014/main" id="{DC368C9E-F026-42A3-9611-FE6E513D7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4686505"/>
              <a:ext cx="71438" cy="53975"/>
            </a:xfrm>
            <a:custGeom>
              <a:avLst/>
              <a:gdLst>
                <a:gd name="T0" fmla="*/ 33 w 36"/>
                <a:gd name="T1" fmla="*/ 27 h 27"/>
                <a:gd name="T2" fmla="*/ 31 w 36"/>
                <a:gd name="T3" fmla="*/ 26 h 27"/>
                <a:gd name="T4" fmla="*/ 2 w 36"/>
                <a:gd name="T5" fmla="*/ 5 h 27"/>
                <a:gd name="T6" fmla="*/ 1 w 36"/>
                <a:gd name="T7" fmla="*/ 1 h 27"/>
                <a:gd name="T8" fmla="*/ 5 w 36"/>
                <a:gd name="T9" fmla="*/ 1 h 27"/>
                <a:gd name="T10" fmla="*/ 34 w 36"/>
                <a:gd name="T11" fmla="*/ 22 h 27"/>
                <a:gd name="T12" fmla="*/ 35 w 36"/>
                <a:gd name="T13" fmla="*/ 26 h 27"/>
                <a:gd name="T14" fmla="*/ 33 w 3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7">
                  <a:moveTo>
                    <a:pt x="33" y="27"/>
                  </a:moveTo>
                  <a:cubicBezTo>
                    <a:pt x="32" y="27"/>
                    <a:pt x="31" y="27"/>
                    <a:pt x="31" y="2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3"/>
                    <a:pt x="36" y="24"/>
                    <a:pt x="35" y="26"/>
                  </a:cubicBezTo>
                  <a:cubicBezTo>
                    <a:pt x="34" y="27"/>
                    <a:pt x="34" y="27"/>
                    <a:pt x="33" y="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45">
              <a:extLst>
                <a:ext uri="{FF2B5EF4-FFF2-40B4-BE49-F238E27FC236}">
                  <a16:creationId xmlns="" xmlns:a16="http://schemas.microsoft.com/office/drawing/2014/main" id="{101E43F9-8E61-48C0-B2AF-C9A87763B7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7713" y="4476955"/>
              <a:ext cx="155575" cy="376238"/>
            </a:xfrm>
            <a:custGeom>
              <a:avLst/>
              <a:gdLst>
                <a:gd name="T0" fmla="*/ 40 w 77"/>
                <a:gd name="T1" fmla="*/ 187 h 187"/>
                <a:gd name="T2" fmla="*/ 40 w 77"/>
                <a:gd name="T3" fmla="*/ 187 h 187"/>
                <a:gd name="T4" fmla="*/ 37 w 77"/>
                <a:gd name="T5" fmla="*/ 186 h 187"/>
                <a:gd name="T6" fmla="*/ 0 w 77"/>
                <a:gd name="T7" fmla="*/ 93 h 187"/>
                <a:gd name="T8" fmla="*/ 36 w 77"/>
                <a:gd name="T9" fmla="*/ 1 h 187"/>
                <a:gd name="T10" fmla="*/ 38 w 77"/>
                <a:gd name="T11" fmla="*/ 0 h 187"/>
                <a:gd name="T12" fmla="*/ 40 w 77"/>
                <a:gd name="T13" fmla="*/ 1 h 187"/>
                <a:gd name="T14" fmla="*/ 75 w 77"/>
                <a:gd name="T15" fmla="*/ 35 h 187"/>
                <a:gd name="T16" fmla="*/ 75 w 77"/>
                <a:gd name="T17" fmla="*/ 39 h 187"/>
                <a:gd name="T18" fmla="*/ 55 w 77"/>
                <a:gd name="T19" fmla="*/ 93 h 187"/>
                <a:gd name="T20" fmla="*/ 76 w 77"/>
                <a:gd name="T21" fmla="*/ 147 h 187"/>
                <a:gd name="T22" fmla="*/ 76 w 77"/>
                <a:gd name="T23" fmla="*/ 151 h 187"/>
                <a:gd name="T24" fmla="*/ 42 w 77"/>
                <a:gd name="T25" fmla="*/ 186 h 187"/>
                <a:gd name="T26" fmla="*/ 40 w 77"/>
                <a:gd name="T27" fmla="*/ 187 h 187"/>
                <a:gd name="T28" fmla="*/ 38 w 77"/>
                <a:gd name="T29" fmla="*/ 8 h 187"/>
                <a:gd name="T30" fmla="*/ 6 w 77"/>
                <a:gd name="T31" fmla="*/ 93 h 187"/>
                <a:gd name="T32" fmla="*/ 40 w 77"/>
                <a:gd name="T33" fmla="*/ 180 h 187"/>
                <a:gd name="T34" fmla="*/ 70 w 77"/>
                <a:gd name="T35" fmla="*/ 149 h 187"/>
                <a:gd name="T36" fmla="*/ 49 w 77"/>
                <a:gd name="T37" fmla="*/ 93 h 187"/>
                <a:gd name="T38" fmla="*/ 69 w 77"/>
                <a:gd name="T39" fmla="*/ 38 h 187"/>
                <a:gd name="T40" fmla="*/ 38 w 77"/>
                <a:gd name="T41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187">
                  <a:moveTo>
                    <a:pt x="40" y="187"/>
                  </a:moveTo>
                  <a:cubicBezTo>
                    <a:pt x="40" y="187"/>
                    <a:pt x="40" y="187"/>
                    <a:pt x="40" y="187"/>
                  </a:cubicBezTo>
                  <a:cubicBezTo>
                    <a:pt x="39" y="187"/>
                    <a:pt x="38" y="187"/>
                    <a:pt x="37" y="186"/>
                  </a:cubicBezTo>
                  <a:cubicBezTo>
                    <a:pt x="14" y="161"/>
                    <a:pt x="0" y="128"/>
                    <a:pt x="0" y="93"/>
                  </a:cubicBezTo>
                  <a:cubicBezTo>
                    <a:pt x="0" y="59"/>
                    <a:pt x="13" y="26"/>
                    <a:pt x="36" y="1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6" y="36"/>
                    <a:pt x="76" y="38"/>
                    <a:pt x="75" y="39"/>
                  </a:cubicBezTo>
                  <a:cubicBezTo>
                    <a:pt x="62" y="54"/>
                    <a:pt x="55" y="73"/>
                    <a:pt x="55" y="93"/>
                  </a:cubicBezTo>
                  <a:cubicBezTo>
                    <a:pt x="55" y="113"/>
                    <a:pt x="62" y="132"/>
                    <a:pt x="76" y="147"/>
                  </a:cubicBezTo>
                  <a:cubicBezTo>
                    <a:pt x="77" y="149"/>
                    <a:pt x="77" y="150"/>
                    <a:pt x="76" y="151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1" y="187"/>
                    <a:pt x="40" y="187"/>
                    <a:pt x="40" y="187"/>
                  </a:cubicBezTo>
                  <a:close/>
                  <a:moveTo>
                    <a:pt x="38" y="8"/>
                  </a:moveTo>
                  <a:cubicBezTo>
                    <a:pt x="18" y="31"/>
                    <a:pt x="6" y="61"/>
                    <a:pt x="6" y="93"/>
                  </a:cubicBezTo>
                  <a:cubicBezTo>
                    <a:pt x="6" y="125"/>
                    <a:pt x="18" y="156"/>
                    <a:pt x="40" y="180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56" y="134"/>
                    <a:pt x="49" y="114"/>
                    <a:pt x="49" y="93"/>
                  </a:cubicBezTo>
                  <a:cubicBezTo>
                    <a:pt x="49" y="73"/>
                    <a:pt x="56" y="53"/>
                    <a:pt x="69" y="38"/>
                  </a:cubicBezTo>
                  <a:lnTo>
                    <a:pt x="38" y="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46">
              <a:extLst>
                <a:ext uri="{FF2B5EF4-FFF2-40B4-BE49-F238E27FC236}">
                  <a16:creationId xmlns="" xmlns:a16="http://schemas.microsoft.com/office/drawing/2014/main" id="{8260C85A-49BD-44C9-A2B9-E4742AC3F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275" y="4475367"/>
              <a:ext cx="153988" cy="374650"/>
            </a:xfrm>
            <a:custGeom>
              <a:avLst/>
              <a:gdLst>
                <a:gd name="T0" fmla="*/ 38 w 76"/>
                <a:gd name="T1" fmla="*/ 187 h 187"/>
                <a:gd name="T2" fmla="*/ 36 w 76"/>
                <a:gd name="T3" fmla="*/ 186 h 187"/>
                <a:gd name="T4" fmla="*/ 2 w 76"/>
                <a:gd name="T5" fmla="*/ 152 h 187"/>
                <a:gd name="T6" fmla="*/ 2 w 76"/>
                <a:gd name="T7" fmla="*/ 148 h 187"/>
                <a:gd name="T8" fmla="*/ 22 w 76"/>
                <a:gd name="T9" fmla="*/ 94 h 187"/>
                <a:gd name="T10" fmla="*/ 1 w 76"/>
                <a:gd name="T11" fmla="*/ 40 h 187"/>
                <a:gd name="T12" fmla="*/ 1 w 76"/>
                <a:gd name="T13" fmla="*/ 36 h 187"/>
                <a:gd name="T14" fmla="*/ 35 w 76"/>
                <a:gd name="T15" fmla="*/ 1 h 187"/>
                <a:gd name="T16" fmla="*/ 37 w 76"/>
                <a:gd name="T17" fmla="*/ 0 h 187"/>
                <a:gd name="T18" fmla="*/ 39 w 76"/>
                <a:gd name="T19" fmla="*/ 1 h 187"/>
                <a:gd name="T20" fmla="*/ 76 w 76"/>
                <a:gd name="T21" fmla="*/ 94 h 187"/>
                <a:gd name="T22" fmla="*/ 41 w 76"/>
                <a:gd name="T23" fmla="*/ 186 h 187"/>
                <a:gd name="T24" fmla="*/ 39 w 76"/>
                <a:gd name="T25" fmla="*/ 187 h 187"/>
                <a:gd name="T26" fmla="*/ 38 w 76"/>
                <a:gd name="T27" fmla="*/ 187 h 187"/>
                <a:gd name="T28" fmla="*/ 8 w 76"/>
                <a:gd name="T29" fmla="*/ 149 h 187"/>
                <a:gd name="T30" fmla="*/ 38 w 76"/>
                <a:gd name="T31" fmla="*/ 179 h 187"/>
                <a:gd name="T32" fmla="*/ 70 w 76"/>
                <a:gd name="T33" fmla="*/ 94 h 187"/>
                <a:gd name="T34" fmla="*/ 37 w 76"/>
                <a:gd name="T35" fmla="*/ 7 h 187"/>
                <a:gd name="T36" fmla="*/ 7 w 76"/>
                <a:gd name="T37" fmla="*/ 38 h 187"/>
                <a:gd name="T38" fmla="*/ 28 w 76"/>
                <a:gd name="T39" fmla="*/ 94 h 187"/>
                <a:gd name="T40" fmla="*/ 8 w 76"/>
                <a:gd name="T41" fmla="*/ 14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187">
                  <a:moveTo>
                    <a:pt x="38" y="187"/>
                  </a:moveTo>
                  <a:cubicBezTo>
                    <a:pt x="38" y="187"/>
                    <a:pt x="37" y="186"/>
                    <a:pt x="36" y="186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1"/>
                    <a:pt x="1" y="149"/>
                    <a:pt x="2" y="148"/>
                  </a:cubicBezTo>
                  <a:cubicBezTo>
                    <a:pt x="15" y="133"/>
                    <a:pt x="22" y="114"/>
                    <a:pt x="22" y="94"/>
                  </a:cubicBezTo>
                  <a:cubicBezTo>
                    <a:pt x="22" y="74"/>
                    <a:pt x="14" y="55"/>
                    <a:pt x="1" y="40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8" y="0"/>
                    <a:pt x="39" y="0"/>
                    <a:pt x="39" y="1"/>
                  </a:cubicBezTo>
                  <a:cubicBezTo>
                    <a:pt x="63" y="26"/>
                    <a:pt x="76" y="59"/>
                    <a:pt x="76" y="94"/>
                  </a:cubicBezTo>
                  <a:cubicBezTo>
                    <a:pt x="76" y="128"/>
                    <a:pt x="64" y="161"/>
                    <a:pt x="41" y="186"/>
                  </a:cubicBezTo>
                  <a:cubicBezTo>
                    <a:pt x="40" y="186"/>
                    <a:pt x="39" y="187"/>
                    <a:pt x="39" y="187"/>
                  </a:cubicBezTo>
                  <a:cubicBezTo>
                    <a:pt x="39" y="187"/>
                    <a:pt x="39" y="187"/>
                    <a:pt x="38" y="187"/>
                  </a:cubicBezTo>
                  <a:close/>
                  <a:moveTo>
                    <a:pt x="8" y="14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59" y="156"/>
                    <a:pt x="70" y="125"/>
                    <a:pt x="70" y="94"/>
                  </a:cubicBezTo>
                  <a:cubicBezTo>
                    <a:pt x="70" y="62"/>
                    <a:pt x="59" y="31"/>
                    <a:pt x="37" y="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1" y="53"/>
                    <a:pt x="28" y="73"/>
                    <a:pt x="28" y="94"/>
                  </a:cubicBezTo>
                  <a:cubicBezTo>
                    <a:pt x="28" y="114"/>
                    <a:pt x="21" y="134"/>
                    <a:pt x="8" y="14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47">
              <a:extLst>
                <a:ext uri="{FF2B5EF4-FFF2-40B4-BE49-F238E27FC236}">
                  <a16:creationId xmlns="" xmlns:a16="http://schemas.microsoft.com/office/drawing/2014/main" id="{001D598C-F86A-4594-8628-3853B464D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7250" y="4803980"/>
              <a:ext cx="376238" cy="155575"/>
            </a:xfrm>
            <a:custGeom>
              <a:avLst/>
              <a:gdLst>
                <a:gd name="T0" fmla="*/ 93 w 187"/>
                <a:gd name="T1" fmla="*/ 77 h 77"/>
                <a:gd name="T2" fmla="*/ 1 w 187"/>
                <a:gd name="T3" fmla="*/ 41 h 77"/>
                <a:gd name="T4" fmla="*/ 0 w 187"/>
                <a:gd name="T5" fmla="*/ 39 h 77"/>
                <a:gd name="T6" fmla="*/ 1 w 187"/>
                <a:gd name="T7" fmla="*/ 37 h 77"/>
                <a:gd name="T8" fmla="*/ 35 w 187"/>
                <a:gd name="T9" fmla="*/ 2 h 77"/>
                <a:gd name="T10" fmla="*/ 39 w 187"/>
                <a:gd name="T11" fmla="*/ 2 h 77"/>
                <a:gd name="T12" fmla="*/ 93 w 187"/>
                <a:gd name="T13" fmla="*/ 22 h 77"/>
                <a:gd name="T14" fmla="*/ 147 w 187"/>
                <a:gd name="T15" fmla="*/ 1 h 77"/>
                <a:gd name="T16" fmla="*/ 151 w 187"/>
                <a:gd name="T17" fmla="*/ 1 h 77"/>
                <a:gd name="T18" fmla="*/ 186 w 187"/>
                <a:gd name="T19" fmla="*/ 35 h 77"/>
                <a:gd name="T20" fmla="*/ 187 w 187"/>
                <a:gd name="T21" fmla="*/ 37 h 77"/>
                <a:gd name="T22" fmla="*/ 186 w 187"/>
                <a:gd name="T23" fmla="*/ 40 h 77"/>
                <a:gd name="T24" fmla="*/ 93 w 187"/>
                <a:gd name="T25" fmla="*/ 77 h 77"/>
                <a:gd name="T26" fmla="*/ 8 w 187"/>
                <a:gd name="T27" fmla="*/ 39 h 77"/>
                <a:gd name="T28" fmla="*/ 93 w 187"/>
                <a:gd name="T29" fmla="*/ 71 h 77"/>
                <a:gd name="T30" fmla="*/ 179 w 187"/>
                <a:gd name="T31" fmla="*/ 37 h 77"/>
                <a:gd name="T32" fmla="*/ 149 w 187"/>
                <a:gd name="T33" fmla="*/ 7 h 77"/>
                <a:gd name="T34" fmla="*/ 93 w 187"/>
                <a:gd name="T35" fmla="*/ 28 h 77"/>
                <a:gd name="T36" fmla="*/ 38 w 187"/>
                <a:gd name="T37" fmla="*/ 8 h 77"/>
                <a:gd name="T38" fmla="*/ 8 w 187"/>
                <a:gd name="T3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77">
                  <a:moveTo>
                    <a:pt x="93" y="77"/>
                  </a:moveTo>
                  <a:cubicBezTo>
                    <a:pt x="59" y="77"/>
                    <a:pt x="26" y="64"/>
                    <a:pt x="1" y="41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8"/>
                    <a:pt x="1" y="37"/>
                    <a:pt x="1" y="37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1"/>
                    <a:pt x="39" y="2"/>
                  </a:cubicBezTo>
                  <a:cubicBezTo>
                    <a:pt x="54" y="15"/>
                    <a:pt x="73" y="22"/>
                    <a:pt x="93" y="22"/>
                  </a:cubicBezTo>
                  <a:cubicBezTo>
                    <a:pt x="113" y="22"/>
                    <a:pt x="132" y="15"/>
                    <a:pt x="147" y="1"/>
                  </a:cubicBezTo>
                  <a:cubicBezTo>
                    <a:pt x="148" y="0"/>
                    <a:pt x="150" y="0"/>
                    <a:pt x="151" y="1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6" y="36"/>
                    <a:pt x="187" y="37"/>
                    <a:pt x="187" y="37"/>
                  </a:cubicBezTo>
                  <a:cubicBezTo>
                    <a:pt x="187" y="38"/>
                    <a:pt x="186" y="39"/>
                    <a:pt x="186" y="40"/>
                  </a:cubicBezTo>
                  <a:cubicBezTo>
                    <a:pt x="161" y="63"/>
                    <a:pt x="128" y="77"/>
                    <a:pt x="93" y="77"/>
                  </a:cubicBezTo>
                  <a:close/>
                  <a:moveTo>
                    <a:pt x="8" y="39"/>
                  </a:moveTo>
                  <a:cubicBezTo>
                    <a:pt x="31" y="59"/>
                    <a:pt x="61" y="71"/>
                    <a:pt x="93" y="71"/>
                  </a:cubicBezTo>
                  <a:cubicBezTo>
                    <a:pt x="125" y="71"/>
                    <a:pt x="156" y="59"/>
                    <a:pt x="179" y="3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33" y="21"/>
                    <a:pt x="114" y="28"/>
                    <a:pt x="93" y="28"/>
                  </a:cubicBezTo>
                  <a:cubicBezTo>
                    <a:pt x="73" y="28"/>
                    <a:pt x="53" y="21"/>
                    <a:pt x="38" y="8"/>
                  </a:cubicBezTo>
                  <a:lnTo>
                    <a:pt x="8" y="3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48">
              <a:extLst>
                <a:ext uri="{FF2B5EF4-FFF2-40B4-BE49-F238E27FC236}">
                  <a16:creationId xmlns="" xmlns:a16="http://schemas.microsoft.com/office/drawing/2014/main" id="{DA32DF32-8400-4B2C-A427-601AC503F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4075" y="4367417"/>
              <a:ext cx="377825" cy="155575"/>
            </a:xfrm>
            <a:custGeom>
              <a:avLst/>
              <a:gdLst>
                <a:gd name="T0" fmla="*/ 38 w 187"/>
                <a:gd name="T1" fmla="*/ 77 h 77"/>
                <a:gd name="T2" fmla="*/ 35 w 187"/>
                <a:gd name="T3" fmla="*/ 76 h 77"/>
                <a:gd name="T4" fmla="*/ 1 w 187"/>
                <a:gd name="T5" fmla="*/ 42 h 77"/>
                <a:gd name="T6" fmla="*/ 0 w 187"/>
                <a:gd name="T7" fmla="*/ 40 h 77"/>
                <a:gd name="T8" fmla="*/ 1 w 187"/>
                <a:gd name="T9" fmla="*/ 37 h 77"/>
                <a:gd name="T10" fmla="*/ 94 w 187"/>
                <a:gd name="T11" fmla="*/ 0 h 77"/>
                <a:gd name="T12" fmla="*/ 186 w 187"/>
                <a:gd name="T13" fmla="*/ 36 h 77"/>
                <a:gd name="T14" fmla="*/ 187 w 187"/>
                <a:gd name="T15" fmla="*/ 38 h 77"/>
                <a:gd name="T16" fmla="*/ 186 w 187"/>
                <a:gd name="T17" fmla="*/ 40 h 77"/>
                <a:gd name="T18" fmla="*/ 152 w 187"/>
                <a:gd name="T19" fmla="*/ 75 h 77"/>
                <a:gd name="T20" fmla="*/ 147 w 187"/>
                <a:gd name="T21" fmla="*/ 75 h 77"/>
                <a:gd name="T22" fmla="*/ 94 w 187"/>
                <a:gd name="T23" fmla="*/ 55 h 77"/>
                <a:gd name="T24" fmla="*/ 40 w 187"/>
                <a:gd name="T25" fmla="*/ 76 h 77"/>
                <a:gd name="T26" fmla="*/ 38 w 187"/>
                <a:gd name="T27" fmla="*/ 77 h 77"/>
                <a:gd name="T28" fmla="*/ 7 w 187"/>
                <a:gd name="T29" fmla="*/ 40 h 77"/>
                <a:gd name="T30" fmla="*/ 38 w 187"/>
                <a:gd name="T31" fmla="*/ 70 h 77"/>
                <a:gd name="T32" fmla="*/ 94 w 187"/>
                <a:gd name="T33" fmla="*/ 49 h 77"/>
                <a:gd name="T34" fmla="*/ 149 w 187"/>
                <a:gd name="T35" fmla="*/ 69 h 77"/>
                <a:gd name="T36" fmla="*/ 179 w 187"/>
                <a:gd name="T37" fmla="*/ 39 h 77"/>
                <a:gd name="T38" fmla="*/ 94 w 187"/>
                <a:gd name="T39" fmla="*/ 6 h 77"/>
                <a:gd name="T40" fmla="*/ 7 w 187"/>
                <a:gd name="T41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77">
                  <a:moveTo>
                    <a:pt x="38" y="77"/>
                  </a:moveTo>
                  <a:cubicBezTo>
                    <a:pt x="37" y="77"/>
                    <a:pt x="36" y="76"/>
                    <a:pt x="35" y="7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39"/>
                    <a:pt x="0" y="38"/>
                    <a:pt x="1" y="37"/>
                  </a:cubicBezTo>
                  <a:cubicBezTo>
                    <a:pt x="26" y="14"/>
                    <a:pt x="59" y="0"/>
                    <a:pt x="94" y="0"/>
                  </a:cubicBezTo>
                  <a:cubicBezTo>
                    <a:pt x="128" y="0"/>
                    <a:pt x="160" y="13"/>
                    <a:pt x="186" y="36"/>
                  </a:cubicBezTo>
                  <a:cubicBezTo>
                    <a:pt x="186" y="37"/>
                    <a:pt x="187" y="37"/>
                    <a:pt x="187" y="38"/>
                  </a:cubicBezTo>
                  <a:cubicBezTo>
                    <a:pt x="187" y="39"/>
                    <a:pt x="186" y="40"/>
                    <a:pt x="186" y="40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0" y="76"/>
                    <a:pt x="149" y="76"/>
                    <a:pt x="147" y="75"/>
                  </a:cubicBezTo>
                  <a:cubicBezTo>
                    <a:pt x="133" y="62"/>
                    <a:pt x="114" y="55"/>
                    <a:pt x="94" y="55"/>
                  </a:cubicBezTo>
                  <a:cubicBezTo>
                    <a:pt x="74" y="55"/>
                    <a:pt x="55" y="62"/>
                    <a:pt x="40" y="76"/>
                  </a:cubicBezTo>
                  <a:cubicBezTo>
                    <a:pt x="39" y="76"/>
                    <a:pt x="38" y="77"/>
                    <a:pt x="38" y="77"/>
                  </a:cubicBezTo>
                  <a:close/>
                  <a:moveTo>
                    <a:pt x="7" y="40"/>
                  </a:moveTo>
                  <a:cubicBezTo>
                    <a:pt x="38" y="70"/>
                    <a:pt x="38" y="70"/>
                    <a:pt x="38" y="70"/>
                  </a:cubicBezTo>
                  <a:cubicBezTo>
                    <a:pt x="53" y="56"/>
                    <a:pt x="73" y="49"/>
                    <a:pt x="94" y="49"/>
                  </a:cubicBezTo>
                  <a:cubicBezTo>
                    <a:pt x="114" y="49"/>
                    <a:pt x="134" y="56"/>
                    <a:pt x="149" y="69"/>
                  </a:cubicBezTo>
                  <a:cubicBezTo>
                    <a:pt x="179" y="39"/>
                    <a:pt x="179" y="39"/>
                    <a:pt x="179" y="39"/>
                  </a:cubicBezTo>
                  <a:cubicBezTo>
                    <a:pt x="156" y="18"/>
                    <a:pt x="125" y="6"/>
                    <a:pt x="94" y="6"/>
                  </a:cubicBezTo>
                  <a:cubicBezTo>
                    <a:pt x="62" y="6"/>
                    <a:pt x="31" y="18"/>
                    <a:pt x="7" y="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="" xmlns:a16="http://schemas.microsoft.com/office/drawing/2014/main" id="{037A7404-CE6D-4880-B7E4-6DF4EFEF5412}"/>
              </a:ext>
            </a:extLst>
          </p:cNvPr>
          <p:cNvGrpSpPr/>
          <p:nvPr/>
        </p:nvGrpSpPr>
        <p:grpSpPr>
          <a:xfrm>
            <a:off x="8132763" y="5300867"/>
            <a:ext cx="663575" cy="581025"/>
            <a:chOff x="8132763" y="5300867"/>
            <a:chExt cx="663575" cy="581025"/>
          </a:xfrm>
        </p:grpSpPr>
        <p:sp>
          <p:nvSpPr>
            <p:cNvPr id="270" name="Freeform 249">
              <a:extLst>
                <a:ext uri="{FF2B5EF4-FFF2-40B4-BE49-F238E27FC236}">
                  <a16:creationId xmlns="" xmlns:a16="http://schemas.microsoft.com/office/drawing/2014/main" id="{5038CB04-A424-49A4-B158-59AFD7931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5300867"/>
              <a:ext cx="663575" cy="581025"/>
            </a:xfrm>
            <a:custGeom>
              <a:avLst/>
              <a:gdLst>
                <a:gd name="T0" fmla="*/ 145 w 329"/>
                <a:gd name="T1" fmla="*/ 289 h 289"/>
                <a:gd name="T2" fmla="*/ 61 w 329"/>
                <a:gd name="T3" fmla="*/ 263 h 289"/>
                <a:gd name="T4" fmla="*/ 60 w 329"/>
                <a:gd name="T5" fmla="*/ 258 h 289"/>
                <a:gd name="T6" fmla="*/ 64 w 329"/>
                <a:gd name="T7" fmla="*/ 258 h 289"/>
                <a:gd name="T8" fmla="*/ 145 w 329"/>
                <a:gd name="T9" fmla="*/ 283 h 289"/>
                <a:gd name="T10" fmla="*/ 245 w 329"/>
                <a:gd name="T11" fmla="*/ 240 h 289"/>
                <a:gd name="T12" fmla="*/ 248 w 329"/>
                <a:gd name="T13" fmla="*/ 240 h 289"/>
                <a:gd name="T14" fmla="*/ 320 w 329"/>
                <a:gd name="T15" fmla="*/ 263 h 289"/>
                <a:gd name="T16" fmla="*/ 279 w 329"/>
                <a:gd name="T17" fmla="*/ 185 h 289"/>
                <a:gd name="T18" fmla="*/ 278 w 329"/>
                <a:gd name="T19" fmla="*/ 182 h 289"/>
                <a:gd name="T20" fmla="*/ 284 w 329"/>
                <a:gd name="T21" fmla="*/ 145 h 289"/>
                <a:gd name="T22" fmla="*/ 145 w 329"/>
                <a:gd name="T23" fmla="*/ 6 h 289"/>
                <a:gd name="T24" fmla="*/ 6 w 329"/>
                <a:gd name="T25" fmla="*/ 145 h 289"/>
                <a:gd name="T26" fmla="*/ 22 w 329"/>
                <a:gd name="T27" fmla="*/ 210 h 289"/>
                <a:gd name="T28" fmla="*/ 21 w 329"/>
                <a:gd name="T29" fmla="*/ 214 h 289"/>
                <a:gd name="T30" fmla="*/ 17 w 329"/>
                <a:gd name="T31" fmla="*/ 213 h 289"/>
                <a:gd name="T32" fmla="*/ 0 w 329"/>
                <a:gd name="T33" fmla="*/ 145 h 289"/>
                <a:gd name="T34" fmla="*/ 145 w 329"/>
                <a:gd name="T35" fmla="*/ 0 h 289"/>
                <a:gd name="T36" fmla="*/ 290 w 329"/>
                <a:gd name="T37" fmla="*/ 145 h 289"/>
                <a:gd name="T38" fmla="*/ 285 w 329"/>
                <a:gd name="T39" fmla="*/ 183 h 289"/>
                <a:gd name="T40" fmla="*/ 329 w 329"/>
                <a:gd name="T41" fmla="*/ 267 h 289"/>
                <a:gd name="T42" fmla="*/ 329 w 329"/>
                <a:gd name="T43" fmla="*/ 270 h 289"/>
                <a:gd name="T44" fmla="*/ 325 w 329"/>
                <a:gd name="T45" fmla="*/ 271 h 289"/>
                <a:gd name="T46" fmla="*/ 248 w 329"/>
                <a:gd name="T47" fmla="*/ 246 h 289"/>
                <a:gd name="T48" fmla="*/ 145 w 329"/>
                <a:gd name="T4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9" h="289">
                  <a:moveTo>
                    <a:pt x="145" y="289"/>
                  </a:moveTo>
                  <a:cubicBezTo>
                    <a:pt x="115" y="289"/>
                    <a:pt x="86" y="280"/>
                    <a:pt x="61" y="263"/>
                  </a:cubicBezTo>
                  <a:cubicBezTo>
                    <a:pt x="60" y="262"/>
                    <a:pt x="59" y="260"/>
                    <a:pt x="60" y="258"/>
                  </a:cubicBezTo>
                  <a:cubicBezTo>
                    <a:pt x="61" y="257"/>
                    <a:pt x="63" y="257"/>
                    <a:pt x="64" y="258"/>
                  </a:cubicBezTo>
                  <a:cubicBezTo>
                    <a:pt x="88" y="275"/>
                    <a:pt x="116" y="283"/>
                    <a:pt x="145" y="283"/>
                  </a:cubicBezTo>
                  <a:cubicBezTo>
                    <a:pt x="183" y="283"/>
                    <a:pt x="219" y="268"/>
                    <a:pt x="245" y="240"/>
                  </a:cubicBezTo>
                  <a:cubicBezTo>
                    <a:pt x="246" y="240"/>
                    <a:pt x="247" y="239"/>
                    <a:pt x="248" y="240"/>
                  </a:cubicBezTo>
                  <a:cubicBezTo>
                    <a:pt x="320" y="263"/>
                    <a:pt x="320" y="263"/>
                    <a:pt x="320" y="263"/>
                  </a:cubicBezTo>
                  <a:cubicBezTo>
                    <a:pt x="279" y="185"/>
                    <a:pt x="279" y="185"/>
                    <a:pt x="279" y="185"/>
                  </a:cubicBezTo>
                  <a:cubicBezTo>
                    <a:pt x="278" y="184"/>
                    <a:pt x="278" y="183"/>
                    <a:pt x="278" y="182"/>
                  </a:cubicBezTo>
                  <a:cubicBezTo>
                    <a:pt x="282" y="170"/>
                    <a:pt x="284" y="157"/>
                    <a:pt x="284" y="145"/>
                  </a:cubicBezTo>
                  <a:cubicBezTo>
                    <a:pt x="284" y="68"/>
                    <a:pt x="221" y="6"/>
                    <a:pt x="145" y="6"/>
                  </a:cubicBezTo>
                  <a:cubicBezTo>
                    <a:pt x="68" y="6"/>
                    <a:pt x="6" y="68"/>
                    <a:pt x="6" y="145"/>
                  </a:cubicBezTo>
                  <a:cubicBezTo>
                    <a:pt x="6" y="167"/>
                    <a:pt x="12" y="190"/>
                    <a:pt x="22" y="210"/>
                  </a:cubicBezTo>
                  <a:cubicBezTo>
                    <a:pt x="23" y="211"/>
                    <a:pt x="23" y="213"/>
                    <a:pt x="21" y="214"/>
                  </a:cubicBezTo>
                  <a:cubicBezTo>
                    <a:pt x="20" y="215"/>
                    <a:pt x="18" y="214"/>
                    <a:pt x="17" y="213"/>
                  </a:cubicBezTo>
                  <a:cubicBezTo>
                    <a:pt x="6" y="192"/>
                    <a:pt x="0" y="168"/>
                    <a:pt x="0" y="145"/>
                  </a:cubicBezTo>
                  <a:cubicBezTo>
                    <a:pt x="0" y="65"/>
                    <a:pt x="65" y="0"/>
                    <a:pt x="145" y="0"/>
                  </a:cubicBezTo>
                  <a:cubicBezTo>
                    <a:pt x="225" y="0"/>
                    <a:pt x="290" y="65"/>
                    <a:pt x="290" y="145"/>
                  </a:cubicBezTo>
                  <a:cubicBezTo>
                    <a:pt x="290" y="158"/>
                    <a:pt x="288" y="170"/>
                    <a:pt x="285" y="183"/>
                  </a:cubicBezTo>
                  <a:cubicBezTo>
                    <a:pt x="329" y="267"/>
                    <a:pt x="329" y="267"/>
                    <a:pt x="329" y="267"/>
                  </a:cubicBezTo>
                  <a:cubicBezTo>
                    <a:pt x="329" y="268"/>
                    <a:pt x="329" y="269"/>
                    <a:pt x="329" y="270"/>
                  </a:cubicBezTo>
                  <a:cubicBezTo>
                    <a:pt x="328" y="271"/>
                    <a:pt x="326" y="271"/>
                    <a:pt x="325" y="271"/>
                  </a:cubicBezTo>
                  <a:cubicBezTo>
                    <a:pt x="248" y="246"/>
                    <a:pt x="248" y="246"/>
                    <a:pt x="248" y="246"/>
                  </a:cubicBezTo>
                  <a:cubicBezTo>
                    <a:pt x="221" y="274"/>
                    <a:pt x="184" y="289"/>
                    <a:pt x="145" y="2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50">
              <a:extLst>
                <a:ext uri="{FF2B5EF4-FFF2-40B4-BE49-F238E27FC236}">
                  <a16:creationId xmlns="" xmlns:a16="http://schemas.microsoft.com/office/drawing/2014/main" id="{A72532E9-8D3C-48D0-A726-578EB6F5E6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8163" y="5388180"/>
              <a:ext cx="484188" cy="446088"/>
            </a:xfrm>
            <a:custGeom>
              <a:avLst/>
              <a:gdLst>
                <a:gd name="T0" fmla="*/ 4 w 241"/>
                <a:gd name="T1" fmla="*/ 222 h 222"/>
                <a:gd name="T2" fmla="*/ 1 w 241"/>
                <a:gd name="T3" fmla="*/ 221 h 222"/>
                <a:gd name="T4" fmla="*/ 1 w 241"/>
                <a:gd name="T5" fmla="*/ 218 h 222"/>
                <a:gd name="T6" fmla="*/ 36 w 241"/>
                <a:gd name="T7" fmla="*/ 135 h 222"/>
                <a:gd name="T8" fmla="*/ 31 w 241"/>
                <a:gd name="T9" fmla="*/ 105 h 222"/>
                <a:gd name="T10" fmla="*/ 136 w 241"/>
                <a:gd name="T11" fmla="*/ 0 h 222"/>
                <a:gd name="T12" fmla="*/ 241 w 241"/>
                <a:gd name="T13" fmla="*/ 105 h 222"/>
                <a:gd name="T14" fmla="*/ 136 w 241"/>
                <a:gd name="T15" fmla="*/ 210 h 222"/>
                <a:gd name="T16" fmla="*/ 77 w 241"/>
                <a:gd name="T17" fmla="*/ 191 h 222"/>
                <a:gd name="T18" fmla="*/ 5 w 241"/>
                <a:gd name="T19" fmla="*/ 222 h 222"/>
                <a:gd name="T20" fmla="*/ 4 w 241"/>
                <a:gd name="T21" fmla="*/ 222 h 222"/>
                <a:gd name="T22" fmla="*/ 136 w 241"/>
                <a:gd name="T23" fmla="*/ 6 h 222"/>
                <a:gd name="T24" fmla="*/ 37 w 241"/>
                <a:gd name="T25" fmla="*/ 105 h 222"/>
                <a:gd name="T26" fmla="*/ 42 w 241"/>
                <a:gd name="T27" fmla="*/ 134 h 222"/>
                <a:gd name="T28" fmla="*/ 42 w 241"/>
                <a:gd name="T29" fmla="*/ 136 h 222"/>
                <a:gd name="T30" fmla="*/ 9 w 241"/>
                <a:gd name="T31" fmla="*/ 213 h 222"/>
                <a:gd name="T32" fmla="*/ 76 w 241"/>
                <a:gd name="T33" fmla="*/ 185 h 222"/>
                <a:gd name="T34" fmla="*/ 79 w 241"/>
                <a:gd name="T35" fmla="*/ 185 h 222"/>
                <a:gd name="T36" fmla="*/ 136 w 241"/>
                <a:gd name="T37" fmla="*/ 204 h 222"/>
                <a:gd name="T38" fmla="*/ 235 w 241"/>
                <a:gd name="T39" fmla="*/ 105 h 222"/>
                <a:gd name="T40" fmla="*/ 136 w 241"/>
                <a:gd name="T41" fmla="*/ 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22">
                  <a:moveTo>
                    <a:pt x="4" y="222"/>
                  </a:moveTo>
                  <a:cubicBezTo>
                    <a:pt x="3" y="222"/>
                    <a:pt x="2" y="222"/>
                    <a:pt x="1" y="221"/>
                  </a:cubicBezTo>
                  <a:cubicBezTo>
                    <a:pt x="1" y="220"/>
                    <a:pt x="0" y="219"/>
                    <a:pt x="1" y="218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3" y="125"/>
                    <a:pt x="31" y="115"/>
                    <a:pt x="31" y="105"/>
                  </a:cubicBezTo>
                  <a:cubicBezTo>
                    <a:pt x="31" y="47"/>
                    <a:pt x="78" y="0"/>
                    <a:pt x="136" y="0"/>
                  </a:cubicBezTo>
                  <a:cubicBezTo>
                    <a:pt x="194" y="0"/>
                    <a:pt x="241" y="47"/>
                    <a:pt x="241" y="105"/>
                  </a:cubicBezTo>
                  <a:cubicBezTo>
                    <a:pt x="241" y="163"/>
                    <a:pt x="194" y="210"/>
                    <a:pt x="136" y="210"/>
                  </a:cubicBezTo>
                  <a:cubicBezTo>
                    <a:pt x="115" y="210"/>
                    <a:pt x="94" y="203"/>
                    <a:pt x="77" y="191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4" y="222"/>
                    <a:pt x="4" y="222"/>
                    <a:pt x="4" y="222"/>
                  </a:cubicBezTo>
                  <a:close/>
                  <a:moveTo>
                    <a:pt x="136" y="6"/>
                  </a:moveTo>
                  <a:cubicBezTo>
                    <a:pt x="82" y="6"/>
                    <a:pt x="37" y="50"/>
                    <a:pt x="37" y="105"/>
                  </a:cubicBezTo>
                  <a:cubicBezTo>
                    <a:pt x="37" y="115"/>
                    <a:pt x="39" y="125"/>
                    <a:pt x="42" y="134"/>
                  </a:cubicBezTo>
                  <a:cubicBezTo>
                    <a:pt x="42" y="135"/>
                    <a:pt x="42" y="136"/>
                    <a:pt x="42" y="136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7" y="185"/>
                    <a:pt x="78" y="185"/>
                    <a:pt x="79" y="185"/>
                  </a:cubicBezTo>
                  <a:cubicBezTo>
                    <a:pt x="96" y="197"/>
                    <a:pt x="116" y="204"/>
                    <a:pt x="136" y="204"/>
                  </a:cubicBezTo>
                  <a:cubicBezTo>
                    <a:pt x="190" y="204"/>
                    <a:pt x="235" y="159"/>
                    <a:pt x="235" y="105"/>
                  </a:cubicBezTo>
                  <a:cubicBezTo>
                    <a:pt x="235" y="50"/>
                    <a:pt x="190" y="6"/>
                    <a:pt x="136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51">
              <a:extLst>
                <a:ext uri="{FF2B5EF4-FFF2-40B4-BE49-F238E27FC236}">
                  <a16:creationId xmlns="" xmlns:a16="http://schemas.microsoft.com/office/drawing/2014/main" id="{3DB13884-5899-4001-BCCC-52AD428AF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5618367"/>
              <a:ext cx="74613" cy="74613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6 h 37"/>
                <a:gd name="T12" fmla="*/ 6 w 37"/>
                <a:gd name="T13" fmla="*/ 19 h 37"/>
                <a:gd name="T14" fmla="*/ 19 w 37"/>
                <a:gd name="T15" fmla="*/ 31 h 37"/>
                <a:gd name="T16" fmla="*/ 31 w 37"/>
                <a:gd name="T17" fmla="*/ 19 h 37"/>
                <a:gd name="T18" fmla="*/ 19 w 37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9" y="37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5"/>
                    <a:pt x="12" y="31"/>
                    <a:pt x="19" y="31"/>
                  </a:cubicBezTo>
                  <a:cubicBezTo>
                    <a:pt x="25" y="31"/>
                    <a:pt x="31" y="25"/>
                    <a:pt x="31" y="19"/>
                  </a:cubicBezTo>
                  <a:cubicBezTo>
                    <a:pt x="31" y="12"/>
                    <a:pt x="25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52">
              <a:extLst>
                <a:ext uri="{FF2B5EF4-FFF2-40B4-BE49-F238E27FC236}">
                  <a16:creationId xmlns="" xmlns:a16="http://schemas.microsoft.com/office/drawing/2014/main" id="{4666F27E-5E09-4460-BDCF-FDA88811D7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3113" y="5618367"/>
              <a:ext cx="74613" cy="74613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6 h 37"/>
                <a:gd name="T12" fmla="*/ 6 w 37"/>
                <a:gd name="T13" fmla="*/ 19 h 37"/>
                <a:gd name="T14" fmla="*/ 19 w 37"/>
                <a:gd name="T15" fmla="*/ 31 h 37"/>
                <a:gd name="T16" fmla="*/ 31 w 37"/>
                <a:gd name="T17" fmla="*/ 19 h 37"/>
                <a:gd name="T18" fmla="*/ 19 w 37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9" y="37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5"/>
                    <a:pt x="12" y="31"/>
                    <a:pt x="19" y="31"/>
                  </a:cubicBezTo>
                  <a:cubicBezTo>
                    <a:pt x="26" y="31"/>
                    <a:pt x="31" y="25"/>
                    <a:pt x="31" y="19"/>
                  </a:cubicBezTo>
                  <a:cubicBezTo>
                    <a:pt x="31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53">
              <a:extLst>
                <a:ext uri="{FF2B5EF4-FFF2-40B4-BE49-F238E27FC236}">
                  <a16:creationId xmlns="" xmlns:a16="http://schemas.microsoft.com/office/drawing/2014/main" id="{E7F90F4F-4376-4A82-812C-0A0AD8C6DA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538" y="5618367"/>
              <a:ext cx="73025" cy="74613"/>
            </a:xfrm>
            <a:custGeom>
              <a:avLst/>
              <a:gdLst>
                <a:gd name="T0" fmla="*/ 18 w 36"/>
                <a:gd name="T1" fmla="*/ 37 h 37"/>
                <a:gd name="T2" fmla="*/ 0 w 36"/>
                <a:gd name="T3" fmla="*/ 19 h 37"/>
                <a:gd name="T4" fmla="*/ 18 w 36"/>
                <a:gd name="T5" fmla="*/ 0 h 37"/>
                <a:gd name="T6" fmla="*/ 36 w 36"/>
                <a:gd name="T7" fmla="*/ 19 h 37"/>
                <a:gd name="T8" fmla="*/ 18 w 36"/>
                <a:gd name="T9" fmla="*/ 37 h 37"/>
                <a:gd name="T10" fmla="*/ 18 w 36"/>
                <a:gd name="T11" fmla="*/ 6 h 37"/>
                <a:gd name="T12" fmla="*/ 6 w 36"/>
                <a:gd name="T13" fmla="*/ 19 h 37"/>
                <a:gd name="T14" fmla="*/ 18 w 36"/>
                <a:gd name="T15" fmla="*/ 31 h 37"/>
                <a:gd name="T16" fmla="*/ 30 w 36"/>
                <a:gd name="T17" fmla="*/ 19 h 37"/>
                <a:gd name="T18" fmla="*/ 18 w 36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8" y="37"/>
                  </a:moveTo>
                  <a:cubicBezTo>
                    <a:pt x="8" y="37"/>
                    <a:pt x="0" y="2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9"/>
                  </a:cubicBezTo>
                  <a:cubicBezTo>
                    <a:pt x="36" y="29"/>
                    <a:pt x="28" y="37"/>
                    <a:pt x="18" y="37"/>
                  </a:cubicBezTo>
                  <a:close/>
                  <a:moveTo>
                    <a:pt x="18" y="6"/>
                  </a:moveTo>
                  <a:cubicBezTo>
                    <a:pt x="11" y="6"/>
                    <a:pt x="6" y="12"/>
                    <a:pt x="6" y="19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ubicBezTo>
                    <a:pt x="30" y="12"/>
                    <a:pt x="25" y="6"/>
                    <a:pt x="1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="" xmlns:a16="http://schemas.microsoft.com/office/drawing/2014/main" id="{2902E90E-4FC8-42DB-8CDD-1B6D91BC9A09}"/>
              </a:ext>
            </a:extLst>
          </p:cNvPr>
          <p:cNvGrpSpPr/>
          <p:nvPr/>
        </p:nvGrpSpPr>
        <p:grpSpPr>
          <a:xfrm>
            <a:off x="3316288" y="4381705"/>
            <a:ext cx="668338" cy="563562"/>
            <a:chOff x="3316288" y="4381705"/>
            <a:chExt cx="668338" cy="563562"/>
          </a:xfrm>
        </p:grpSpPr>
        <p:sp>
          <p:nvSpPr>
            <p:cNvPr id="276" name="Freeform 254">
              <a:extLst>
                <a:ext uri="{FF2B5EF4-FFF2-40B4-BE49-F238E27FC236}">
                  <a16:creationId xmlns="" xmlns:a16="http://schemas.microsoft.com/office/drawing/2014/main" id="{25987F10-DAB2-4532-AB0C-1919D01D9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6288" y="4491242"/>
              <a:ext cx="668338" cy="347663"/>
            </a:xfrm>
            <a:custGeom>
              <a:avLst/>
              <a:gdLst>
                <a:gd name="T0" fmla="*/ 166 w 332"/>
                <a:gd name="T1" fmla="*/ 173 h 173"/>
                <a:gd name="T2" fmla="*/ 166 w 332"/>
                <a:gd name="T3" fmla="*/ 173 h 173"/>
                <a:gd name="T4" fmla="*/ 8 w 332"/>
                <a:gd name="T5" fmla="*/ 96 h 173"/>
                <a:gd name="T6" fmla="*/ 1 w 332"/>
                <a:gd name="T7" fmla="*/ 90 h 173"/>
                <a:gd name="T8" fmla="*/ 0 w 332"/>
                <a:gd name="T9" fmla="*/ 88 h 173"/>
                <a:gd name="T10" fmla="*/ 1 w 332"/>
                <a:gd name="T11" fmla="*/ 86 h 173"/>
                <a:gd name="T12" fmla="*/ 166 w 332"/>
                <a:gd name="T13" fmla="*/ 0 h 173"/>
                <a:gd name="T14" fmla="*/ 331 w 332"/>
                <a:gd name="T15" fmla="*/ 86 h 173"/>
                <a:gd name="T16" fmla="*/ 332 w 332"/>
                <a:gd name="T17" fmla="*/ 88 h 173"/>
                <a:gd name="T18" fmla="*/ 330 w 332"/>
                <a:gd name="T19" fmla="*/ 90 h 173"/>
                <a:gd name="T20" fmla="*/ 324 w 332"/>
                <a:gd name="T21" fmla="*/ 96 h 173"/>
                <a:gd name="T22" fmla="*/ 166 w 332"/>
                <a:gd name="T23" fmla="*/ 173 h 173"/>
                <a:gd name="T24" fmla="*/ 166 w 332"/>
                <a:gd name="T25" fmla="*/ 173 h 173"/>
                <a:gd name="T26" fmla="*/ 8 w 332"/>
                <a:gd name="T27" fmla="*/ 88 h 173"/>
                <a:gd name="T28" fmla="*/ 12 w 332"/>
                <a:gd name="T29" fmla="*/ 92 h 173"/>
                <a:gd name="T30" fmla="*/ 166 w 332"/>
                <a:gd name="T31" fmla="*/ 167 h 173"/>
                <a:gd name="T32" fmla="*/ 320 w 332"/>
                <a:gd name="T33" fmla="*/ 92 h 173"/>
                <a:gd name="T34" fmla="*/ 324 w 332"/>
                <a:gd name="T35" fmla="*/ 88 h 173"/>
                <a:gd name="T36" fmla="*/ 166 w 332"/>
                <a:gd name="T37" fmla="*/ 6 h 173"/>
                <a:gd name="T38" fmla="*/ 8 w 332"/>
                <a:gd name="T39" fmla="*/ 8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2" h="173">
                  <a:moveTo>
                    <a:pt x="166" y="173"/>
                  </a:moveTo>
                  <a:cubicBezTo>
                    <a:pt x="166" y="173"/>
                    <a:pt x="166" y="173"/>
                    <a:pt x="166" y="173"/>
                  </a:cubicBezTo>
                  <a:cubicBezTo>
                    <a:pt x="93" y="171"/>
                    <a:pt x="38" y="122"/>
                    <a:pt x="8" y="96"/>
                  </a:cubicBezTo>
                  <a:cubicBezTo>
                    <a:pt x="6" y="94"/>
                    <a:pt x="3" y="92"/>
                    <a:pt x="1" y="90"/>
                  </a:cubicBezTo>
                  <a:cubicBezTo>
                    <a:pt x="1" y="90"/>
                    <a:pt x="0" y="89"/>
                    <a:pt x="0" y="88"/>
                  </a:cubicBezTo>
                  <a:cubicBezTo>
                    <a:pt x="0" y="87"/>
                    <a:pt x="1" y="87"/>
                    <a:pt x="1" y="86"/>
                  </a:cubicBezTo>
                  <a:cubicBezTo>
                    <a:pt x="53" y="30"/>
                    <a:pt x="108" y="1"/>
                    <a:pt x="166" y="0"/>
                  </a:cubicBezTo>
                  <a:cubicBezTo>
                    <a:pt x="224" y="1"/>
                    <a:pt x="279" y="30"/>
                    <a:pt x="331" y="86"/>
                  </a:cubicBezTo>
                  <a:cubicBezTo>
                    <a:pt x="331" y="87"/>
                    <a:pt x="332" y="87"/>
                    <a:pt x="332" y="88"/>
                  </a:cubicBezTo>
                  <a:cubicBezTo>
                    <a:pt x="331" y="89"/>
                    <a:pt x="331" y="90"/>
                    <a:pt x="330" y="90"/>
                  </a:cubicBezTo>
                  <a:cubicBezTo>
                    <a:pt x="328" y="92"/>
                    <a:pt x="326" y="94"/>
                    <a:pt x="324" y="96"/>
                  </a:cubicBezTo>
                  <a:cubicBezTo>
                    <a:pt x="294" y="122"/>
                    <a:pt x="239" y="171"/>
                    <a:pt x="166" y="173"/>
                  </a:cubicBezTo>
                  <a:cubicBezTo>
                    <a:pt x="166" y="173"/>
                    <a:pt x="166" y="173"/>
                    <a:pt x="166" y="173"/>
                  </a:cubicBezTo>
                  <a:close/>
                  <a:moveTo>
                    <a:pt x="8" y="88"/>
                  </a:moveTo>
                  <a:cubicBezTo>
                    <a:pt x="9" y="89"/>
                    <a:pt x="10" y="90"/>
                    <a:pt x="12" y="92"/>
                  </a:cubicBezTo>
                  <a:cubicBezTo>
                    <a:pt x="41" y="117"/>
                    <a:pt x="95" y="165"/>
                    <a:pt x="166" y="167"/>
                  </a:cubicBezTo>
                  <a:cubicBezTo>
                    <a:pt x="237" y="165"/>
                    <a:pt x="291" y="117"/>
                    <a:pt x="320" y="92"/>
                  </a:cubicBezTo>
                  <a:cubicBezTo>
                    <a:pt x="321" y="90"/>
                    <a:pt x="323" y="89"/>
                    <a:pt x="324" y="88"/>
                  </a:cubicBezTo>
                  <a:cubicBezTo>
                    <a:pt x="274" y="34"/>
                    <a:pt x="221" y="7"/>
                    <a:pt x="166" y="6"/>
                  </a:cubicBezTo>
                  <a:cubicBezTo>
                    <a:pt x="111" y="7"/>
                    <a:pt x="58" y="34"/>
                    <a:pt x="8" y="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55">
              <a:extLst>
                <a:ext uri="{FF2B5EF4-FFF2-40B4-BE49-F238E27FC236}">
                  <a16:creationId xmlns="" xmlns:a16="http://schemas.microsoft.com/office/drawing/2014/main" id="{3FBC2FEA-9DCE-4FA0-9CCC-F761F4C8F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5363" y="4554742"/>
              <a:ext cx="227013" cy="217488"/>
            </a:xfrm>
            <a:custGeom>
              <a:avLst/>
              <a:gdLst>
                <a:gd name="T0" fmla="*/ 57 w 113"/>
                <a:gd name="T1" fmla="*/ 108 h 108"/>
                <a:gd name="T2" fmla="*/ 0 w 113"/>
                <a:gd name="T3" fmla="*/ 54 h 108"/>
                <a:gd name="T4" fmla="*/ 57 w 113"/>
                <a:gd name="T5" fmla="*/ 0 h 108"/>
                <a:gd name="T6" fmla="*/ 113 w 113"/>
                <a:gd name="T7" fmla="*/ 54 h 108"/>
                <a:gd name="T8" fmla="*/ 57 w 113"/>
                <a:gd name="T9" fmla="*/ 108 h 108"/>
                <a:gd name="T10" fmla="*/ 57 w 113"/>
                <a:gd name="T11" fmla="*/ 6 h 108"/>
                <a:gd name="T12" fmla="*/ 6 w 113"/>
                <a:gd name="T13" fmla="*/ 54 h 108"/>
                <a:gd name="T14" fmla="*/ 57 w 113"/>
                <a:gd name="T15" fmla="*/ 102 h 108"/>
                <a:gd name="T16" fmla="*/ 107 w 113"/>
                <a:gd name="T17" fmla="*/ 54 h 108"/>
                <a:gd name="T18" fmla="*/ 57 w 113"/>
                <a:gd name="T19" fmla="*/ 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8">
                  <a:moveTo>
                    <a:pt x="57" y="108"/>
                  </a:moveTo>
                  <a:cubicBezTo>
                    <a:pt x="26" y="108"/>
                    <a:pt x="0" y="84"/>
                    <a:pt x="0" y="54"/>
                  </a:cubicBezTo>
                  <a:cubicBezTo>
                    <a:pt x="0" y="24"/>
                    <a:pt x="26" y="0"/>
                    <a:pt x="57" y="0"/>
                  </a:cubicBezTo>
                  <a:cubicBezTo>
                    <a:pt x="88" y="0"/>
                    <a:pt x="113" y="24"/>
                    <a:pt x="113" y="54"/>
                  </a:cubicBezTo>
                  <a:cubicBezTo>
                    <a:pt x="113" y="84"/>
                    <a:pt x="88" y="108"/>
                    <a:pt x="57" y="108"/>
                  </a:cubicBezTo>
                  <a:close/>
                  <a:moveTo>
                    <a:pt x="57" y="6"/>
                  </a:moveTo>
                  <a:cubicBezTo>
                    <a:pt x="29" y="6"/>
                    <a:pt x="6" y="28"/>
                    <a:pt x="6" y="54"/>
                  </a:cubicBezTo>
                  <a:cubicBezTo>
                    <a:pt x="6" y="80"/>
                    <a:pt x="29" y="102"/>
                    <a:pt x="57" y="102"/>
                  </a:cubicBezTo>
                  <a:cubicBezTo>
                    <a:pt x="85" y="102"/>
                    <a:pt x="107" y="80"/>
                    <a:pt x="107" y="54"/>
                  </a:cubicBezTo>
                  <a:cubicBezTo>
                    <a:pt x="107" y="28"/>
                    <a:pt x="85" y="6"/>
                    <a:pt x="5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56">
              <a:extLst>
                <a:ext uri="{FF2B5EF4-FFF2-40B4-BE49-F238E27FC236}">
                  <a16:creationId xmlns="" xmlns:a16="http://schemas.microsoft.com/office/drawing/2014/main" id="{65E880A9-9B8A-4B8B-BC94-B668F16E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4381705"/>
              <a:ext cx="171450" cy="171450"/>
            </a:xfrm>
            <a:custGeom>
              <a:avLst/>
              <a:gdLst>
                <a:gd name="T0" fmla="*/ 3 w 85"/>
                <a:gd name="T1" fmla="*/ 85 h 85"/>
                <a:gd name="T2" fmla="*/ 0 w 85"/>
                <a:gd name="T3" fmla="*/ 82 h 85"/>
                <a:gd name="T4" fmla="*/ 0 w 85"/>
                <a:gd name="T5" fmla="*/ 3 h 85"/>
                <a:gd name="T6" fmla="*/ 3 w 85"/>
                <a:gd name="T7" fmla="*/ 0 h 85"/>
                <a:gd name="T8" fmla="*/ 82 w 85"/>
                <a:gd name="T9" fmla="*/ 0 h 85"/>
                <a:gd name="T10" fmla="*/ 85 w 85"/>
                <a:gd name="T11" fmla="*/ 3 h 85"/>
                <a:gd name="T12" fmla="*/ 82 w 85"/>
                <a:gd name="T13" fmla="*/ 6 h 85"/>
                <a:gd name="T14" fmla="*/ 6 w 85"/>
                <a:gd name="T15" fmla="*/ 6 h 85"/>
                <a:gd name="T16" fmla="*/ 6 w 85"/>
                <a:gd name="T17" fmla="*/ 82 h 85"/>
                <a:gd name="T18" fmla="*/ 3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3" y="85"/>
                  </a:moveTo>
                  <a:cubicBezTo>
                    <a:pt x="2" y="85"/>
                    <a:pt x="0" y="84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5" y="2"/>
                    <a:pt x="85" y="3"/>
                  </a:cubicBezTo>
                  <a:cubicBezTo>
                    <a:pt x="85" y="5"/>
                    <a:pt x="84" y="6"/>
                    <a:pt x="8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4"/>
                    <a:pt x="5" y="85"/>
                    <a:pt x="3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57">
              <a:extLst>
                <a:ext uri="{FF2B5EF4-FFF2-40B4-BE49-F238E27FC236}">
                  <a16:creationId xmlns="" xmlns:a16="http://schemas.microsoft.com/office/drawing/2014/main" id="{0750584B-4C8F-496C-9052-1A51125AD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381705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79 w 85"/>
                <a:gd name="T3" fmla="*/ 82 h 85"/>
                <a:gd name="T4" fmla="*/ 79 w 85"/>
                <a:gd name="T5" fmla="*/ 6 h 85"/>
                <a:gd name="T6" fmla="*/ 3 w 85"/>
                <a:gd name="T7" fmla="*/ 6 h 85"/>
                <a:gd name="T8" fmla="*/ 0 w 85"/>
                <a:gd name="T9" fmla="*/ 3 h 85"/>
                <a:gd name="T10" fmla="*/ 3 w 85"/>
                <a:gd name="T11" fmla="*/ 0 h 85"/>
                <a:gd name="T12" fmla="*/ 82 w 85"/>
                <a:gd name="T13" fmla="*/ 0 h 85"/>
                <a:gd name="T14" fmla="*/ 85 w 85"/>
                <a:gd name="T15" fmla="*/ 3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80" y="85"/>
                    <a:pt x="79" y="84"/>
                    <a:pt x="79" y="8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5" y="2"/>
                    <a:pt x="85" y="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4"/>
                    <a:pt x="83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58">
              <a:extLst>
                <a:ext uri="{FF2B5EF4-FFF2-40B4-BE49-F238E27FC236}">
                  <a16:creationId xmlns="" xmlns:a16="http://schemas.microsoft.com/office/drawing/2014/main" id="{5A9D8555-4231-4441-97ED-8087D503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773817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3 w 85"/>
                <a:gd name="T3" fmla="*/ 85 h 85"/>
                <a:gd name="T4" fmla="*/ 0 w 85"/>
                <a:gd name="T5" fmla="*/ 82 h 85"/>
                <a:gd name="T6" fmla="*/ 3 w 85"/>
                <a:gd name="T7" fmla="*/ 79 h 85"/>
                <a:gd name="T8" fmla="*/ 79 w 85"/>
                <a:gd name="T9" fmla="*/ 79 h 85"/>
                <a:gd name="T10" fmla="*/ 79 w 85"/>
                <a:gd name="T11" fmla="*/ 3 h 85"/>
                <a:gd name="T12" fmla="*/ 82 w 85"/>
                <a:gd name="T13" fmla="*/ 0 h 85"/>
                <a:gd name="T14" fmla="*/ 85 w 85"/>
                <a:gd name="T15" fmla="*/ 3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3"/>
                    <a:pt x="0" y="82"/>
                  </a:cubicBezTo>
                  <a:cubicBezTo>
                    <a:pt x="0" y="80"/>
                    <a:pt x="1" y="79"/>
                    <a:pt x="3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1"/>
                    <a:pt x="80" y="0"/>
                    <a:pt x="82" y="0"/>
                  </a:cubicBezTo>
                  <a:cubicBezTo>
                    <a:pt x="83" y="0"/>
                    <a:pt x="85" y="1"/>
                    <a:pt x="85" y="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3"/>
                    <a:pt x="83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59">
              <a:extLst>
                <a:ext uri="{FF2B5EF4-FFF2-40B4-BE49-F238E27FC236}">
                  <a16:creationId xmlns="" xmlns:a16="http://schemas.microsoft.com/office/drawing/2014/main" id="{9E478D2B-DEBC-4B6D-8B19-3A0EEBED4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4773817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3 w 85"/>
                <a:gd name="T3" fmla="*/ 85 h 85"/>
                <a:gd name="T4" fmla="*/ 0 w 85"/>
                <a:gd name="T5" fmla="*/ 82 h 85"/>
                <a:gd name="T6" fmla="*/ 0 w 85"/>
                <a:gd name="T7" fmla="*/ 3 h 85"/>
                <a:gd name="T8" fmla="*/ 3 w 85"/>
                <a:gd name="T9" fmla="*/ 0 h 85"/>
                <a:gd name="T10" fmla="*/ 6 w 85"/>
                <a:gd name="T11" fmla="*/ 3 h 85"/>
                <a:gd name="T12" fmla="*/ 6 w 85"/>
                <a:gd name="T13" fmla="*/ 79 h 85"/>
                <a:gd name="T14" fmla="*/ 82 w 85"/>
                <a:gd name="T15" fmla="*/ 79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2" y="85"/>
                    <a:pt x="0" y="83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79"/>
                    <a:pt x="85" y="80"/>
                    <a:pt x="85" y="82"/>
                  </a:cubicBezTo>
                  <a:cubicBezTo>
                    <a:pt x="85" y="83"/>
                    <a:pt x="84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="" xmlns:a16="http://schemas.microsoft.com/office/drawing/2014/main" id="{580D6C3A-3E8B-440E-84D9-8CEC8A33775E}"/>
              </a:ext>
            </a:extLst>
          </p:cNvPr>
          <p:cNvGrpSpPr/>
          <p:nvPr/>
        </p:nvGrpSpPr>
        <p:grpSpPr>
          <a:xfrm>
            <a:off x="6994525" y="5262767"/>
            <a:ext cx="533401" cy="660401"/>
            <a:chOff x="6994525" y="5262767"/>
            <a:chExt cx="533401" cy="660401"/>
          </a:xfrm>
        </p:grpSpPr>
        <p:sp>
          <p:nvSpPr>
            <p:cNvPr id="283" name="Freeform 260">
              <a:extLst>
                <a:ext uri="{FF2B5EF4-FFF2-40B4-BE49-F238E27FC236}">
                  <a16:creationId xmlns="" xmlns:a16="http://schemas.microsoft.com/office/drawing/2014/main" id="{4CC23D5A-B7B6-422D-A13A-EB5DB1E85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0" y="5769180"/>
              <a:ext cx="192088" cy="112713"/>
            </a:xfrm>
            <a:custGeom>
              <a:avLst/>
              <a:gdLst>
                <a:gd name="T0" fmla="*/ 4 w 95"/>
                <a:gd name="T1" fmla="*/ 56 h 56"/>
                <a:gd name="T2" fmla="*/ 1 w 95"/>
                <a:gd name="T3" fmla="*/ 54 h 56"/>
                <a:gd name="T4" fmla="*/ 2 w 95"/>
                <a:gd name="T5" fmla="*/ 50 h 56"/>
                <a:gd name="T6" fmla="*/ 90 w 95"/>
                <a:gd name="T7" fmla="*/ 1 h 56"/>
                <a:gd name="T8" fmla="*/ 95 w 95"/>
                <a:gd name="T9" fmla="*/ 2 h 56"/>
                <a:gd name="T10" fmla="*/ 93 w 95"/>
                <a:gd name="T11" fmla="*/ 7 h 56"/>
                <a:gd name="T12" fmla="*/ 5 w 95"/>
                <a:gd name="T13" fmla="*/ 55 h 56"/>
                <a:gd name="T14" fmla="*/ 4 w 95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6">
                  <a:moveTo>
                    <a:pt x="4" y="56"/>
                  </a:moveTo>
                  <a:cubicBezTo>
                    <a:pt x="3" y="56"/>
                    <a:pt x="2" y="55"/>
                    <a:pt x="1" y="54"/>
                  </a:cubicBezTo>
                  <a:cubicBezTo>
                    <a:pt x="0" y="53"/>
                    <a:pt x="1" y="51"/>
                    <a:pt x="2" y="50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2"/>
                  </a:cubicBezTo>
                  <a:cubicBezTo>
                    <a:pt x="95" y="4"/>
                    <a:pt x="95" y="6"/>
                    <a:pt x="93" y="7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4" y="56"/>
                    <a:pt x="4" y="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61">
              <a:extLst>
                <a:ext uri="{FF2B5EF4-FFF2-40B4-BE49-F238E27FC236}">
                  <a16:creationId xmlns="" xmlns:a16="http://schemas.microsoft.com/office/drawing/2014/main" id="{29F8B9C7-54C0-4177-8DD6-6286134BF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5" y="5854905"/>
              <a:ext cx="131763" cy="68263"/>
            </a:xfrm>
            <a:custGeom>
              <a:avLst/>
              <a:gdLst>
                <a:gd name="T0" fmla="*/ 4 w 66"/>
                <a:gd name="T1" fmla="*/ 34 h 34"/>
                <a:gd name="T2" fmla="*/ 1 w 66"/>
                <a:gd name="T3" fmla="*/ 32 h 34"/>
                <a:gd name="T4" fmla="*/ 1 w 66"/>
                <a:gd name="T5" fmla="*/ 29 h 34"/>
                <a:gd name="T6" fmla="*/ 21 w 66"/>
                <a:gd name="T7" fmla="*/ 1 h 34"/>
                <a:gd name="T8" fmla="*/ 25 w 66"/>
                <a:gd name="T9" fmla="*/ 0 h 34"/>
                <a:gd name="T10" fmla="*/ 64 w 66"/>
                <a:gd name="T11" fmla="*/ 16 h 34"/>
                <a:gd name="T12" fmla="*/ 65 w 66"/>
                <a:gd name="T13" fmla="*/ 19 h 34"/>
                <a:gd name="T14" fmla="*/ 63 w 66"/>
                <a:gd name="T15" fmla="*/ 22 h 34"/>
                <a:gd name="T16" fmla="*/ 4 w 66"/>
                <a:gd name="T17" fmla="*/ 34 h 34"/>
                <a:gd name="T18" fmla="*/ 4 w 66"/>
                <a:gd name="T19" fmla="*/ 34 h 34"/>
                <a:gd name="T20" fmla="*/ 25 w 66"/>
                <a:gd name="T21" fmla="*/ 7 h 34"/>
                <a:gd name="T22" fmla="*/ 11 w 66"/>
                <a:gd name="T23" fmla="*/ 26 h 34"/>
                <a:gd name="T24" fmla="*/ 52 w 66"/>
                <a:gd name="T25" fmla="*/ 18 h 34"/>
                <a:gd name="T26" fmla="*/ 25 w 66"/>
                <a:gd name="T2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34">
                  <a:moveTo>
                    <a:pt x="4" y="34"/>
                  </a:moveTo>
                  <a:cubicBezTo>
                    <a:pt x="3" y="34"/>
                    <a:pt x="2" y="33"/>
                    <a:pt x="1" y="32"/>
                  </a:cubicBezTo>
                  <a:cubicBezTo>
                    <a:pt x="0" y="31"/>
                    <a:pt x="1" y="30"/>
                    <a:pt x="1" y="29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0"/>
                    <a:pt x="24" y="0"/>
                    <a:pt x="25" y="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5" y="16"/>
                    <a:pt x="66" y="18"/>
                    <a:pt x="65" y="19"/>
                  </a:cubicBezTo>
                  <a:cubicBezTo>
                    <a:pt x="65" y="20"/>
                    <a:pt x="64" y="21"/>
                    <a:pt x="63" y="22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lose/>
                  <a:moveTo>
                    <a:pt x="25" y="7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52" y="18"/>
                    <a:pt x="52" y="18"/>
                    <a:pt x="52" y="18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62">
              <a:extLst>
                <a:ext uri="{FF2B5EF4-FFF2-40B4-BE49-F238E27FC236}">
                  <a16:creationId xmlns="" xmlns:a16="http://schemas.microsoft.com/office/drawing/2014/main" id="{8182478A-514F-4798-B680-73502D3D3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5772355"/>
              <a:ext cx="192088" cy="109538"/>
            </a:xfrm>
            <a:custGeom>
              <a:avLst/>
              <a:gdLst>
                <a:gd name="T0" fmla="*/ 92 w 95"/>
                <a:gd name="T1" fmla="*/ 55 h 55"/>
                <a:gd name="T2" fmla="*/ 90 w 95"/>
                <a:gd name="T3" fmla="*/ 55 h 55"/>
                <a:gd name="T4" fmla="*/ 2 w 95"/>
                <a:gd name="T5" fmla="*/ 6 h 55"/>
                <a:gd name="T6" fmla="*/ 1 w 95"/>
                <a:gd name="T7" fmla="*/ 2 h 55"/>
                <a:gd name="T8" fmla="*/ 5 w 95"/>
                <a:gd name="T9" fmla="*/ 1 h 55"/>
                <a:gd name="T10" fmla="*/ 93 w 95"/>
                <a:gd name="T11" fmla="*/ 49 h 55"/>
                <a:gd name="T12" fmla="*/ 94 w 95"/>
                <a:gd name="T13" fmla="*/ 53 h 55"/>
                <a:gd name="T14" fmla="*/ 92 w 9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5">
                  <a:moveTo>
                    <a:pt x="92" y="55"/>
                  </a:moveTo>
                  <a:cubicBezTo>
                    <a:pt x="91" y="55"/>
                    <a:pt x="91" y="55"/>
                    <a:pt x="90" y="5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5" y="50"/>
                    <a:pt x="95" y="52"/>
                    <a:pt x="94" y="53"/>
                  </a:cubicBezTo>
                  <a:cubicBezTo>
                    <a:pt x="94" y="54"/>
                    <a:pt x="93" y="55"/>
                    <a:pt x="92" y="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63">
              <a:extLst>
                <a:ext uri="{FF2B5EF4-FFF2-40B4-BE49-F238E27FC236}">
                  <a16:creationId xmlns="" xmlns:a16="http://schemas.microsoft.com/office/drawing/2014/main" id="{8FC9D5FC-9586-49E1-AFA5-971A7B3CD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6163" y="5854905"/>
              <a:ext cx="131763" cy="68263"/>
            </a:xfrm>
            <a:custGeom>
              <a:avLst/>
              <a:gdLst>
                <a:gd name="T0" fmla="*/ 62 w 65"/>
                <a:gd name="T1" fmla="*/ 34 h 34"/>
                <a:gd name="T2" fmla="*/ 61 w 65"/>
                <a:gd name="T3" fmla="*/ 34 h 34"/>
                <a:gd name="T4" fmla="*/ 3 w 65"/>
                <a:gd name="T5" fmla="*/ 22 h 34"/>
                <a:gd name="T6" fmla="*/ 0 w 65"/>
                <a:gd name="T7" fmla="*/ 19 h 34"/>
                <a:gd name="T8" fmla="*/ 2 w 65"/>
                <a:gd name="T9" fmla="*/ 16 h 34"/>
                <a:gd name="T10" fmla="*/ 41 w 65"/>
                <a:gd name="T11" fmla="*/ 1 h 34"/>
                <a:gd name="T12" fmla="*/ 44 w 65"/>
                <a:gd name="T13" fmla="*/ 2 h 34"/>
                <a:gd name="T14" fmla="*/ 64 w 65"/>
                <a:gd name="T15" fmla="*/ 29 h 34"/>
                <a:gd name="T16" fmla="*/ 64 w 65"/>
                <a:gd name="T17" fmla="*/ 33 h 34"/>
                <a:gd name="T18" fmla="*/ 62 w 65"/>
                <a:gd name="T19" fmla="*/ 34 h 34"/>
                <a:gd name="T20" fmla="*/ 14 w 65"/>
                <a:gd name="T21" fmla="*/ 18 h 34"/>
                <a:gd name="T22" fmla="*/ 55 w 65"/>
                <a:gd name="T23" fmla="*/ 27 h 34"/>
                <a:gd name="T24" fmla="*/ 41 w 65"/>
                <a:gd name="T25" fmla="*/ 7 h 34"/>
                <a:gd name="T26" fmla="*/ 14 w 65"/>
                <a:gd name="T27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34">
                  <a:moveTo>
                    <a:pt x="62" y="34"/>
                  </a:moveTo>
                  <a:cubicBezTo>
                    <a:pt x="62" y="34"/>
                    <a:pt x="62" y="34"/>
                    <a:pt x="61" y="3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5" y="30"/>
                    <a:pt x="65" y="32"/>
                    <a:pt x="64" y="33"/>
                  </a:cubicBezTo>
                  <a:cubicBezTo>
                    <a:pt x="64" y="34"/>
                    <a:pt x="63" y="34"/>
                    <a:pt x="62" y="34"/>
                  </a:cubicBezTo>
                  <a:close/>
                  <a:moveTo>
                    <a:pt x="14" y="18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41" y="7"/>
                    <a:pt x="41" y="7"/>
                    <a:pt x="41" y="7"/>
                  </a:cubicBezTo>
                  <a:lnTo>
                    <a:pt x="14" y="1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64">
              <a:extLst>
                <a:ext uri="{FF2B5EF4-FFF2-40B4-BE49-F238E27FC236}">
                  <a16:creationId xmlns="" xmlns:a16="http://schemas.microsoft.com/office/drawing/2014/main" id="{82B457E6-06B5-43F6-A95B-0532ECE5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5704092"/>
              <a:ext cx="161925" cy="77788"/>
            </a:xfrm>
            <a:custGeom>
              <a:avLst/>
              <a:gdLst>
                <a:gd name="T0" fmla="*/ 3 w 80"/>
                <a:gd name="T1" fmla="*/ 39 h 39"/>
                <a:gd name="T2" fmla="*/ 0 w 80"/>
                <a:gd name="T3" fmla="*/ 38 h 39"/>
                <a:gd name="T4" fmla="*/ 2 w 80"/>
                <a:gd name="T5" fmla="*/ 34 h 39"/>
                <a:gd name="T6" fmla="*/ 75 w 80"/>
                <a:gd name="T7" fmla="*/ 1 h 39"/>
                <a:gd name="T8" fmla="*/ 79 w 80"/>
                <a:gd name="T9" fmla="*/ 3 h 39"/>
                <a:gd name="T10" fmla="*/ 78 w 80"/>
                <a:gd name="T11" fmla="*/ 7 h 39"/>
                <a:gd name="T12" fmla="*/ 4 w 80"/>
                <a:gd name="T13" fmla="*/ 39 h 39"/>
                <a:gd name="T14" fmla="*/ 3 w 8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9">
                  <a:moveTo>
                    <a:pt x="3" y="39"/>
                  </a:moveTo>
                  <a:cubicBezTo>
                    <a:pt x="2" y="39"/>
                    <a:pt x="1" y="39"/>
                    <a:pt x="0" y="38"/>
                  </a:cubicBezTo>
                  <a:cubicBezTo>
                    <a:pt x="0" y="36"/>
                    <a:pt x="0" y="34"/>
                    <a:pt x="2" y="34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7" y="0"/>
                    <a:pt x="79" y="1"/>
                    <a:pt x="79" y="3"/>
                  </a:cubicBezTo>
                  <a:cubicBezTo>
                    <a:pt x="80" y="4"/>
                    <a:pt x="79" y="6"/>
                    <a:pt x="78" y="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3" y="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65">
              <a:extLst>
                <a:ext uri="{FF2B5EF4-FFF2-40B4-BE49-F238E27FC236}">
                  <a16:creationId xmlns="" xmlns:a16="http://schemas.microsoft.com/office/drawing/2014/main" id="{51196AF9-3A0A-4F1B-998D-F67EC6A60F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5050" y="5678692"/>
              <a:ext cx="95250" cy="49213"/>
            </a:xfrm>
            <a:custGeom>
              <a:avLst/>
              <a:gdLst>
                <a:gd name="T0" fmla="*/ 23 w 48"/>
                <a:gd name="T1" fmla="*/ 24 h 24"/>
                <a:gd name="T2" fmla="*/ 21 w 48"/>
                <a:gd name="T3" fmla="*/ 24 h 24"/>
                <a:gd name="T4" fmla="*/ 1 w 48"/>
                <a:gd name="T5" fmla="*/ 13 h 24"/>
                <a:gd name="T6" fmla="*/ 0 w 48"/>
                <a:gd name="T7" fmla="*/ 10 h 24"/>
                <a:gd name="T8" fmla="*/ 2 w 48"/>
                <a:gd name="T9" fmla="*/ 7 h 24"/>
                <a:gd name="T10" fmla="*/ 44 w 48"/>
                <a:gd name="T11" fmla="*/ 1 h 24"/>
                <a:gd name="T12" fmla="*/ 47 w 48"/>
                <a:gd name="T13" fmla="*/ 2 h 24"/>
                <a:gd name="T14" fmla="*/ 46 w 48"/>
                <a:gd name="T15" fmla="*/ 6 h 24"/>
                <a:gd name="T16" fmla="*/ 25 w 48"/>
                <a:gd name="T17" fmla="*/ 23 h 24"/>
                <a:gd name="T18" fmla="*/ 23 w 48"/>
                <a:gd name="T19" fmla="*/ 24 h 24"/>
                <a:gd name="T20" fmla="*/ 12 w 48"/>
                <a:gd name="T21" fmla="*/ 12 h 24"/>
                <a:gd name="T22" fmla="*/ 22 w 48"/>
                <a:gd name="T23" fmla="*/ 18 h 24"/>
                <a:gd name="T24" fmla="*/ 34 w 48"/>
                <a:gd name="T25" fmla="*/ 8 h 24"/>
                <a:gd name="T26" fmla="*/ 12 w 48"/>
                <a:gd name="T2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23" y="24"/>
                  </a:moveTo>
                  <a:cubicBezTo>
                    <a:pt x="22" y="24"/>
                    <a:pt x="22" y="24"/>
                    <a:pt x="21" y="2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1"/>
                    <a:pt x="47" y="2"/>
                  </a:cubicBezTo>
                  <a:cubicBezTo>
                    <a:pt x="48" y="4"/>
                    <a:pt x="47" y="5"/>
                    <a:pt x="46" y="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4"/>
                    <a:pt x="23" y="24"/>
                    <a:pt x="23" y="24"/>
                  </a:cubicBezTo>
                  <a:close/>
                  <a:moveTo>
                    <a:pt x="12" y="12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66">
              <a:extLst>
                <a:ext uri="{FF2B5EF4-FFF2-40B4-BE49-F238E27FC236}">
                  <a16:creationId xmlns="" xmlns:a16="http://schemas.microsoft.com/office/drawing/2014/main" id="{5CDAAE41-CF6E-4074-A2A6-3CCFB43D3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5705680"/>
              <a:ext cx="161925" cy="77788"/>
            </a:xfrm>
            <a:custGeom>
              <a:avLst/>
              <a:gdLst>
                <a:gd name="T0" fmla="*/ 76 w 80"/>
                <a:gd name="T1" fmla="*/ 39 h 39"/>
                <a:gd name="T2" fmla="*/ 75 w 80"/>
                <a:gd name="T3" fmla="*/ 39 h 39"/>
                <a:gd name="T4" fmla="*/ 2 w 80"/>
                <a:gd name="T5" fmla="*/ 6 h 39"/>
                <a:gd name="T6" fmla="*/ 0 w 80"/>
                <a:gd name="T7" fmla="*/ 2 h 39"/>
                <a:gd name="T8" fmla="*/ 4 w 80"/>
                <a:gd name="T9" fmla="*/ 1 h 39"/>
                <a:gd name="T10" fmla="*/ 77 w 80"/>
                <a:gd name="T11" fmla="*/ 33 h 39"/>
                <a:gd name="T12" fmla="*/ 79 w 80"/>
                <a:gd name="T13" fmla="*/ 37 h 39"/>
                <a:gd name="T14" fmla="*/ 76 w 8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9">
                  <a:moveTo>
                    <a:pt x="76" y="39"/>
                  </a:moveTo>
                  <a:cubicBezTo>
                    <a:pt x="76" y="39"/>
                    <a:pt x="75" y="39"/>
                    <a:pt x="75" y="3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9" y="34"/>
                    <a:pt x="80" y="36"/>
                    <a:pt x="79" y="37"/>
                  </a:cubicBezTo>
                  <a:cubicBezTo>
                    <a:pt x="79" y="38"/>
                    <a:pt x="77" y="39"/>
                    <a:pt x="76" y="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67">
              <a:extLst>
                <a:ext uri="{FF2B5EF4-FFF2-40B4-BE49-F238E27FC236}">
                  <a16:creationId xmlns="" xmlns:a16="http://schemas.microsoft.com/office/drawing/2014/main" id="{5AD29753-E795-40CB-BD5D-2992B254F0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7388" y="5681867"/>
              <a:ext cx="96838" cy="47625"/>
            </a:xfrm>
            <a:custGeom>
              <a:avLst/>
              <a:gdLst>
                <a:gd name="T0" fmla="*/ 25 w 48"/>
                <a:gd name="T1" fmla="*/ 24 h 24"/>
                <a:gd name="T2" fmla="*/ 23 w 48"/>
                <a:gd name="T3" fmla="*/ 23 h 24"/>
                <a:gd name="T4" fmla="*/ 1 w 48"/>
                <a:gd name="T5" fmla="*/ 5 h 24"/>
                <a:gd name="T6" fmla="*/ 0 w 48"/>
                <a:gd name="T7" fmla="*/ 2 h 24"/>
                <a:gd name="T8" fmla="*/ 4 w 48"/>
                <a:gd name="T9" fmla="*/ 0 h 24"/>
                <a:gd name="T10" fmla="*/ 45 w 48"/>
                <a:gd name="T11" fmla="*/ 7 h 24"/>
                <a:gd name="T12" fmla="*/ 48 w 48"/>
                <a:gd name="T13" fmla="*/ 9 h 24"/>
                <a:gd name="T14" fmla="*/ 46 w 48"/>
                <a:gd name="T15" fmla="*/ 12 h 24"/>
                <a:gd name="T16" fmla="*/ 26 w 48"/>
                <a:gd name="T17" fmla="*/ 23 h 24"/>
                <a:gd name="T18" fmla="*/ 25 w 48"/>
                <a:gd name="T19" fmla="*/ 24 h 24"/>
                <a:gd name="T20" fmla="*/ 14 w 48"/>
                <a:gd name="T21" fmla="*/ 8 h 24"/>
                <a:gd name="T22" fmla="*/ 25 w 48"/>
                <a:gd name="T23" fmla="*/ 17 h 24"/>
                <a:gd name="T24" fmla="*/ 36 w 48"/>
                <a:gd name="T25" fmla="*/ 11 h 24"/>
                <a:gd name="T26" fmla="*/ 14 w 48"/>
                <a:gd name="T2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25" y="24"/>
                  </a:moveTo>
                  <a:cubicBezTo>
                    <a:pt x="24" y="24"/>
                    <a:pt x="23" y="23"/>
                    <a:pt x="23" y="2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7"/>
                    <a:pt x="48" y="8"/>
                    <a:pt x="48" y="9"/>
                  </a:cubicBezTo>
                  <a:cubicBezTo>
                    <a:pt x="48" y="11"/>
                    <a:pt x="47" y="12"/>
                    <a:pt x="46" y="1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4"/>
                    <a:pt x="25" y="24"/>
                    <a:pt x="25" y="24"/>
                  </a:cubicBezTo>
                  <a:close/>
                  <a:moveTo>
                    <a:pt x="14" y="8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36" y="11"/>
                    <a:pt x="36" y="11"/>
                    <a:pt x="36" y="11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68">
              <a:extLst>
                <a:ext uri="{FF2B5EF4-FFF2-40B4-BE49-F238E27FC236}">
                  <a16:creationId xmlns="" xmlns:a16="http://schemas.microsoft.com/office/drawing/2014/main" id="{D8D67D44-2C12-4C3F-A8E7-CC4FBBB49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575" y="5262767"/>
              <a:ext cx="481013" cy="523875"/>
            </a:xfrm>
            <a:custGeom>
              <a:avLst/>
              <a:gdLst>
                <a:gd name="T0" fmla="*/ 122 w 239"/>
                <a:gd name="T1" fmla="*/ 260 h 260"/>
                <a:gd name="T2" fmla="*/ 122 w 239"/>
                <a:gd name="T3" fmla="*/ 260 h 260"/>
                <a:gd name="T4" fmla="*/ 119 w 239"/>
                <a:gd name="T5" fmla="*/ 258 h 260"/>
                <a:gd name="T6" fmla="*/ 95 w 239"/>
                <a:gd name="T7" fmla="*/ 209 h 260"/>
                <a:gd name="T8" fmla="*/ 37 w 239"/>
                <a:gd name="T9" fmla="*/ 171 h 260"/>
                <a:gd name="T10" fmla="*/ 54 w 239"/>
                <a:gd name="T11" fmla="*/ 22 h 260"/>
                <a:gd name="T12" fmla="*/ 120 w 239"/>
                <a:gd name="T13" fmla="*/ 0 h 260"/>
                <a:gd name="T14" fmla="*/ 203 w 239"/>
                <a:gd name="T15" fmla="*/ 40 h 260"/>
                <a:gd name="T16" fmla="*/ 186 w 239"/>
                <a:gd name="T17" fmla="*/ 189 h 260"/>
                <a:gd name="T18" fmla="*/ 150 w 239"/>
                <a:gd name="T19" fmla="*/ 207 h 260"/>
                <a:gd name="T20" fmla="*/ 124 w 239"/>
                <a:gd name="T21" fmla="*/ 258 h 260"/>
                <a:gd name="T22" fmla="*/ 122 w 239"/>
                <a:gd name="T23" fmla="*/ 260 h 260"/>
                <a:gd name="T24" fmla="*/ 120 w 239"/>
                <a:gd name="T25" fmla="*/ 6 h 260"/>
                <a:gd name="T26" fmla="*/ 58 w 239"/>
                <a:gd name="T27" fmla="*/ 27 h 260"/>
                <a:gd name="T28" fmla="*/ 41 w 239"/>
                <a:gd name="T29" fmla="*/ 168 h 260"/>
                <a:gd name="T30" fmla="*/ 97 w 239"/>
                <a:gd name="T31" fmla="*/ 203 h 260"/>
                <a:gd name="T32" fmla="*/ 122 w 239"/>
                <a:gd name="T33" fmla="*/ 249 h 260"/>
                <a:gd name="T34" fmla="*/ 148 w 239"/>
                <a:gd name="T35" fmla="*/ 201 h 260"/>
                <a:gd name="T36" fmla="*/ 182 w 239"/>
                <a:gd name="T37" fmla="*/ 184 h 260"/>
                <a:gd name="T38" fmla="*/ 198 w 239"/>
                <a:gd name="T39" fmla="*/ 43 h 260"/>
                <a:gd name="T40" fmla="*/ 120 w 239"/>
                <a:gd name="T41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20" y="260"/>
                    <a:pt x="119" y="259"/>
                    <a:pt x="119" y="258"/>
                  </a:cubicBezTo>
                  <a:cubicBezTo>
                    <a:pt x="109" y="236"/>
                    <a:pt x="98" y="212"/>
                    <a:pt x="95" y="209"/>
                  </a:cubicBezTo>
                  <a:cubicBezTo>
                    <a:pt x="72" y="203"/>
                    <a:pt x="52" y="190"/>
                    <a:pt x="37" y="171"/>
                  </a:cubicBezTo>
                  <a:cubicBezTo>
                    <a:pt x="0" y="126"/>
                    <a:pt x="8" y="59"/>
                    <a:pt x="54" y="22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52" y="0"/>
                    <a:pt x="183" y="14"/>
                    <a:pt x="203" y="40"/>
                  </a:cubicBezTo>
                  <a:cubicBezTo>
                    <a:pt x="239" y="86"/>
                    <a:pt x="231" y="152"/>
                    <a:pt x="186" y="189"/>
                  </a:cubicBezTo>
                  <a:cubicBezTo>
                    <a:pt x="175" y="197"/>
                    <a:pt x="163" y="203"/>
                    <a:pt x="150" y="207"/>
                  </a:cubicBezTo>
                  <a:cubicBezTo>
                    <a:pt x="147" y="211"/>
                    <a:pt x="135" y="235"/>
                    <a:pt x="124" y="258"/>
                  </a:cubicBezTo>
                  <a:cubicBezTo>
                    <a:pt x="124" y="259"/>
                    <a:pt x="123" y="260"/>
                    <a:pt x="122" y="260"/>
                  </a:cubicBezTo>
                  <a:close/>
                  <a:moveTo>
                    <a:pt x="120" y="6"/>
                  </a:moveTo>
                  <a:cubicBezTo>
                    <a:pt x="97" y="6"/>
                    <a:pt x="76" y="13"/>
                    <a:pt x="58" y="27"/>
                  </a:cubicBezTo>
                  <a:cubicBezTo>
                    <a:pt x="15" y="61"/>
                    <a:pt x="7" y="124"/>
                    <a:pt x="41" y="168"/>
                  </a:cubicBezTo>
                  <a:cubicBezTo>
                    <a:pt x="56" y="185"/>
                    <a:pt x="75" y="198"/>
                    <a:pt x="97" y="203"/>
                  </a:cubicBezTo>
                  <a:cubicBezTo>
                    <a:pt x="99" y="203"/>
                    <a:pt x="102" y="204"/>
                    <a:pt x="122" y="249"/>
                  </a:cubicBezTo>
                  <a:cubicBezTo>
                    <a:pt x="144" y="203"/>
                    <a:pt x="146" y="202"/>
                    <a:pt x="148" y="201"/>
                  </a:cubicBezTo>
                  <a:cubicBezTo>
                    <a:pt x="160" y="198"/>
                    <a:pt x="172" y="192"/>
                    <a:pt x="182" y="184"/>
                  </a:cubicBezTo>
                  <a:cubicBezTo>
                    <a:pt x="225" y="150"/>
                    <a:pt x="232" y="87"/>
                    <a:pt x="198" y="43"/>
                  </a:cubicBezTo>
                  <a:cubicBezTo>
                    <a:pt x="179" y="19"/>
                    <a:pt x="151" y="6"/>
                    <a:pt x="120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69">
              <a:extLst>
                <a:ext uri="{FF2B5EF4-FFF2-40B4-BE49-F238E27FC236}">
                  <a16:creationId xmlns="" xmlns:a16="http://schemas.microsoft.com/office/drawing/2014/main" id="{38B52BCA-2713-47A5-9BC8-BD120C127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2650" y="5542167"/>
              <a:ext cx="49213" cy="49213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6 h 24"/>
                <a:gd name="T12" fmla="*/ 6 w 24"/>
                <a:gd name="T13" fmla="*/ 12 h 24"/>
                <a:gd name="T14" fmla="*/ 12 w 24"/>
                <a:gd name="T15" fmla="*/ 18 h 24"/>
                <a:gd name="T16" fmla="*/ 18 w 24"/>
                <a:gd name="T17" fmla="*/ 12 h 24"/>
                <a:gd name="T18" fmla="*/ 12 w 24"/>
                <a:gd name="T1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9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6"/>
                  </a:moveTo>
                  <a:cubicBezTo>
                    <a:pt x="9" y="6"/>
                    <a:pt x="6" y="9"/>
                    <a:pt x="6" y="12"/>
                  </a:cubicBezTo>
                  <a:cubicBezTo>
                    <a:pt x="6" y="15"/>
                    <a:pt x="9" y="18"/>
                    <a:pt x="12" y="18"/>
                  </a:cubicBezTo>
                  <a:cubicBezTo>
                    <a:pt x="16" y="18"/>
                    <a:pt x="18" y="15"/>
                    <a:pt x="18" y="12"/>
                  </a:cubicBezTo>
                  <a:cubicBezTo>
                    <a:pt x="18" y="9"/>
                    <a:pt x="16" y="6"/>
                    <a:pt x="12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70">
              <a:extLst>
                <a:ext uri="{FF2B5EF4-FFF2-40B4-BE49-F238E27FC236}">
                  <a16:creationId xmlns="" xmlns:a16="http://schemas.microsoft.com/office/drawing/2014/main" id="{5A0164B9-DB6E-42FC-84B2-1B6CF28A6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0" y="5358017"/>
              <a:ext cx="12700" cy="157163"/>
            </a:xfrm>
            <a:custGeom>
              <a:avLst/>
              <a:gdLst>
                <a:gd name="T0" fmla="*/ 3 w 6"/>
                <a:gd name="T1" fmla="*/ 78 h 78"/>
                <a:gd name="T2" fmla="*/ 0 w 6"/>
                <a:gd name="T3" fmla="*/ 75 h 78"/>
                <a:gd name="T4" fmla="*/ 0 w 6"/>
                <a:gd name="T5" fmla="*/ 3 h 78"/>
                <a:gd name="T6" fmla="*/ 3 w 6"/>
                <a:gd name="T7" fmla="*/ 0 h 78"/>
                <a:gd name="T8" fmla="*/ 6 w 6"/>
                <a:gd name="T9" fmla="*/ 3 h 78"/>
                <a:gd name="T10" fmla="*/ 6 w 6"/>
                <a:gd name="T11" fmla="*/ 75 h 78"/>
                <a:gd name="T12" fmla="*/ 3 w 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8">
                  <a:moveTo>
                    <a:pt x="3" y="78"/>
                  </a:moveTo>
                  <a:cubicBezTo>
                    <a:pt x="1" y="78"/>
                    <a:pt x="0" y="77"/>
                    <a:pt x="0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7"/>
                    <a:pt x="4" y="78"/>
                    <a:pt x="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="" xmlns:a16="http://schemas.microsoft.com/office/drawing/2014/main" id="{94D23480-F440-4259-8EE5-BF48609D40C7}"/>
              </a:ext>
            </a:extLst>
          </p:cNvPr>
          <p:cNvGrpSpPr/>
          <p:nvPr/>
        </p:nvGrpSpPr>
        <p:grpSpPr>
          <a:xfrm>
            <a:off x="5662613" y="4407105"/>
            <a:ext cx="793750" cy="514350"/>
            <a:chOff x="5662613" y="4407105"/>
            <a:chExt cx="793750" cy="514350"/>
          </a:xfrm>
        </p:grpSpPr>
        <p:sp>
          <p:nvSpPr>
            <p:cNvPr id="295" name="Freeform 271">
              <a:extLst>
                <a:ext uri="{FF2B5EF4-FFF2-40B4-BE49-F238E27FC236}">
                  <a16:creationId xmlns="" xmlns:a16="http://schemas.microsoft.com/office/drawing/2014/main" id="{D5E81208-463C-4C22-A28D-9CA6C26CA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4762705"/>
              <a:ext cx="11113" cy="98425"/>
            </a:xfrm>
            <a:custGeom>
              <a:avLst/>
              <a:gdLst>
                <a:gd name="T0" fmla="*/ 3 w 6"/>
                <a:gd name="T1" fmla="*/ 49 h 49"/>
                <a:gd name="T2" fmla="*/ 0 w 6"/>
                <a:gd name="T3" fmla="*/ 46 h 49"/>
                <a:gd name="T4" fmla="*/ 0 w 6"/>
                <a:gd name="T5" fmla="*/ 3 h 49"/>
                <a:gd name="T6" fmla="*/ 3 w 6"/>
                <a:gd name="T7" fmla="*/ 0 h 49"/>
                <a:gd name="T8" fmla="*/ 6 w 6"/>
                <a:gd name="T9" fmla="*/ 3 h 49"/>
                <a:gd name="T10" fmla="*/ 6 w 6"/>
                <a:gd name="T11" fmla="*/ 46 h 49"/>
                <a:gd name="T12" fmla="*/ 3 w 6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9">
                  <a:moveTo>
                    <a:pt x="3" y="49"/>
                  </a:moveTo>
                  <a:cubicBezTo>
                    <a:pt x="1" y="49"/>
                    <a:pt x="0" y="48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8"/>
                    <a:pt x="5" y="49"/>
                    <a:pt x="3" y="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="" xmlns:a16="http://schemas.microsoft.com/office/drawing/2014/main" id="{DC7BEFFE-9F27-499B-A50D-610845772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5" y="4467430"/>
              <a:ext cx="112713" cy="266700"/>
            </a:xfrm>
            <a:custGeom>
              <a:avLst/>
              <a:gdLst>
                <a:gd name="T0" fmla="*/ 53 w 56"/>
                <a:gd name="T1" fmla="*/ 133 h 133"/>
                <a:gd name="T2" fmla="*/ 50 w 56"/>
                <a:gd name="T3" fmla="*/ 130 h 133"/>
                <a:gd name="T4" fmla="*/ 50 w 56"/>
                <a:gd name="T5" fmla="*/ 12 h 133"/>
                <a:gd name="T6" fmla="*/ 43 w 56"/>
                <a:gd name="T7" fmla="*/ 6 h 133"/>
                <a:gd name="T8" fmla="*/ 3 w 56"/>
                <a:gd name="T9" fmla="*/ 6 h 133"/>
                <a:gd name="T10" fmla="*/ 0 w 56"/>
                <a:gd name="T11" fmla="*/ 3 h 133"/>
                <a:gd name="T12" fmla="*/ 3 w 56"/>
                <a:gd name="T13" fmla="*/ 0 h 133"/>
                <a:gd name="T14" fmla="*/ 43 w 56"/>
                <a:gd name="T15" fmla="*/ 0 h 133"/>
                <a:gd name="T16" fmla="*/ 56 w 56"/>
                <a:gd name="T17" fmla="*/ 12 h 133"/>
                <a:gd name="T18" fmla="*/ 56 w 56"/>
                <a:gd name="T19" fmla="*/ 130 h 133"/>
                <a:gd name="T20" fmla="*/ 53 w 56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3">
                  <a:moveTo>
                    <a:pt x="53" y="133"/>
                  </a:moveTo>
                  <a:cubicBezTo>
                    <a:pt x="51" y="133"/>
                    <a:pt x="50" y="132"/>
                    <a:pt x="50" y="13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4" y="6"/>
                    <a:pt x="4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6" y="3"/>
                    <a:pt x="56" y="12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6" y="132"/>
                    <a:pt x="55" y="133"/>
                    <a:pt x="53" y="1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="" xmlns:a16="http://schemas.microsoft.com/office/drawing/2014/main" id="{21A2D69D-6521-452F-8336-644EF0A24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5" y="4467430"/>
              <a:ext cx="114300" cy="393700"/>
            </a:xfrm>
            <a:custGeom>
              <a:avLst/>
              <a:gdLst>
                <a:gd name="T0" fmla="*/ 3 w 57"/>
                <a:gd name="T1" fmla="*/ 196 h 196"/>
                <a:gd name="T2" fmla="*/ 0 w 57"/>
                <a:gd name="T3" fmla="*/ 193 h 196"/>
                <a:gd name="T4" fmla="*/ 0 w 57"/>
                <a:gd name="T5" fmla="*/ 12 h 196"/>
                <a:gd name="T6" fmla="*/ 13 w 57"/>
                <a:gd name="T7" fmla="*/ 0 h 196"/>
                <a:gd name="T8" fmla="*/ 54 w 57"/>
                <a:gd name="T9" fmla="*/ 0 h 196"/>
                <a:gd name="T10" fmla="*/ 57 w 57"/>
                <a:gd name="T11" fmla="*/ 3 h 196"/>
                <a:gd name="T12" fmla="*/ 54 w 57"/>
                <a:gd name="T13" fmla="*/ 6 h 196"/>
                <a:gd name="T14" fmla="*/ 13 w 57"/>
                <a:gd name="T15" fmla="*/ 6 h 196"/>
                <a:gd name="T16" fmla="*/ 6 w 57"/>
                <a:gd name="T17" fmla="*/ 12 h 196"/>
                <a:gd name="T18" fmla="*/ 6 w 57"/>
                <a:gd name="T19" fmla="*/ 193 h 196"/>
                <a:gd name="T20" fmla="*/ 3 w 57"/>
                <a:gd name="T2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96">
                  <a:moveTo>
                    <a:pt x="3" y="196"/>
                  </a:moveTo>
                  <a:cubicBezTo>
                    <a:pt x="1" y="196"/>
                    <a:pt x="0" y="195"/>
                    <a:pt x="0" y="19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"/>
                    <a:pt x="8" y="0"/>
                    <a:pt x="1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7" y="1"/>
                    <a:pt x="57" y="3"/>
                  </a:cubicBezTo>
                  <a:cubicBezTo>
                    <a:pt x="57" y="4"/>
                    <a:pt x="56" y="6"/>
                    <a:pt x="5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6" y="6"/>
                    <a:pt x="6" y="12"/>
                  </a:cubicBezTo>
                  <a:cubicBezTo>
                    <a:pt x="6" y="193"/>
                    <a:pt x="6" y="193"/>
                    <a:pt x="6" y="193"/>
                  </a:cubicBezTo>
                  <a:cubicBezTo>
                    <a:pt x="6" y="195"/>
                    <a:pt x="5" y="196"/>
                    <a:pt x="3" y="1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="" xmlns:a16="http://schemas.microsoft.com/office/drawing/2014/main" id="{98307E70-1DE0-421C-B559-BAE2E64E0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4225" y="4407105"/>
              <a:ext cx="339725" cy="454025"/>
            </a:xfrm>
            <a:custGeom>
              <a:avLst/>
              <a:gdLst>
                <a:gd name="T0" fmla="*/ 3 w 169"/>
                <a:gd name="T1" fmla="*/ 226 h 226"/>
                <a:gd name="T2" fmla="*/ 0 w 169"/>
                <a:gd name="T3" fmla="*/ 223 h 226"/>
                <a:gd name="T4" fmla="*/ 0 w 169"/>
                <a:gd name="T5" fmla="*/ 3 h 226"/>
                <a:gd name="T6" fmla="*/ 3 w 169"/>
                <a:gd name="T7" fmla="*/ 0 h 226"/>
                <a:gd name="T8" fmla="*/ 166 w 169"/>
                <a:gd name="T9" fmla="*/ 0 h 226"/>
                <a:gd name="T10" fmla="*/ 169 w 169"/>
                <a:gd name="T11" fmla="*/ 3 h 226"/>
                <a:gd name="T12" fmla="*/ 169 w 169"/>
                <a:gd name="T13" fmla="*/ 66 h 226"/>
                <a:gd name="T14" fmla="*/ 166 w 169"/>
                <a:gd name="T15" fmla="*/ 69 h 226"/>
                <a:gd name="T16" fmla="*/ 163 w 169"/>
                <a:gd name="T17" fmla="*/ 66 h 226"/>
                <a:gd name="T18" fmla="*/ 163 w 169"/>
                <a:gd name="T19" fmla="*/ 6 h 226"/>
                <a:gd name="T20" fmla="*/ 6 w 169"/>
                <a:gd name="T21" fmla="*/ 6 h 226"/>
                <a:gd name="T22" fmla="*/ 6 w 169"/>
                <a:gd name="T23" fmla="*/ 223 h 226"/>
                <a:gd name="T24" fmla="*/ 3 w 169"/>
                <a:gd name="T2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226">
                  <a:moveTo>
                    <a:pt x="3" y="226"/>
                  </a:moveTo>
                  <a:cubicBezTo>
                    <a:pt x="1" y="226"/>
                    <a:pt x="0" y="224"/>
                    <a:pt x="0" y="2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7" y="0"/>
                    <a:pt x="169" y="2"/>
                    <a:pt x="169" y="3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8"/>
                    <a:pt x="167" y="69"/>
                    <a:pt x="166" y="69"/>
                  </a:cubicBezTo>
                  <a:cubicBezTo>
                    <a:pt x="164" y="69"/>
                    <a:pt x="163" y="68"/>
                    <a:pt x="163" y="66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6" y="224"/>
                    <a:pt x="4" y="226"/>
                    <a:pt x="3" y="2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="" xmlns:a16="http://schemas.microsoft.com/office/drawing/2014/main" id="{8FB97DD2-CF9D-45C3-8BA7-E07F8F9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2838" y="4780167"/>
              <a:ext cx="11113" cy="80963"/>
            </a:xfrm>
            <a:custGeom>
              <a:avLst/>
              <a:gdLst>
                <a:gd name="T0" fmla="*/ 3 w 6"/>
                <a:gd name="T1" fmla="*/ 40 h 40"/>
                <a:gd name="T2" fmla="*/ 0 w 6"/>
                <a:gd name="T3" fmla="*/ 37 h 40"/>
                <a:gd name="T4" fmla="*/ 0 w 6"/>
                <a:gd name="T5" fmla="*/ 3 h 40"/>
                <a:gd name="T6" fmla="*/ 3 w 6"/>
                <a:gd name="T7" fmla="*/ 0 h 40"/>
                <a:gd name="T8" fmla="*/ 6 w 6"/>
                <a:gd name="T9" fmla="*/ 3 h 40"/>
                <a:gd name="T10" fmla="*/ 6 w 6"/>
                <a:gd name="T11" fmla="*/ 37 h 40"/>
                <a:gd name="T12" fmla="*/ 3 w 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3" y="40"/>
                  </a:moveTo>
                  <a:cubicBezTo>
                    <a:pt x="1" y="40"/>
                    <a:pt x="0" y="38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8"/>
                    <a:pt x="4" y="40"/>
                    <a:pt x="3" y="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="" xmlns:a16="http://schemas.microsoft.com/office/drawing/2014/main" id="{EF823585-CD45-42EB-A6B3-9A234F0715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2613" y="4848430"/>
              <a:ext cx="742950" cy="73025"/>
            </a:xfrm>
            <a:custGeom>
              <a:avLst/>
              <a:gdLst>
                <a:gd name="T0" fmla="*/ 339 w 369"/>
                <a:gd name="T1" fmla="*/ 36 h 36"/>
                <a:gd name="T2" fmla="*/ 24 w 369"/>
                <a:gd name="T3" fmla="*/ 36 h 36"/>
                <a:gd name="T4" fmla="*/ 0 w 369"/>
                <a:gd name="T5" fmla="*/ 10 h 36"/>
                <a:gd name="T6" fmla="*/ 0 w 369"/>
                <a:gd name="T7" fmla="*/ 3 h 36"/>
                <a:gd name="T8" fmla="*/ 1 w 369"/>
                <a:gd name="T9" fmla="*/ 1 h 36"/>
                <a:gd name="T10" fmla="*/ 3 w 369"/>
                <a:gd name="T11" fmla="*/ 0 h 36"/>
                <a:gd name="T12" fmla="*/ 3 w 369"/>
                <a:gd name="T13" fmla="*/ 0 h 36"/>
                <a:gd name="T14" fmla="*/ 366 w 369"/>
                <a:gd name="T15" fmla="*/ 1 h 36"/>
                <a:gd name="T16" fmla="*/ 368 w 369"/>
                <a:gd name="T17" fmla="*/ 1 h 36"/>
                <a:gd name="T18" fmla="*/ 369 w 369"/>
                <a:gd name="T19" fmla="*/ 4 h 36"/>
                <a:gd name="T20" fmla="*/ 369 w 369"/>
                <a:gd name="T21" fmla="*/ 10 h 36"/>
                <a:gd name="T22" fmla="*/ 345 w 369"/>
                <a:gd name="T23" fmla="*/ 36 h 36"/>
                <a:gd name="T24" fmla="*/ 339 w 369"/>
                <a:gd name="T25" fmla="*/ 36 h 36"/>
                <a:gd name="T26" fmla="*/ 6 w 369"/>
                <a:gd name="T27" fmla="*/ 6 h 36"/>
                <a:gd name="T28" fmla="*/ 6 w 369"/>
                <a:gd name="T29" fmla="*/ 10 h 36"/>
                <a:gd name="T30" fmla="*/ 25 w 369"/>
                <a:gd name="T31" fmla="*/ 30 h 36"/>
                <a:gd name="T32" fmla="*/ 339 w 369"/>
                <a:gd name="T33" fmla="*/ 30 h 36"/>
                <a:gd name="T34" fmla="*/ 345 w 369"/>
                <a:gd name="T35" fmla="*/ 30 h 36"/>
                <a:gd name="T36" fmla="*/ 363 w 369"/>
                <a:gd name="T37" fmla="*/ 10 h 36"/>
                <a:gd name="T38" fmla="*/ 363 w 369"/>
                <a:gd name="T39" fmla="*/ 7 h 36"/>
                <a:gd name="T40" fmla="*/ 6 w 369"/>
                <a:gd name="T4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9" h="36">
                  <a:moveTo>
                    <a:pt x="339" y="36"/>
                  </a:moveTo>
                  <a:cubicBezTo>
                    <a:pt x="298" y="36"/>
                    <a:pt x="29" y="36"/>
                    <a:pt x="24" y="36"/>
                  </a:cubicBezTo>
                  <a:cubicBezTo>
                    <a:pt x="2" y="35"/>
                    <a:pt x="0" y="24"/>
                    <a:pt x="0" y="10"/>
                  </a:cubicBezTo>
                  <a:cubicBezTo>
                    <a:pt x="0" y="9"/>
                    <a:pt x="0" y="7"/>
                    <a:pt x="0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367" y="1"/>
                    <a:pt x="368" y="1"/>
                    <a:pt x="368" y="1"/>
                  </a:cubicBezTo>
                  <a:cubicBezTo>
                    <a:pt x="369" y="2"/>
                    <a:pt x="369" y="3"/>
                    <a:pt x="369" y="4"/>
                  </a:cubicBezTo>
                  <a:cubicBezTo>
                    <a:pt x="369" y="7"/>
                    <a:pt x="369" y="9"/>
                    <a:pt x="369" y="10"/>
                  </a:cubicBezTo>
                  <a:cubicBezTo>
                    <a:pt x="369" y="24"/>
                    <a:pt x="367" y="36"/>
                    <a:pt x="345" y="36"/>
                  </a:cubicBezTo>
                  <a:lnTo>
                    <a:pt x="339" y="36"/>
                  </a:lnTo>
                  <a:close/>
                  <a:moveTo>
                    <a:pt x="6" y="6"/>
                  </a:moveTo>
                  <a:cubicBezTo>
                    <a:pt x="6" y="8"/>
                    <a:pt x="6" y="9"/>
                    <a:pt x="6" y="10"/>
                  </a:cubicBezTo>
                  <a:cubicBezTo>
                    <a:pt x="6" y="24"/>
                    <a:pt x="8" y="29"/>
                    <a:pt x="25" y="30"/>
                  </a:cubicBezTo>
                  <a:cubicBezTo>
                    <a:pt x="29" y="30"/>
                    <a:pt x="298" y="30"/>
                    <a:pt x="339" y="30"/>
                  </a:cubicBezTo>
                  <a:cubicBezTo>
                    <a:pt x="345" y="30"/>
                    <a:pt x="345" y="30"/>
                    <a:pt x="345" y="30"/>
                  </a:cubicBezTo>
                  <a:cubicBezTo>
                    <a:pt x="361" y="30"/>
                    <a:pt x="363" y="24"/>
                    <a:pt x="363" y="10"/>
                  </a:cubicBezTo>
                  <a:cubicBezTo>
                    <a:pt x="363" y="9"/>
                    <a:pt x="363" y="8"/>
                    <a:pt x="363" y="7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="" xmlns:a16="http://schemas.microsoft.com/office/drawing/2014/main" id="{53E2C4D4-42ED-4B06-A83F-D76CA912E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4605542"/>
              <a:ext cx="12700" cy="119063"/>
            </a:xfrm>
            <a:custGeom>
              <a:avLst/>
              <a:gdLst>
                <a:gd name="T0" fmla="*/ 3 w 6"/>
                <a:gd name="T1" fmla="*/ 59 h 59"/>
                <a:gd name="T2" fmla="*/ 0 w 6"/>
                <a:gd name="T3" fmla="*/ 56 h 59"/>
                <a:gd name="T4" fmla="*/ 0 w 6"/>
                <a:gd name="T5" fmla="*/ 3 h 59"/>
                <a:gd name="T6" fmla="*/ 3 w 6"/>
                <a:gd name="T7" fmla="*/ 0 h 59"/>
                <a:gd name="T8" fmla="*/ 6 w 6"/>
                <a:gd name="T9" fmla="*/ 3 h 59"/>
                <a:gd name="T10" fmla="*/ 6 w 6"/>
                <a:gd name="T11" fmla="*/ 56 h 59"/>
                <a:gd name="T12" fmla="*/ 3 w 6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9">
                  <a:moveTo>
                    <a:pt x="3" y="59"/>
                  </a:moveTo>
                  <a:cubicBezTo>
                    <a:pt x="2" y="59"/>
                    <a:pt x="0" y="57"/>
                    <a:pt x="0" y="5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7"/>
                    <a:pt x="5" y="59"/>
                    <a:pt x="3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="" xmlns:a16="http://schemas.microsoft.com/office/drawing/2014/main" id="{F54AEB41-DA86-46CF-94F0-0AAA2FB9D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4494417"/>
              <a:ext cx="117475" cy="12700"/>
            </a:xfrm>
            <a:custGeom>
              <a:avLst/>
              <a:gdLst>
                <a:gd name="T0" fmla="*/ 55 w 58"/>
                <a:gd name="T1" fmla="*/ 6 h 6"/>
                <a:gd name="T2" fmla="*/ 3 w 58"/>
                <a:gd name="T3" fmla="*/ 6 h 6"/>
                <a:gd name="T4" fmla="*/ 0 w 58"/>
                <a:gd name="T5" fmla="*/ 3 h 6"/>
                <a:gd name="T6" fmla="*/ 3 w 58"/>
                <a:gd name="T7" fmla="*/ 0 h 6"/>
                <a:gd name="T8" fmla="*/ 55 w 58"/>
                <a:gd name="T9" fmla="*/ 0 h 6"/>
                <a:gd name="T10" fmla="*/ 58 w 58"/>
                <a:gd name="T11" fmla="*/ 3 h 6"/>
                <a:gd name="T12" fmla="*/ 55 w 5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">
                  <a:moveTo>
                    <a:pt x="5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5"/>
                    <a:pt x="57" y="6"/>
                    <a:pt x="5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="" xmlns:a16="http://schemas.microsoft.com/office/drawing/2014/main" id="{EBB2A838-43E2-45B3-9B38-544492EBE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591255"/>
              <a:ext cx="85725" cy="12700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1"/>
                    <a:pt x="43" y="3"/>
                  </a:cubicBezTo>
                  <a:cubicBezTo>
                    <a:pt x="43" y="5"/>
                    <a:pt x="42" y="6"/>
                    <a:pt x="40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="" xmlns:a16="http://schemas.microsoft.com/office/drawing/2014/main" id="{FCFF3E30-6D6B-48D3-8DA6-3C1BE90C8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4573792"/>
              <a:ext cx="88900" cy="11113"/>
            </a:xfrm>
            <a:custGeom>
              <a:avLst/>
              <a:gdLst>
                <a:gd name="T0" fmla="*/ 41 w 44"/>
                <a:gd name="T1" fmla="*/ 6 h 6"/>
                <a:gd name="T2" fmla="*/ 3 w 44"/>
                <a:gd name="T3" fmla="*/ 6 h 6"/>
                <a:gd name="T4" fmla="*/ 0 w 44"/>
                <a:gd name="T5" fmla="*/ 3 h 6"/>
                <a:gd name="T6" fmla="*/ 3 w 44"/>
                <a:gd name="T7" fmla="*/ 0 h 6"/>
                <a:gd name="T8" fmla="*/ 41 w 44"/>
                <a:gd name="T9" fmla="*/ 0 h 6"/>
                <a:gd name="T10" fmla="*/ 44 w 44"/>
                <a:gd name="T11" fmla="*/ 3 h 6"/>
                <a:gd name="T12" fmla="*/ 41 w 4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6">
                  <a:moveTo>
                    <a:pt x="4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4"/>
                    <a:pt x="42" y="6"/>
                    <a:pt x="4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="" xmlns:a16="http://schemas.microsoft.com/office/drawing/2014/main" id="{59601583-10CF-49ED-93B3-A64073A0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4649992"/>
              <a:ext cx="134938" cy="11113"/>
            </a:xfrm>
            <a:custGeom>
              <a:avLst/>
              <a:gdLst>
                <a:gd name="T0" fmla="*/ 64 w 67"/>
                <a:gd name="T1" fmla="*/ 6 h 6"/>
                <a:gd name="T2" fmla="*/ 3 w 67"/>
                <a:gd name="T3" fmla="*/ 6 h 6"/>
                <a:gd name="T4" fmla="*/ 0 w 67"/>
                <a:gd name="T5" fmla="*/ 3 h 6"/>
                <a:gd name="T6" fmla="*/ 3 w 67"/>
                <a:gd name="T7" fmla="*/ 0 h 6"/>
                <a:gd name="T8" fmla="*/ 64 w 67"/>
                <a:gd name="T9" fmla="*/ 0 h 6"/>
                <a:gd name="T10" fmla="*/ 67 w 67"/>
                <a:gd name="T11" fmla="*/ 3 h 6"/>
                <a:gd name="T12" fmla="*/ 64 w 6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">
                  <a:moveTo>
                    <a:pt x="6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7" y="1"/>
                    <a:pt x="67" y="3"/>
                  </a:cubicBezTo>
                  <a:cubicBezTo>
                    <a:pt x="67" y="4"/>
                    <a:pt x="65" y="6"/>
                    <a:pt x="64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="" xmlns:a16="http://schemas.microsoft.com/office/drawing/2014/main" id="{879463A0-6357-4BD1-AB45-DCBEF5B89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664280"/>
              <a:ext cx="69850" cy="11113"/>
            </a:xfrm>
            <a:custGeom>
              <a:avLst/>
              <a:gdLst>
                <a:gd name="T0" fmla="*/ 32 w 35"/>
                <a:gd name="T1" fmla="*/ 6 h 6"/>
                <a:gd name="T2" fmla="*/ 3 w 35"/>
                <a:gd name="T3" fmla="*/ 6 h 6"/>
                <a:gd name="T4" fmla="*/ 0 w 35"/>
                <a:gd name="T5" fmla="*/ 3 h 6"/>
                <a:gd name="T6" fmla="*/ 3 w 35"/>
                <a:gd name="T7" fmla="*/ 0 h 6"/>
                <a:gd name="T8" fmla="*/ 32 w 35"/>
                <a:gd name="T9" fmla="*/ 0 h 6"/>
                <a:gd name="T10" fmla="*/ 35 w 35"/>
                <a:gd name="T11" fmla="*/ 3 h 6"/>
                <a:gd name="T12" fmla="*/ 32 w 3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">
                  <a:moveTo>
                    <a:pt x="3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3"/>
                  </a:cubicBezTo>
                  <a:cubicBezTo>
                    <a:pt x="35" y="5"/>
                    <a:pt x="34" y="6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="" xmlns:a16="http://schemas.microsoft.com/office/drawing/2014/main" id="{A414F237-B9FC-404A-99E0-90E9B2E37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735717"/>
              <a:ext cx="92075" cy="12700"/>
            </a:xfrm>
            <a:custGeom>
              <a:avLst/>
              <a:gdLst>
                <a:gd name="T0" fmla="*/ 43 w 46"/>
                <a:gd name="T1" fmla="*/ 6 h 6"/>
                <a:gd name="T2" fmla="*/ 3 w 46"/>
                <a:gd name="T3" fmla="*/ 6 h 6"/>
                <a:gd name="T4" fmla="*/ 0 w 46"/>
                <a:gd name="T5" fmla="*/ 3 h 6"/>
                <a:gd name="T6" fmla="*/ 3 w 46"/>
                <a:gd name="T7" fmla="*/ 0 h 6"/>
                <a:gd name="T8" fmla="*/ 43 w 46"/>
                <a:gd name="T9" fmla="*/ 0 h 6"/>
                <a:gd name="T10" fmla="*/ 46 w 46"/>
                <a:gd name="T11" fmla="*/ 3 h 6"/>
                <a:gd name="T12" fmla="*/ 43 w 4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">
                  <a:moveTo>
                    <a:pt x="4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3"/>
                  </a:cubicBezTo>
                  <a:cubicBezTo>
                    <a:pt x="46" y="5"/>
                    <a:pt x="45" y="6"/>
                    <a:pt x="4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="" xmlns:a16="http://schemas.microsoft.com/office/drawing/2014/main" id="{13EFB2CE-40EB-4244-B914-86D7915BA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3125" y="4516642"/>
              <a:ext cx="322263" cy="295275"/>
            </a:xfrm>
            <a:custGeom>
              <a:avLst/>
              <a:gdLst>
                <a:gd name="T0" fmla="*/ 84 w 160"/>
                <a:gd name="T1" fmla="*/ 147 h 147"/>
                <a:gd name="T2" fmla="*/ 55 w 160"/>
                <a:gd name="T3" fmla="*/ 141 h 147"/>
                <a:gd name="T4" fmla="*/ 16 w 160"/>
                <a:gd name="T5" fmla="*/ 44 h 147"/>
                <a:gd name="T6" fmla="*/ 84 w 160"/>
                <a:gd name="T7" fmla="*/ 0 h 147"/>
                <a:gd name="T8" fmla="*/ 113 w 160"/>
                <a:gd name="T9" fmla="*/ 5 h 147"/>
                <a:gd name="T10" fmla="*/ 152 w 160"/>
                <a:gd name="T11" fmla="*/ 46 h 147"/>
                <a:gd name="T12" fmla="*/ 152 w 160"/>
                <a:gd name="T13" fmla="*/ 102 h 147"/>
                <a:gd name="T14" fmla="*/ 84 w 160"/>
                <a:gd name="T15" fmla="*/ 147 h 147"/>
                <a:gd name="T16" fmla="*/ 84 w 160"/>
                <a:gd name="T17" fmla="*/ 6 h 147"/>
                <a:gd name="T18" fmla="*/ 21 w 160"/>
                <a:gd name="T19" fmla="*/ 47 h 147"/>
                <a:gd name="T20" fmla="*/ 57 w 160"/>
                <a:gd name="T21" fmla="*/ 136 h 147"/>
                <a:gd name="T22" fmla="*/ 84 w 160"/>
                <a:gd name="T23" fmla="*/ 141 h 147"/>
                <a:gd name="T24" fmla="*/ 146 w 160"/>
                <a:gd name="T25" fmla="*/ 100 h 147"/>
                <a:gd name="T26" fmla="*/ 147 w 160"/>
                <a:gd name="T27" fmla="*/ 48 h 147"/>
                <a:gd name="T28" fmla="*/ 110 w 160"/>
                <a:gd name="T29" fmla="*/ 11 h 147"/>
                <a:gd name="T30" fmla="*/ 84 w 160"/>
                <a:gd name="T3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147">
                  <a:moveTo>
                    <a:pt x="84" y="147"/>
                  </a:moveTo>
                  <a:cubicBezTo>
                    <a:pt x="74" y="147"/>
                    <a:pt x="64" y="145"/>
                    <a:pt x="55" y="141"/>
                  </a:cubicBezTo>
                  <a:cubicBezTo>
                    <a:pt x="17" y="125"/>
                    <a:pt x="0" y="82"/>
                    <a:pt x="16" y="44"/>
                  </a:cubicBezTo>
                  <a:cubicBezTo>
                    <a:pt x="28" y="17"/>
                    <a:pt x="54" y="0"/>
                    <a:pt x="84" y="0"/>
                  </a:cubicBezTo>
                  <a:cubicBezTo>
                    <a:pt x="94" y="0"/>
                    <a:pt x="104" y="2"/>
                    <a:pt x="113" y="5"/>
                  </a:cubicBezTo>
                  <a:cubicBezTo>
                    <a:pt x="131" y="13"/>
                    <a:pt x="145" y="28"/>
                    <a:pt x="152" y="46"/>
                  </a:cubicBezTo>
                  <a:cubicBezTo>
                    <a:pt x="160" y="64"/>
                    <a:pt x="160" y="84"/>
                    <a:pt x="152" y="102"/>
                  </a:cubicBezTo>
                  <a:cubicBezTo>
                    <a:pt x="140" y="130"/>
                    <a:pt x="114" y="147"/>
                    <a:pt x="84" y="147"/>
                  </a:cubicBezTo>
                  <a:close/>
                  <a:moveTo>
                    <a:pt x="84" y="6"/>
                  </a:moveTo>
                  <a:cubicBezTo>
                    <a:pt x="57" y="6"/>
                    <a:pt x="32" y="22"/>
                    <a:pt x="21" y="47"/>
                  </a:cubicBezTo>
                  <a:cubicBezTo>
                    <a:pt x="7" y="81"/>
                    <a:pt x="23" y="121"/>
                    <a:pt x="57" y="136"/>
                  </a:cubicBezTo>
                  <a:cubicBezTo>
                    <a:pt x="66" y="140"/>
                    <a:pt x="75" y="141"/>
                    <a:pt x="84" y="141"/>
                  </a:cubicBezTo>
                  <a:cubicBezTo>
                    <a:pt x="111" y="141"/>
                    <a:pt x="136" y="125"/>
                    <a:pt x="146" y="100"/>
                  </a:cubicBezTo>
                  <a:cubicBezTo>
                    <a:pt x="153" y="83"/>
                    <a:pt x="154" y="65"/>
                    <a:pt x="147" y="48"/>
                  </a:cubicBezTo>
                  <a:cubicBezTo>
                    <a:pt x="140" y="31"/>
                    <a:pt x="127" y="18"/>
                    <a:pt x="110" y="11"/>
                  </a:cubicBezTo>
                  <a:cubicBezTo>
                    <a:pt x="102" y="7"/>
                    <a:pt x="93" y="6"/>
                    <a:pt x="84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="" xmlns:a16="http://schemas.microsoft.com/office/drawing/2014/main" id="{6F55268D-BCD9-48A0-AC54-42AC858FB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4713492"/>
              <a:ext cx="52388" cy="30163"/>
            </a:xfrm>
            <a:custGeom>
              <a:avLst/>
              <a:gdLst>
                <a:gd name="T0" fmla="*/ 22 w 26"/>
                <a:gd name="T1" fmla="*/ 15 h 15"/>
                <a:gd name="T2" fmla="*/ 21 w 26"/>
                <a:gd name="T3" fmla="*/ 15 h 15"/>
                <a:gd name="T4" fmla="*/ 2 w 26"/>
                <a:gd name="T5" fmla="*/ 7 h 15"/>
                <a:gd name="T6" fmla="*/ 1 w 26"/>
                <a:gd name="T7" fmla="*/ 3 h 15"/>
                <a:gd name="T8" fmla="*/ 5 w 26"/>
                <a:gd name="T9" fmla="*/ 1 h 15"/>
                <a:gd name="T10" fmla="*/ 23 w 26"/>
                <a:gd name="T11" fmla="*/ 9 h 15"/>
                <a:gd name="T12" fmla="*/ 25 w 26"/>
                <a:gd name="T13" fmla="*/ 13 h 15"/>
                <a:gd name="T14" fmla="*/ 22 w 26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5">
                  <a:moveTo>
                    <a:pt x="22" y="15"/>
                  </a:moveTo>
                  <a:cubicBezTo>
                    <a:pt x="22" y="15"/>
                    <a:pt x="21" y="15"/>
                    <a:pt x="21" y="1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10"/>
                    <a:pt x="26" y="11"/>
                    <a:pt x="25" y="13"/>
                  </a:cubicBezTo>
                  <a:cubicBezTo>
                    <a:pt x="24" y="14"/>
                    <a:pt x="23" y="15"/>
                    <a:pt x="22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="" xmlns:a16="http://schemas.microsoft.com/office/drawing/2014/main" id="{C5DF2B0E-BA42-4B59-A098-CFD58F793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4913" y="4718255"/>
              <a:ext cx="171450" cy="101600"/>
            </a:xfrm>
            <a:custGeom>
              <a:avLst/>
              <a:gdLst>
                <a:gd name="T0" fmla="*/ 67 w 85"/>
                <a:gd name="T1" fmla="*/ 51 h 51"/>
                <a:gd name="T2" fmla="*/ 59 w 85"/>
                <a:gd name="T3" fmla="*/ 50 h 51"/>
                <a:gd name="T4" fmla="*/ 12 w 85"/>
                <a:gd name="T5" fmla="*/ 30 h 51"/>
                <a:gd name="T6" fmla="*/ 1 w 85"/>
                <a:gd name="T7" fmla="*/ 19 h 51"/>
                <a:gd name="T8" fmla="*/ 1 w 85"/>
                <a:gd name="T9" fmla="*/ 9 h 51"/>
                <a:gd name="T10" fmla="*/ 16 w 85"/>
                <a:gd name="T11" fmla="*/ 0 h 51"/>
                <a:gd name="T12" fmla="*/ 24 w 85"/>
                <a:gd name="T13" fmla="*/ 2 h 51"/>
                <a:gd name="T14" fmla="*/ 71 w 85"/>
                <a:gd name="T15" fmla="*/ 22 h 51"/>
                <a:gd name="T16" fmla="*/ 82 w 85"/>
                <a:gd name="T17" fmla="*/ 43 h 51"/>
                <a:gd name="T18" fmla="*/ 67 w 85"/>
                <a:gd name="T19" fmla="*/ 51 h 51"/>
                <a:gd name="T20" fmla="*/ 16 w 85"/>
                <a:gd name="T21" fmla="*/ 6 h 51"/>
                <a:gd name="T22" fmla="*/ 7 w 85"/>
                <a:gd name="T23" fmla="*/ 11 h 51"/>
                <a:gd name="T24" fmla="*/ 7 w 85"/>
                <a:gd name="T25" fmla="*/ 17 h 51"/>
                <a:gd name="T26" fmla="*/ 14 w 85"/>
                <a:gd name="T27" fmla="*/ 24 h 51"/>
                <a:gd name="T28" fmla="*/ 61 w 85"/>
                <a:gd name="T29" fmla="*/ 44 h 51"/>
                <a:gd name="T30" fmla="*/ 67 w 85"/>
                <a:gd name="T31" fmla="*/ 45 h 51"/>
                <a:gd name="T32" fmla="*/ 76 w 85"/>
                <a:gd name="T33" fmla="*/ 40 h 51"/>
                <a:gd name="T34" fmla="*/ 69 w 85"/>
                <a:gd name="T35" fmla="*/ 27 h 51"/>
                <a:gd name="T36" fmla="*/ 21 w 85"/>
                <a:gd name="T37" fmla="*/ 7 h 51"/>
                <a:gd name="T38" fmla="*/ 16 w 85"/>
                <a:gd name="T39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1">
                  <a:moveTo>
                    <a:pt x="67" y="51"/>
                  </a:moveTo>
                  <a:cubicBezTo>
                    <a:pt x="64" y="51"/>
                    <a:pt x="62" y="51"/>
                    <a:pt x="59" y="5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7" y="27"/>
                    <a:pt x="3" y="24"/>
                    <a:pt x="1" y="19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4" y="3"/>
                    <a:pt x="9" y="0"/>
                    <a:pt x="16" y="0"/>
                  </a:cubicBezTo>
                  <a:cubicBezTo>
                    <a:pt x="19" y="0"/>
                    <a:pt x="21" y="1"/>
                    <a:pt x="24" y="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80" y="26"/>
                    <a:pt x="85" y="35"/>
                    <a:pt x="82" y="43"/>
                  </a:cubicBezTo>
                  <a:cubicBezTo>
                    <a:pt x="79" y="48"/>
                    <a:pt x="74" y="51"/>
                    <a:pt x="67" y="51"/>
                  </a:cubicBezTo>
                  <a:close/>
                  <a:moveTo>
                    <a:pt x="16" y="6"/>
                  </a:moveTo>
                  <a:cubicBezTo>
                    <a:pt x="12" y="6"/>
                    <a:pt x="8" y="8"/>
                    <a:pt x="7" y="11"/>
                  </a:cubicBezTo>
                  <a:cubicBezTo>
                    <a:pt x="6" y="13"/>
                    <a:pt x="6" y="16"/>
                    <a:pt x="7" y="17"/>
                  </a:cubicBezTo>
                  <a:cubicBezTo>
                    <a:pt x="8" y="20"/>
                    <a:pt x="11" y="23"/>
                    <a:pt x="14" y="2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3" y="45"/>
                    <a:pt x="65" y="45"/>
                    <a:pt x="67" y="45"/>
                  </a:cubicBezTo>
                  <a:cubicBezTo>
                    <a:pt x="71" y="45"/>
                    <a:pt x="75" y="43"/>
                    <a:pt x="76" y="40"/>
                  </a:cubicBezTo>
                  <a:cubicBezTo>
                    <a:pt x="78" y="36"/>
                    <a:pt x="75" y="30"/>
                    <a:pt x="69" y="2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18" y="6"/>
                    <a:pt x="16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="" xmlns:a16="http://schemas.microsoft.com/office/drawing/2014/main" id="{20E1700A-9B9C-4588-8B0C-BBB15CF67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0" y="4554742"/>
              <a:ext cx="230188" cy="219075"/>
            </a:xfrm>
            <a:custGeom>
              <a:avLst/>
              <a:gdLst>
                <a:gd name="T0" fmla="*/ 57 w 114"/>
                <a:gd name="T1" fmla="*/ 109 h 109"/>
                <a:gd name="T2" fmla="*/ 8 w 114"/>
                <a:gd name="T3" fmla="*/ 79 h 109"/>
                <a:gd name="T4" fmla="*/ 5 w 114"/>
                <a:gd name="T5" fmla="*/ 38 h 109"/>
                <a:gd name="T6" fmla="*/ 32 w 114"/>
                <a:gd name="T7" fmla="*/ 6 h 109"/>
                <a:gd name="T8" fmla="*/ 57 w 114"/>
                <a:gd name="T9" fmla="*/ 0 h 109"/>
                <a:gd name="T10" fmla="*/ 106 w 114"/>
                <a:gd name="T11" fmla="*/ 30 h 109"/>
                <a:gd name="T12" fmla="*/ 109 w 114"/>
                <a:gd name="T13" fmla="*/ 72 h 109"/>
                <a:gd name="T14" fmla="*/ 82 w 114"/>
                <a:gd name="T15" fmla="*/ 104 h 109"/>
                <a:gd name="T16" fmla="*/ 57 w 114"/>
                <a:gd name="T17" fmla="*/ 109 h 109"/>
                <a:gd name="T18" fmla="*/ 57 w 114"/>
                <a:gd name="T19" fmla="*/ 6 h 109"/>
                <a:gd name="T20" fmla="*/ 35 w 114"/>
                <a:gd name="T21" fmla="*/ 11 h 109"/>
                <a:gd name="T22" fmla="*/ 11 w 114"/>
                <a:gd name="T23" fmla="*/ 39 h 109"/>
                <a:gd name="T24" fmla="*/ 13 w 114"/>
                <a:gd name="T25" fmla="*/ 77 h 109"/>
                <a:gd name="T26" fmla="*/ 57 w 114"/>
                <a:gd name="T27" fmla="*/ 103 h 109"/>
                <a:gd name="T28" fmla="*/ 79 w 114"/>
                <a:gd name="T29" fmla="*/ 98 h 109"/>
                <a:gd name="T30" fmla="*/ 103 w 114"/>
                <a:gd name="T31" fmla="*/ 70 h 109"/>
                <a:gd name="T32" fmla="*/ 101 w 114"/>
                <a:gd name="T33" fmla="*/ 33 h 109"/>
                <a:gd name="T34" fmla="*/ 57 w 114"/>
                <a:gd name="T35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09">
                  <a:moveTo>
                    <a:pt x="57" y="109"/>
                  </a:moveTo>
                  <a:cubicBezTo>
                    <a:pt x="36" y="109"/>
                    <a:pt x="17" y="98"/>
                    <a:pt x="8" y="79"/>
                  </a:cubicBezTo>
                  <a:cubicBezTo>
                    <a:pt x="2" y="66"/>
                    <a:pt x="0" y="51"/>
                    <a:pt x="5" y="38"/>
                  </a:cubicBezTo>
                  <a:cubicBezTo>
                    <a:pt x="10" y="24"/>
                    <a:pt x="19" y="12"/>
                    <a:pt x="32" y="6"/>
                  </a:cubicBezTo>
                  <a:cubicBezTo>
                    <a:pt x="40" y="2"/>
                    <a:pt x="48" y="0"/>
                    <a:pt x="57" y="0"/>
                  </a:cubicBezTo>
                  <a:cubicBezTo>
                    <a:pt x="78" y="0"/>
                    <a:pt x="96" y="11"/>
                    <a:pt x="106" y="30"/>
                  </a:cubicBezTo>
                  <a:cubicBezTo>
                    <a:pt x="112" y="43"/>
                    <a:pt x="114" y="58"/>
                    <a:pt x="109" y="72"/>
                  </a:cubicBezTo>
                  <a:cubicBezTo>
                    <a:pt x="104" y="86"/>
                    <a:pt x="95" y="97"/>
                    <a:pt x="82" y="104"/>
                  </a:cubicBezTo>
                  <a:cubicBezTo>
                    <a:pt x="74" y="107"/>
                    <a:pt x="66" y="109"/>
                    <a:pt x="57" y="109"/>
                  </a:cubicBezTo>
                  <a:close/>
                  <a:moveTo>
                    <a:pt x="57" y="6"/>
                  </a:moveTo>
                  <a:cubicBezTo>
                    <a:pt x="49" y="6"/>
                    <a:pt x="42" y="8"/>
                    <a:pt x="35" y="11"/>
                  </a:cubicBezTo>
                  <a:cubicBezTo>
                    <a:pt x="23" y="17"/>
                    <a:pt x="15" y="27"/>
                    <a:pt x="11" y="39"/>
                  </a:cubicBezTo>
                  <a:cubicBezTo>
                    <a:pt x="7" y="52"/>
                    <a:pt x="8" y="65"/>
                    <a:pt x="13" y="77"/>
                  </a:cubicBezTo>
                  <a:cubicBezTo>
                    <a:pt x="22" y="93"/>
                    <a:pt x="38" y="103"/>
                    <a:pt x="57" y="103"/>
                  </a:cubicBezTo>
                  <a:cubicBezTo>
                    <a:pt x="65" y="103"/>
                    <a:pt x="72" y="102"/>
                    <a:pt x="79" y="98"/>
                  </a:cubicBezTo>
                  <a:cubicBezTo>
                    <a:pt x="91" y="92"/>
                    <a:pt x="99" y="82"/>
                    <a:pt x="103" y="70"/>
                  </a:cubicBezTo>
                  <a:cubicBezTo>
                    <a:pt x="107" y="58"/>
                    <a:pt x="106" y="44"/>
                    <a:pt x="101" y="33"/>
                  </a:cubicBezTo>
                  <a:cubicBezTo>
                    <a:pt x="92" y="16"/>
                    <a:pt x="75" y="6"/>
                    <a:pt x="5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="" xmlns:a16="http://schemas.microsoft.com/office/drawing/2014/main" id="{5E731DB7-EDBC-41FD-9ACF-8F5D80564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0" y="4553155"/>
              <a:ext cx="228600" cy="220663"/>
            </a:xfrm>
            <a:custGeom>
              <a:avLst/>
              <a:gdLst>
                <a:gd name="T0" fmla="*/ 57 w 113"/>
                <a:gd name="T1" fmla="*/ 110 h 110"/>
                <a:gd name="T2" fmla="*/ 35 w 113"/>
                <a:gd name="T3" fmla="*/ 106 h 110"/>
                <a:gd name="T4" fmla="*/ 6 w 113"/>
                <a:gd name="T5" fmla="*/ 76 h 110"/>
                <a:gd name="T6" fmla="*/ 6 w 113"/>
                <a:gd name="T7" fmla="*/ 34 h 110"/>
                <a:gd name="T8" fmla="*/ 57 w 113"/>
                <a:gd name="T9" fmla="*/ 0 h 110"/>
                <a:gd name="T10" fmla="*/ 78 w 113"/>
                <a:gd name="T11" fmla="*/ 5 h 110"/>
                <a:gd name="T12" fmla="*/ 108 w 113"/>
                <a:gd name="T13" fmla="*/ 35 h 110"/>
                <a:gd name="T14" fmla="*/ 107 w 113"/>
                <a:gd name="T15" fmla="*/ 77 h 110"/>
                <a:gd name="T16" fmla="*/ 57 w 113"/>
                <a:gd name="T17" fmla="*/ 110 h 110"/>
                <a:gd name="T18" fmla="*/ 57 w 113"/>
                <a:gd name="T19" fmla="*/ 6 h 110"/>
                <a:gd name="T20" fmla="*/ 12 w 113"/>
                <a:gd name="T21" fmla="*/ 36 h 110"/>
                <a:gd name="T22" fmla="*/ 11 w 113"/>
                <a:gd name="T23" fmla="*/ 74 h 110"/>
                <a:gd name="T24" fmla="*/ 38 w 113"/>
                <a:gd name="T25" fmla="*/ 100 h 110"/>
                <a:gd name="T26" fmla="*/ 57 w 113"/>
                <a:gd name="T27" fmla="*/ 104 h 110"/>
                <a:gd name="T28" fmla="*/ 102 w 113"/>
                <a:gd name="T29" fmla="*/ 75 h 110"/>
                <a:gd name="T30" fmla="*/ 102 w 113"/>
                <a:gd name="T31" fmla="*/ 37 h 110"/>
                <a:gd name="T32" fmla="*/ 76 w 113"/>
                <a:gd name="T33" fmla="*/ 10 h 110"/>
                <a:gd name="T34" fmla="*/ 57 w 113"/>
                <a:gd name="T35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0">
                  <a:moveTo>
                    <a:pt x="57" y="110"/>
                  </a:moveTo>
                  <a:cubicBezTo>
                    <a:pt x="49" y="110"/>
                    <a:pt x="42" y="109"/>
                    <a:pt x="35" y="106"/>
                  </a:cubicBezTo>
                  <a:cubicBezTo>
                    <a:pt x="22" y="100"/>
                    <a:pt x="11" y="90"/>
                    <a:pt x="6" y="76"/>
                  </a:cubicBezTo>
                  <a:cubicBezTo>
                    <a:pt x="0" y="62"/>
                    <a:pt x="1" y="47"/>
                    <a:pt x="6" y="34"/>
                  </a:cubicBezTo>
                  <a:cubicBezTo>
                    <a:pt x="15" y="14"/>
                    <a:pt x="35" y="0"/>
                    <a:pt x="57" y="0"/>
                  </a:cubicBezTo>
                  <a:cubicBezTo>
                    <a:pt x="64" y="0"/>
                    <a:pt x="72" y="2"/>
                    <a:pt x="78" y="5"/>
                  </a:cubicBezTo>
                  <a:cubicBezTo>
                    <a:pt x="92" y="11"/>
                    <a:pt x="102" y="21"/>
                    <a:pt x="108" y="35"/>
                  </a:cubicBezTo>
                  <a:cubicBezTo>
                    <a:pt x="113" y="49"/>
                    <a:pt x="113" y="63"/>
                    <a:pt x="107" y="77"/>
                  </a:cubicBezTo>
                  <a:cubicBezTo>
                    <a:pt x="99" y="97"/>
                    <a:pt x="79" y="110"/>
                    <a:pt x="57" y="110"/>
                  </a:cubicBezTo>
                  <a:close/>
                  <a:moveTo>
                    <a:pt x="57" y="6"/>
                  </a:moveTo>
                  <a:cubicBezTo>
                    <a:pt x="37" y="6"/>
                    <a:pt x="20" y="18"/>
                    <a:pt x="12" y="36"/>
                  </a:cubicBezTo>
                  <a:cubicBezTo>
                    <a:pt x="7" y="48"/>
                    <a:pt x="7" y="62"/>
                    <a:pt x="11" y="74"/>
                  </a:cubicBezTo>
                  <a:cubicBezTo>
                    <a:pt x="16" y="86"/>
                    <a:pt x="26" y="95"/>
                    <a:pt x="38" y="100"/>
                  </a:cubicBezTo>
                  <a:cubicBezTo>
                    <a:pt x="44" y="103"/>
                    <a:pt x="50" y="104"/>
                    <a:pt x="57" y="104"/>
                  </a:cubicBezTo>
                  <a:cubicBezTo>
                    <a:pt x="77" y="104"/>
                    <a:pt x="94" y="93"/>
                    <a:pt x="102" y="75"/>
                  </a:cubicBezTo>
                  <a:cubicBezTo>
                    <a:pt x="107" y="63"/>
                    <a:pt x="107" y="49"/>
                    <a:pt x="102" y="37"/>
                  </a:cubicBezTo>
                  <a:cubicBezTo>
                    <a:pt x="97" y="25"/>
                    <a:pt x="88" y="15"/>
                    <a:pt x="76" y="10"/>
                  </a:cubicBezTo>
                  <a:cubicBezTo>
                    <a:pt x="70" y="8"/>
                    <a:pt x="64" y="6"/>
                    <a:pt x="5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="" xmlns:a16="http://schemas.microsoft.com/office/drawing/2014/main" id="{500F5090-A84D-4C2E-A6DA-3E017354AE09}"/>
              </a:ext>
            </a:extLst>
          </p:cNvPr>
          <p:cNvGrpSpPr/>
          <p:nvPr/>
        </p:nvGrpSpPr>
        <p:grpSpPr>
          <a:xfrm>
            <a:off x="8075613" y="3368880"/>
            <a:ext cx="777875" cy="655637"/>
            <a:chOff x="8075613" y="3368880"/>
            <a:chExt cx="777875" cy="655637"/>
          </a:xfrm>
        </p:grpSpPr>
        <p:sp>
          <p:nvSpPr>
            <p:cNvPr id="314" name="Freeform 289">
              <a:extLst>
                <a:ext uri="{FF2B5EF4-FFF2-40B4-BE49-F238E27FC236}">
                  <a16:creationId xmlns="" xmlns:a16="http://schemas.microsoft.com/office/drawing/2014/main" id="{43C9244F-066D-4E5D-94C6-154B8226E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375" y="3432380"/>
              <a:ext cx="12700" cy="93663"/>
            </a:xfrm>
            <a:custGeom>
              <a:avLst/>
              <a:gdLst>
                <a:gd name="T0" fmla="*/ 3 w 6"/>
                <a:gd name="T1" fmla="*/ 46 h 46"/>
                <a:gd name="T2" fmla="*/ 0 w 6"/>
                <a:gd name="T3" fmla="*/ 43 h 46"/>
                <a:gd name="T4" fmla="*/ 0 w 6"/>
                <a:gd name="T5" fmla="*/ 3 h 46"/>
                <a:gd name="T6" fmla="*/ 3 w 6"/>
                <a:gd name="T7" fmla="*/ 0 h 46"/>
                <a:gd name="T8" fmla="*/ 6 w 6"/>
                <a:gd name="T9" fmla="*/ 3 h 46"/>
                <a:gd name="T10" fmla="*/ 6 w 6"/>
                <a:gd name="T11" fmla="*/ 43 h 46"/>
                <a:gd name="T12" fmla="*/ 3 w 6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6">
                  <a:moveTo>
                    <a:pt x="3" y="46"/>
                  </a:moveTo>
                  <a:cubicBezTo>
                    <a:pt x="2" y="46"/>
                    <a:pt x="0" y="45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5"/>
                    <a:pt x="5" y="46"/>
                    <a:pt x="3" y="4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90">
              <a:extLst>
                <a:ext uri="{FF2B5EF4-FFF2-40B4-BE49-F238E27FC236}">
                  <a16:creationId xmlns="" xmlns:a16="http://schemas.microsoft.com/office/drawing/2014/main" id="{EB96802B-C89D-4F39-BE98-7FE5674850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9625" y="3368880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91">
              <a:extLst>
                <a:ext uri="{FF2B5EF4-FFF2-40B4-BE49-F238E27FC236}">
                  <a16:creationId xmlns="" xmlns:a16="http://schemas.microsoft.com/office/drawing/2014/main" id="{62D6DD5E-8B2B-4BA0-BD6E-C11AC544D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413" y="3465717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92">
              <a:extLst>
                <a:ext uri="{FF2B5EF4-FFF2-40B4-BE49-F238E27FC236}">
                  <a16:creationId xmlns="" xmlns:a16="http://schemas.microsoft.com/office/drawing/2014/main" id="{84F56BF8-565A-4A10-A358-0E89FDC164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7288" y="3529217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93">
              <a:extLst>
                <a:ext uri="{FF2B5EF4-FFF2-40B4-BE49-F238E27FC236}">
                  <a16:creationId xmlns="" xmlns:a16="http://schemas.microsoft.com/office/drawing/2014/main" id="{FEEEB0AE-904E-4809-962F-739A10834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4088" y="3518105"/>
              <a:ext cx="82550" cy="65088"/>
            </a:xfrm>
            <a:custGeom>
              <a:avLst/>
              <a:gdLst>
                <a:gd name="T0" fmla="*/ 3 w 41"/>
                <a:gd name="T1" fmla="*/ 33 h 33"/>
                <a:gd name="T2" fmla="*/ 1 w 41"/>
                <a:gd name="T3" fmla="*/ 32 h 33"/>
                <a:gd name="T4" fmla="*/ 1 w 41"/>
                <a:gd name="T5" fmla="*/ 27 h 33"/>
                <a:gd name="T6" fmla="*/ 36 w 41"/>
                <a:gd name="T7" fmla="*/ 1 h 33"/>
                <a:gd name="T8" fmla="*/ 40 w 41"/>
                <a:gd name="T9" fmla="*/ 2 h 33"/>
                <a:gd name="T10" fmla="*/ 39 w 41"/>
                <a:gd name="T11" fmla="*/ 6 h 33"/>
                <a:gd name="T12" fmla="*/ 5 w 41"/>
                <a:gd name="T13" fmla="*/ 32 h 33"/>
                <a:gd name="T14" fmla="*/ 3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" y="33"/>
                  </a:moveTo>
                  <a:cubicBezTo>
                    <a:pt x="2" y="33"/>
                    <a:pt x="1" y="32"/>
                    <a:pt x="1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1" y="3"/>
                    <a:pt x="41" y="5"/>
                    <a:pt x="39" y="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94">
              <a:extLst>
                <a:ext uri="{FF2B5EF4-FFF2-40B4-BE49-F238E27FC236}">
                  <a16:creationId xmlns="" xmlns:a16="http://schemas.microsoft.com/office/drawing/2014/main" id="{674BB807-CC51-407D-828E-91B0CD4E4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6325" y="3511755"/>
              <a:ext cx="93663" cy="49213"/>
            </a:xfrm>
            <a:custGeom>
              <a:avLst/>
              <a:gdLst>
                <a:gd name="T0" fmla="*/ 43 w 46"/>
                <a:gd name="T1" fmla="*/ 25 h 25"/>
                <a:gd name="T2" fmla="*/ 42 w 46"/>
                <a:gd name="T3" fmla="*/ 25 h 25"/>
                <a:gd name="T4" fmla="*/ 2 w 46"/>
                <a:gd name="T5" fmla="*/ 6 h 25"/>
                <a:gd name="T6" fmla="*/ 1 w 46"/>
                <a:gd name="T7" fmla="*/ 2 h 25"/>
                <a:gd name="T8" fmla="*/ 5 w 46"/>
                <a:gd name="T9" fmla="*/ 1 h 25"/>
                <a:gd name="T10" fmla="*/ 44 w 46"/>
                <a:gd name="T11" fmla="*/ 19 h 25"/>
                <a:gd name="T12" fmla="*/ 46 w 46"/>
                <a:gd name="T13" fmla="*/ 23 h 25"/>
                <a:gd name="T14" fmla="*/ 43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3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0"/>
                    <a:pt x="46" y="22"/>
                    <a:pt x="46" y="23"/>
                  </a:cubicBezTo>
                  <a:cubicBezTo>
                    <a:pt x="45" y="24"/>
                    <a:pt x="44" y="25"/>
                    <a:pt x="4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95">
              <a:extLst>
                <a:ext uri="{FF2B5EF4-FFF2-40B4-BE49-F238E27FC236}">
                  <a16:creationId xmlns="" xmlns:a16="http://schemas.microsoft.com/office/drawing/2014/main" id="{728BF86A-56AD-4C64-ADCA-F939A21679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6475" y="3802267"/>
              <a:ext cx="76200" cy="7778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96">
              <a:extLst>
                <a:ext uri="{FF2B5EF4-FFF2-40B4-BE49-F238E27FC236}">
                  <a16:creationId xmlns="" xmlns:a16="http://schemas.microsoft.com/office/drawing/2014/main" id="{7B0BEDD3-7AF6-47FA-B7F4-D7F76A1BF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350" y="3737180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97">
              <a:extLst>
                <a:ext uri="{FF2B5EF4-FFF2-40B4-BE49-F238E27FC236}">
                  <a16:creationId xmlns="" xmlns:a16="http://schemas.microsoft.com/office/drawing/2014/main" id="{B1F28D74-579C-4D7F-A577-7CADC96B6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150" y="3759405"/>
              <a:ext cx="82550" cy="65088"/>
            </a:xfrm>
            <a:custGeom>
              <a:avLst/>
              <a:gdLst>
                <a:gd name="T0" fmla="*/ 37 w 41"/>
                <a:gd name="T1" fmla="*/ 33 h 33"/>
                <a:gd name="T2" fmla="*/ 36 w 41"/>
                <a:gd name="T3" fmla="*/ 32 h 33"/>
                <a:gd name="T4" fmla="*/ 1 w 41"/>
                <a:gd name="T5" fmla="*/ 6 h 33"/>
                <a:gd name="T6" fmla="*/ 1 w 41"/>
                <a:gd name="T7" fmla="*/ 2 h 33"/>
                <a:gd name="T8" fmla="*/ 5 w 41"/>
                <a:gd name="T9" fmla="*/ 1 h 33"/>
                <a:gd name="T10" fmla="*/ 39 w 41"/>
                <a:gd name="T11" fmla="*/ 27 h 33"/>
                <a:gd name="T12" fmla="*/ 40 w 41"/>
                <a:gd name="T13" fmla="*/ 32 h 33"/>
                <a:gd name="T14" fmla="*/ 37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7" y="33"/>
                  </a:moveTo>
                  <a:cubicBezTo>
                    <a:pt x="37" y="33"/>
                    <a:pt x="36" y="33"/>
                    <a:pt x="36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8"/>
                    <a:pt x="41" y="30"/>
                    <a:pt x="40" y="32"/>
                  </a:cubicBezTo>
                  <a:cubicBezTo>
                    <a:pt x="39" y="32"/>
                    <a:pt x="38" y="33"/>
                    <a:pt x="37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98">
              <a:extLst>
                <a:ext uri="{FF2B5EF4-FFF2-40B4-BE49-F238E27FC236}">
                  <a16:creationId xmlns="" xmlns:a16="http://schemas.microsoft.com/office/drawing/2014/main" id="{84C50B4E-CF9C-49B3-8859-018675676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388" y="3781630"/>
              <a:ext cx="93663" cy="49213"/>
            </a:xfrm>
            <a:custGeom>
              <a:avLst/>
              <a:gdLst>
                <a:gd name="T0" fmla="*/ 4 w 46"/>
                <a:gd name="T1" fmla="*/ 25 h 25"/>
                <a:gd name="T2" fmla="*/ 1 w 46"/>
                <a:gd name="T3" fmla="*/ 23 h 25"/>
                <a:gd name="T4" fmla="*/ 2 w 46"/>
                <a:gd name="T5" fmla="*/ 19 h 25"/>
                <a:gd name="T6" fmla="*/ 42 w 46"/>
                <a:gd name="T7" fmla="*/ 1 h 25"/>
                <a:gd name="T8" fmla="*/ 46 w 46"/>
                <a:gd name="T9" fmla="*/ 2 h 25"/>
                <a:gd name="T10" fmla="*/ 44 w 46"/>
                <a:gd name="T11" fmla="*/ 6 h 25"/>
                <a:gd name="T12" fmla="*/ 5 w 46"/>
                <a:gd name="T13" fmla="*/ 25 h 25"/>
                <a:gd name="T14" fmla="*/ 4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" y="25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2"/>
                    <a:pt x="1" y="20"/>
                    <a:pt x="2" y="19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6" y="4"/>
                    <a:pt x="46" y="6"/>
                    <a:pt x="44" y="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99">
              <a:extLst>
                <a:ext uri="{FF2B5EF4-FFF2-40B4-BE49-F238E27FC236}">
                  <a16:creationId xmlns="" xmlns:a16="http://schemas.microsoft.com/office/drawing/2014/main" id="{D131B85F-0400-4B83-8ABC-F75AD1C882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8488" y="3465717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00">
              <a:extLst>
                <a:ext uri="{FF2B5EF4-FFF2-40B4-BE49-F238E27FC236}">
                  <a16:creationId xmlns="" xmlns:a16="http://schemas.microsoft.com/office/drawing/2014/main" id="{3830AE0F-69D7-4187-8A48-AEEA6B74A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5613" y="3529217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01">
              <a:extLst>
                <a:ext uri="{FF2B5EF4-FFF2-40B4-BE49-F238E27FC236}">
                  <a16:creationId xmlns="" xmlns:a16="http://schemas.microsoft.com/office/drawing/2014/main" id="{CB282A8C-AD8C-432B-BB65-564FDF09E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050" y="3518105"/>
              <a:ext cx="82550" cy="65088"/>
            </a:xfrm>
            <a:custGeom>
              <a:avLst/>
              <a:gdLst>
                <a:gd name="T0" fmla="*/ 37 w 41"/>
                <a:gd name="T1" fmla="*/ 33 h 33"/>
                <a:gd name="T2" fmla="*/ 36 w 41"/>
                <a:gd name="T3" fmla="*/ 32 h 33"/>
                <a:gd name="T4" fmla="*/ 1 w 41"/>
                <a:gd name="T5" fmla="*/ 6 h 33"/>
                <a:gd name="T6" fmla="*/ 1 w 41"/>
                <a:gd name="T7" fmla="*/ 2 h 33"/>
                <a:gd name="T8" fmla="*/ 5 w 41"/>
                <a:gd name="T9" fmla="*/ 1 h 33"/>
                <a:gd name="T10" fmla="*/ 39 w 41"/>
                <a:gd name="T11" fmla="*/ 27 h 33"/>
                <a:gd name="T12" fmla="*/ 40 w 41"/>
                <a:gd name="T13" fmla="*/ 32 h 33"/>
                <a:gd name="T14" fmla="*/ 37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7" y="33"/>
                  </a:moveTo>
                  <a:cubicBezTo>
                    <a:pt x="37" y="33"/>
                    <a:pt x="36" y="33"/>
                    <a:pt x="36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8"/>
                    <a:pt x="41" y="30"/>
                    <a:pt x="40" y="32"/>
                  </a:cubicBezTo>
                  <a:cubicBezTo>
                    <a:pt x="39" y="32"/>
                    <a:pt x="38" y="33"/>
                    <a:pt x="37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02">
              <a:extLst>
                <a:ext uri="{FF2B5EF4-FFF2-40B4-BE49-F238E27FC236}">
                  <a16:creationId xmlns="" xmlns:a16="http://schemas.microsoft.com/office/drawing/2014/main" id="{BC3ACB71-9627-4AE1-971F-9779D274F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113" y="3511755"/>
              <a:ext cx="92075" cy="49213"/>
            </a:xfrm>
            <a:custGeom>
              <a:avLst/>
              <a:gdLst>
                <a:gd name="T0" fmla="*/ 4 w 46"/>
                <a:gd name="T1" fmla="*/ 25 h 25"/>
                <a:gd name="T2" fmla="*/ 1 w 46"/>
                <a:gd name="T3" fmla="*/ 23 h 25"/>
                <a:gd name="T4" fmla="*/ 2 w 46"/>
                <a:gd name="T5" fmla="*/ 19 h 25"/>
                <a:gd name="T6" fmla="*/ 42 w 46"/>
                <a:gd name="T7" fmla="*/ 1 h 25"/>
                <a:gd name="T8" fmla="*/ 46 w 46"/>
                <a:gd name="T9" fmla="*/ 2 h 25"/>
                <a:gd name="T10" fmla="*/ 44 w 46"/>
                <a:gd name="T11" fmla="*/ 6 h 25"/>
                <a:gd name="T12" fmla="*/ 5 w 46"/>
                <a:gd name="T13" fmla="*/ 25 h 25"/>
                <a:gd name="T14" fmla="*/ 4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" y="25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2"/>
                    <a:pt x="1" y="20"/>
                    <a:pt x="2" y="19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6" y="4"/>
                    <a:pt x="46" y="6"/>
                    <a:pt x="44" y="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03">
              <a:extLst>
                <a:ext uri="{FF2B5EF4-FFF2-40B4-BE49-F238E27FC236}">
                  <a16:creationId xmlns="" xmlns:a16="http://schemas.microsoft.com/office/drawing/2014/main" id="{E83D9691-6550-4181-BBD5-F52AFA6E3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6425" y="3802267"/>
              <a:ext cx="76200" cy="7778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04">
              <a:extLst>
                <a:ext uri="{FF2B5EF4-FFF2-40B4-BE49-F238E27FC236}">
                  <a16:creationId xmlns="" xmlns:a16="http://schemas.microsoft.com/office/drawing/2014/main" id="{65EA0025-26F9-49D9-999A-DA63CEBED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3550" y="3737180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05">
              <a:extLst>
                <a:ext uri="{FF2B5EF4-FFF2-40B4-BE49-F238E27FC236}">
                  <a16:creationId xmlns="" xmlns:a16="http://schemas.microsoft.com/office/drawing/2014/main" id="{C034536E-61AF-4D05-AB47-0DE7320FA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3759405"/>
              <a:ext cx="82550" cy="65088"/>
            </a:xfrm>
            <a:custGeom>
              <a:avLst/>
              <a:gdLst>
                <a:gd name="T0" fmla="*/ 3 w 41"/>
                <a:gd name="T1" fmla="*/ 33 h 33"/>
                <a:gd name="T2" fmla="*/ 1 w 41"/>
                <a:gd name="T3" fmla="*/ 32 h 33"/>
                <a:gd name="T4" fmla="*/ 1 w 41"/>
                <a:gd name="T5" fmla="*/ 27 h 33"/>
                <a:gd name="T6" fmla="*/ 36 w 41"/>
                <a:gd name="T7" fmla="*/ 1 h 33"/>
                <a:gd name="T8" fmla="*/ 40 w 41"/>
                <a:gd name="T9" fmla="*/ 2 h 33"/>
                <a:gd name="T10" fmla="*/ 39 w 41"/>
                <a:gd name="T11" fmla="*/ 6 h 33"/>
                <a:gd name="T12" fmla="*/ 5 w 41"/>
                <a:gd name="T13" fmla="*/ 32 h 33"/>
                <a:gd name="T14" fmla="*/ 3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" y="33"/>
                  </a:moveTo>
                  <a:cubicBezTo>
                    <a:pt x="2" y="33"/>
                    <a:pt x="1" y="32"/>
                    <a:pt x="1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1" y="3"/>
                    <a:pt x="41" y="5"/>
                    <a:pt x="39" y="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06">
              <a:extLst>
                <a:ext uri="{FF2B5EF4-FFF2-40B4-BE49-F238E27FC236}">
                  <a16:creationId xmlns="" xmlns:a16="http://schemas.microsoft.com/office/drawing/2014/main" id="{8C43ABC0-1D3D-402C-A656-BF9A68C2D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7050" y="3781630"/>
              <a:ext cx="93663" cy="49213"/>
            </a:xfrm>
            <a:custGeom>
              <a:avLst/>
              <a:gdLst>
                <a:gd name="T0" fmla="*/ 43 w 46"/>
                <a:gd name="T1" fmla="*/ 25 h 25"/>
                <a:gd name="T2" fmla="*/ 42 w 46"/>
                <a:gd name="T3" fmla="*/ 25 h 25"/>
                <a:gd name="T4" fmla="*/ 2 w 46"/>
                <a:gd name="T5" fmla="*/ 6 h 25"/>
                <a:gd name="T6" fmla="*/ 1 w 46"/>
                <a:gd name="T7" fmla="*/ 2 h 25"/>
                <a:gd name="T8" fmla="*/ 5 w 46"/>
                <a:gd name="T9" fmla="*/ 1 h 25"/>
                <a:gd name="T10" fmla="*/ 44 w 46"/>
                <a:gd name="T11" fmla="*/ 19 h 25"/>
                <a:gd name="T12" fmla="*/ 46 w 46"/>
                <a:gd name="T13" fmla="*/ 23 h 25"/>
                <a:gd name="T14" fmla="*/ 43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3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0"/>
                    <a:pt x="46" y="22"/>
                    <a:pt x="46" y="23"/>
                  </a:cubicBezTo>
                  <a:cubicBezTo>
                    <a:pt x="45" y="24"/>
                    <a:pt x="44" y="25"/>
                    <a:pt x="4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07">
              <a:extLst>
                <a:ext uri="{FF2B5EF4-FFF2-40B4-BE49-F238E27FC236}">
                  <a16:creationId xmlns="" xmlns:a16="http://schemas.microsoft.com/office/drawing/2014/main" id="{20016639-6A43-4B0D-AFCB-6E1482E21B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3738" y="3521280"/>
              <a:ext cx="300038" cy="295275"/>
            </a:xfrm>
            <a:custGeom>
              <a:avLst/>
              <a:gdLst>
                <a:gd name="T0" fmla="*/ 75 w 149"/>
                <a:gd name="T1" fmla="*/ 147 h 147"/>
                <a:gd name="T2" fmla="*/ 1 w 149"/>
                <a:gd name="T3" fmla="*/ 74 h 147"/>
                <a:gd name="T4" fmla="*/ 74 w 149"/>
                <a:gd name="T5" fmla="*/ 0 h 147"/>
                <a:gd name="T6" fmla="*/ 75 w 149"/>
                <a:gd name="T7" fmla="*/ 0 h 147"/>
                <a:gd name="T8" fmla="*/ 149 w 149"/>
                <a:gd name="T9" fmla="*/ 73 h 147"/>
                <a:gd name="T10" fmla="*/ 127 w 149"/>
                <a:gd name="T11" fmla="*/ 125 h 147"/>
                <a:gd name="T12" fmla="*/ 75 w 149"/>
                <a:gd name="T13" fmla="*/ 147 h 147"/>
                <a:gd name="T14" fmla="*/ 75 w 149"/>
                <a:gd name="T15" fmla="*/ 6 h 147"/>
                <a:gd name="T16" fmla="*/ 74 w 149"/>
                <a:gd name="T17" fmla="*/ 6 h 147"/>
                <a:gd name="T18" fmla="*/ 7 w 149"/>
                <a:gd name="T19" fmla="*/ 74 h 147"/>
                <a:gd name="T20" fmla="*/ 75 w 149"/>
                <a:gd name="T21" fmla="*/ 141 h 147"/>
                <a:gd name="T22" fmla="*/ 75 w 149"/>
                <a:gd name="T23" fmla="*/ 141 h 147"/>
                <a:gd name="T24" fmla="*/ 123 w 149"/>
                <a:gd name="T25" fmla="*/ 121 h 147"/>
                <a:gd name="T26" fmla="*/ 143 w 149"/>
                <a:gd name="T27" fmla="*/ 73 h 147"/>
                <a:gd name="T28" fmla="*/ 75 w 149"/>
                <a:gd name="T29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147">
                  <a:moveTo>
                    <a:pt x="75" y="147"/>
                  </a:moveTo>
                  <a:cubicBezTo>
                    <a:pt x="34" y="147"/>
                    <a:pt x="1" y="114"/>
                    <a:pt x="1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15" y="0"/>
                    <a:pt x="148" y="33"/>
                    <a:pt x="149" y="73"/>
                  </a:cubicBezTo>
                  <a:cubicBezTo>
                    <a:pt x="149" y="93"/>
                    <a:pt x="141" y="111"/>
                    <a:pt x="127" y="125"/>
                  </a:cubicBezTo>
                  <a:cubicBezTo>
                    <a:pt x="113" y="139"/>
                    <a:pt x="95" y="147"/>
                    <a:pt x="75" y="147"/>
                  </a:cubicBezTo>
                  <a:close/>
                  <a:moveTo>
                    <a:pt x="75" y="6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37" y="6"/>
                    <a:pt x="7" y="37"/>
                    <a:pt x="7" y="74"/>
                  </a:cubicBezTo>
                  <a:cubicBezTo>
                    <a:pt x="7" y="111"/>
                    <a:pt x="37" y="141"/>
                    <a:pt x="75" y="14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93" y="141"/>
                    <a:pt x="110" y="134"/>
                    <a:pt x="123" y="121"/>
                  </a:cubicBezTo>
                  <a:cubicBezTo>
                    <a:pt x="136" y="108"/>
                    <a:pt x="143" y="91"/>
                    <a:pt x="143" y="73"/>
                  </a:cubicBezTo>
                  <a:cubicBezTo>
                    <a:pt x="142" y="36"/>
                    <a:pt x="112" y="6"/>
                    <a:pt x="7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08">
              <a:extLst>
                <a:ext uri="{FF2B5EF4-FFF2-40B4-BE49-F238E27FC236}">
                  <a16:creationId xmlns="" xmlns:a16="http://schemas.microsoft.com/office/drawing/2014/main" id="{217ACA51-CF41-4CB5-BB84-CC8544236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3808617"/>
              <a:ext cx="11113" cy="52388"/>
            </a:xfrm>
            <a:custGeom>
              <a:avLst/>
              <a:gdLst>
                <a:gd name="T0" fmla="*/ 3 w 6"/>
                <a:gd name="T1" fmla="*/ 26 h 26"/>
                <a:gd name="T2" fmla="*/ 0 w 6"/>
                <a:gd name="T3" fmla="*/ 23 h 26"/>
                <a:gd name="T4" fmla="*/ 0 w 6"/>
                <a:gd name="T5" fmla="*/ 3 h 26"/>
                <a:gd name="T6" fmla="*/ 3 w 6"/>
                <a:gd name="T7" fmla="*/ 0 h 26"/>
                <a:gd name="T8" fmla="*/ 3 w 6"/>
                <a:gd name="T9" fmla="*/ 0 h 26"/>
                <a:gd name="T10" fmla="*/ 6 w 6"/>
                <a:gd name="T11" fmla="*/ 3 h 26"/>
                <a:gd name="T12" fmla="*/ 6 w 6"/>
                <a:gd name="T13" fmla="*/ 23 h 26"/>
                <a:gd name="T14" fmla="*/ 3 w 6"/>
                <a:gd name="T15" fmla="*/ 26 h 26"/>
                <a:gd name="T16" fmla="*/ 3 w 6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2" y="26"/>
                    <a:pt x="0" y="25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5"/>
                    <a:pt x="5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09">
              <a:extLst>
                <a:ext uri="{FF2B5EF4-FFF2-40B4-BE49-F238E27FC236}">
                  <a16:creationId xmlns="" xmlns:a16="http://schemas.microsoft.com/office/drawing/2014/main" id="{713C0C0F-5E8A-4F97-9BA1-887D63B5E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5975" y="3849892"/>
              <a:ext cx="61913" cy="174625"/>
            </a:xfrm>
            <a:custGeom>
              <a:avLst/>
              <a:gdLst>
                <a:gd name="T0" fmla="*/ 16 w 31"/>
                <a:gd name="T1" fmla="*/ 87 h 87"/>
                <a:gd name="T2" fmla="*/ 1 w 31"/>
                <a:gd name="T3" fmla="*/ 70 h 87"/>
                <a:gd name="T4" fmla="*/ 0 w 31"/>
                <a:gd name="T5" fmla="*/ 18 h 87"/>
                <a:gd name="T6" fmla="*/ 5 w 31"/>
                <a:gd name="T7" fmla="*/ 5 h 87"/>
                <a:gd name="T8" fmla="*/ 15 w 31"/>
                <a:gd name="T9" fmla="*/ 0 h 87"/>
                <a:gd name="T10" fmla="*/ 31 w 31"/>
                <a:gd name="T11" fmla="*/ 18 h 87"/>
                <a:gd name="T12" fmla="*/ 31 w 31"/>
                <a:gd name="T13" fmla="*/ 69 h 87"/>
                <a:gd name="T14" fmla="*/ 16 w 31"/>
                <a:gd name="T15" fmla="*/ 87 h 87"/>
                <a:gd name="T16" fmla="*/ 16 w 31"/>
                <a:gd name="T17" fmla="*/ 87 h 87"/>
                <a:gd name="T18" fmla="*/ 15 w 31"/>
                <a:gd name="T19" fmla="*/ 6 h 87"/>
                <a:gd name="T20" fmla="*/ 10 w 31"/>
                <a:gd name="T21" fmla="*/ 9 h 87"/>
                <a:gd name="T22" fmla="*/ 6 w 31"/>
                <a:gd name="T23" fmla="*/ 18 h 87"/>
                <a:gd name="T24" fmla="*/ 7 w 31"/>
                <a:gd name="T25" fmla="*/ 69 h 87"/>
                <a:gd name="T26" fmla="*/ 16 w 31"/>
                <a:gd name="T27" fmla="*/ 81 h 87"/>
                <a:gd name="T28" fmla="*/ 16 w 31"/>
                <a:gd name="T29" fmla="*/ 84 h 87"/>
                <a:gd name="T30" fmla="*/ 16 w 31"/>
                <a:gd name="T31" fmla="*/ 81 h 87"/>
                <a:gd name="T32" fmla="*/ 25 w 31"/>
                <a:gd name="T33" fmla="*/ 69 h 87"/>
                <a:gd name="T34" fmla="*/ 25 w 31"/>
                <a:gd name="T35" fmla="*/ 18 h 87"/>
                <a:gd name="T36" fmla="*/ 15 w 31"/>
                <a:gd name="T37" fmla="*/ 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87">
                  <a:moveTo>
                    <a:pt x="16" y="87"/>
                  </a:moveTo>
                  <a:cubicBezTo>
                    <a:pt x="7" y="87"/>
                    <a:pt x="1" y="79"/>
                    <a:pt x="1" y="7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2"/>
                    <a:pt x="12" y="0"/>
                    <a:pt x="15" y="0"/>
                  </a:cubicBezTo>
                  <a:cubicBezTo>
                    <a:pt x="24" y="0"/>
                    <a:pt x="30" y="8"/>
                    <a:pt x="31" y="1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9"/>
                    <a:pt x="24" y="87"/>
                    <a:pt x="16" y="87"/>
                  </a:cubicBezTo>
                  <a:cubicBezTo>
                    <a:pt x="16" y="87"/>
                    <a:pt x="16" y="87"/>
                    <a:pt x="16" y="87"/>
                  </a:cubicBezTo>
                  <a:close/>
                  <a:moveTo>
                    <a:pt x="15" y="6"/>
                  </a:moveTo>
                  <a:cubicBezTo>
                    <a:pt x="13" y="6"/>
                    <a:pt x="11" y="8"/>
                    <a:pt x="10" y="9"/>
                  </a:cubicBezTo>
                  <a:cubicBezTo>
                    <a:pt x="7" y="11"/>
                    <a:pt x="6" y="14"/>
                    <a:pt x="6" y="18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7" y="76"/>
                    <a:pt x="11" y="81"/>
                    <a:pt x="16" y="81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21" y="81"/>
                    <a:pt x="25" y="76"/>
                    <a:pt x="25" y="6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2"/>
                    <a:pt x="20" y="6"/>
                    <a:pt x="1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10">
              <a:extLst>
                <a:ext uri="{FF2B5EF4-FFF2-40B4-BE49-F238E27FC236}">
                  <a16:creationId xmlns="" xmlns:a16="http://schemas.microsoft.com/office/drawing/2014/main" id="{15F4298A-8F71-4A4B-8641-0655DBF624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3425" y="3559380"/>
              <a:ext cx="234950" cy="219075"/>
            </a:xfrm>
            <a:custGeom>
              <a:avLst/>
              <a:gdLst>
                <a:gd name="T0" fmla="*/ 55 w 117"/>
                <a:gd name="T1" fmla="*/ 109 h 109"/>
                <a:gd name="T2" fmla="*/ 20 w 117"/>
                <a:gd name="T3" fmla="*/ 97 h 109"/>
                <a:gd name="T4" fmla="*/ 1 w 117"/>
                <a:gd name="T5" fmla="*/ 60 h 109"/>
                <a:gd name="T6" fmla="*/ 13 w 117"/>
                <a:gd name="T7" fmla="*/ 20 h 109"/>
                <a:gd name="T8" fmla="*/ 55 w 117"/>
                <a:gd name="T9" fmla="*/ 0 h 109"/>
                <a:gd name="T10" fmla="*/ 90 w 117"/>
                <a:gd name="T11" fmla="*/ 13 h 109"/>
                <a:gd name="T12" fmla="*/ 98 w 117"/>
                <a:gd name="T13" fmla="*/ 90 h 109"/>
                <a:gd name="T14" fmla="*/ 55 w 117"/>
                <a:gd name="T15" fmla="*/ 109 h 109"/>
                <a:gd name="T16" fmla="*/ 55 w 117"/>
                <a:gd name="T17" fmla="*/ 6 h 109"/>
                <a:gd name="T18" fmla="*/ 18 w 117"/>
                <a:gd name="T19" fmla="*/ 24 h 109"/>
                <a:gd name="T20" fmla="*/ 7 w 117"/>
                <a:gd name="T21" fmla="*/ 59 h 109"/>
                <a:gd name="T22" fmla="*/ 24 w 117"/>
                <a:gd name="T23" fmla="*/ 92 h 109"/>
                <a:gd name="T24" fmla="*/ 55 w 117"/>
                <a:gd name="T25" fmla="*/ 103 h 109"/>
                <a:gd name="T26" fmla="*/ 93 w 117"/>
                <a:gd name="T27" fmla="*/ 86 h 109"/>
                <a:gd name="T28" fmla="*/ 87 w 117"/>
                <a:gd name="T29" fmla="*/ 17 h 109"/>
                <a:gd name="T30" fmla="*/ 55 w 117"/>
                <a:gd name="T31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09">
                  <a:moveTo>
                    <a:pt x="55" y="109"/>
                  </a:moveTo>
                  <a:cubicBezTo>
                    <a:pt x="43" y="109"/>
                    <a:pt x="30" y="105"/>
                    <a:pt x="20" y="97"/>
                  </a:cubicBezTo>
                  <a:cubicBezTo>
                    <a:pt x="9" y="87"/>
                    <a:pt x="2" y="74"/>
                    <a:pt x="1" y="60"/>
                  </a:cubicBezTo>
                  <a:cubicBezTo>
                    <a:pt x="0" y="45"/>
                    <a:pt x="4" y="31"/>
                    <a:pt x="13" y="20"/>
                  </a:cubicBezTo>
                  <a:cubicBezTo>
                    <a:pt x="24" y="7"/>
                    <a:pt x="39" y="0"/>
                    <a:pt x="55" y="0"/>
                  </a:cubicBezTo>
                  <a:cubicBezTo>
                    <a:pt x="68" y="0"/>
                    <a:pt x="81" y="4"/>
                    <a:pt x="90" y="13"/>
                  </a:cubicBezTo>
                  <a:cubicBezTo>
                    <a:pt x="114" y="32"/>
                    <a:pt x="117" y="67"/>
                    <a:pt x="98" y="90"/>
                  </a:cubicBezTo>
                  <a:cubicBezTo>
                    <a:pt x="87" y="102"/>
                    <a:pt x="72" y="109"/>
                    <a:pt x="55" y="109"/>
                  </a:cubicBezTo>
                  <a:close/>
                  <a:moveTo>
                    <a:pt x="55" y="6"/>
                  </a:moveTo>
                  <a:cubicBezTo>
                    <a:pt x="41" y="6"/>
                    <a:pt x="27" y="12"/>
                    <a:pt x="18" y="24"/>
                  </a:cubicBezTo>
                  <a:cubicBezTo>
                    <a:pt x="10" y="34"/>
                    <a:pt x="6" y="46"/>
                    <a:pt x="7" y="59"/>
                  </a:cubicBezTo>
                  <a:cubicBezTo>
                    <a:pt x="8" y="72"/>
                    <a:pt x="14" y="84"/>
                    <a:pt x="24" y="92"/>
                  </a:cubicBezTo>
                  <a:cubicBezTo>
                    <a:pt x="33" y="99"/>
                    <a:pt x="44" y="103"/>
                    <a:pt x="55" y="103"/>
                  </a:cubicBezTo>
                  <a:cubicBezTo>
                    <a:pt x="70" y="103"/>
                    <a:pt x="84" y="97"/>
                    <a:pt x="93" y="86"/>
                  </a:cubicBezTo>
                  <a:cubicBezTo>
                    <a:pt x="110" y="65"/>
                    <a:pt x="107" y="34"/>
                    <a:pt x="87" y="17"/>
                  </a:cubicBezTo>
                  <a:cubicBezTo>
                    <a:pt x="78" y="10"/>
                    <a:pt x="67" y="6"/>
                    <a:pt x="55" y="6"/>
                  </a:cubicBezTo>
                  <a:close/>
                </a:path>
              </a:pathLst>
            </a:custGeom>
            <a:solidFill>
              <a:srgbClr val="004D8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11">
              <a:extLst>
                <a:ext uri="{FF2B5EF4-FFF2-40B4-BE49-F238E27FC236}">
                  <a16:creationId xmlns="" xmlns:a16="http://schemas.microsoft.com/office/drawing/2014/main" id="{F88ABBD5-E8A7-4D22-B527-97D536BAF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5013" y="3559380"/>
              <a:ext cx="220663" cy="222250"/>
            </a:xfrm>
            <a:custGeom>
              <a:avLst/>
              <a:gdLst>
                <a:gd name="T0" fmla="*/ 55 w 110"/>
                <a:gd name="T1" fmla="*/ 110 h 110"/>
                <a:gd name="T2" fmla="*/ 0 w 110"/>
                <a:gd name="T3" fmla="*/ 55 h 110"/>
                <a:gd name="T4" fmla="*/ 16 w 110"/>
                <a:gd name="T5" fmla="*/ 16 h 110"/>
                <a:gd name="T6" fmla="*/ 54 w 110"/>
                <a:gd name="T7" fmla="*/ 0 h 110"/>
                <a:gd name="T8" fmla="*/ 110 w 110"/>
                <a:gd name="T9" fmla="*/ 54 h 110"/>
                <a:gd name="T10" fmla="*/ 94 w 110"/>
                <a:gd name="T11" fmla="*/ 93 h 110"/>
                <a:gd name="T12" fmla="*/ 55 w 110"/>
                <a:gd name="T13" fmla="*/ 110 h 110"/>
                <a:gd name="T14" fmla="*/ 55 w 110"/>
                <a:gd name="T15" fmla="*/ 110 h 110"/>
                <a:gd name="T16" fmla="*/ 55 w 110"/>
                <a:gd name="T17" fmla="*/ 6 h 110"/>
                <a:gd name="T18" fmla="*/ 20 w 110"/>
                <a:gd name="T19" fmla="*/ 20 h 110"/>
                <a:gd name="T20" fmla="*/ 6 w 110"/>
                <a:gd name="T21" fmla="*/ 55 h 110"/>
                <a:gd name="T22" fmla="*/ 55 w 110"/>
                <a:gd name="T23" fmla="*/ 104 h 110"/>
                <a:gd name="T24" fmla="*/ 55 w 110"/>
                <a:gd name="T25" fmla="*/ 107 h 110"/>
                <a:gd name="T26" fmla="*/ 55 w 110"/>
                <a:gd name="T27" fmla="*/ 104 h 110"/>
                <a:gd name="T28" fmla="*/ 90 w 110"/>
                <a:gd name="T29" fmla="*/ 89 h 110"/>
                <a:gd name="T30" fmla="*/ 104 w 110"/>
                <a:gd name="T31" fmla="*/ 54 h 110"/>
                <a:gd name="T32" fmla="*/ 55 w 110"/>
                <a:gd name="T33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cubicBezTo>
                    <a:pt x="25" y="110"/>
                    <a:pt x="0" y="85"/>
                    <a:pt x="0" y="55"/>
                  </a:cubicBezTo>
                  <a:cubicBezTo>
                    <a:pt x="0" y="40"/>
                    <a:pt x="5" y="26"/>
                    <a:pt x="16" y="16"/>
                  </a:cubicBezTo>
                  <a:cubicBezTo>
                    <a:pt x="26" y="5"/>
                    <a:pt x="40" y="0"/>
                    <a:pt x="54" y="0"/>
                  </a:cubicBezTo>
                  <a:cubicBezTo>
                    <a:pt x="85" y="0"/>
                    <a:pt x="109" y="24"/>
                    <a:pt x="110" y="54"/>
                  </a:cubicBezTo>
                  <a:cubicBezTo>
                    <a:pt x="110" y="69"/>
                    <a:pt x="104" y="83"/>
                    <a:pt x="94" y="93"/>
                  </a:cubicBezTo>
                  <a:cubicBezTo>
                    <a:pt x="84" y="104"/>
                    <a:pt x="70" y="109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lose/>
                  <a:moveTo>
                    <a:pt x="55" y="6"/>
                  </a:moveTo>
                  <a:cubicBezTo>
                    <a:pt x="41" y="6"/>
                    <a:pt x="29" y="11"/>
                    <a:pt x="20" y="20"/>
                  </a:cubicBezTo>
                  <a:cubicBezTo>
                    <a:pt x="11" y="29"/>
                    <a:pt x="6" y="42"/>
                    <a:pt x="6" y="55"/>
                  </a:cubicBezTo>
                  <a:cubicBezTo>
                    <a:pt x="6" y="82"/>
                    <a:pt x="28" y="104"/>
                    <a:pt x="55" y="104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68" y="103"/>
                    <a:pt x="80" y="98"/>
                    <a:pt x="90" y="89"/>
                  </a:cubicBezTo>
                  <a:cubicBezTo>
                    <a:pt x="99" y="80"/>
                    <a:pt x="104" y="67"/>
                    <a:pt x="104" y="54"/>
                  </a:cubicBezTo>
                  <a:cubicBezTo>
                    <a:pt x="103" y="27"/>
                    <a:pt x="82" y="6"/>
                    <a:pt x="5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="" xmlns:a16="http://schemas.microsoft.com/office/drawing/2014/main" id="{57A2AE9B-E264-428A-A4E6-209904FF512D}"/>
              </a:ext>
            </a:extLst>
          </p:cNvPr>
          <p:cNvGrpSpPr/>
          <p:nvPr/>
        </p:nvGrpSpPr>
        <p:grpSpPr>
          <a:xfrm>
            <a:off x="8054975" y="4416630"/>
            <a:ext cx="820738" cy="493712"/>
            <a:chOff x="8054975" y="4416630"/>
            <a:chExt cx="820738" cy="493712"/>
          </a:xfrm>
        </p:grpSpPr>
        <p:grpSp>
          <p:nvGrpSpPr>
            <p:cNvPr id="338" name="Group 337">
              <a:extLst>
                <a:ext uri="{FF2B5EF4-FFF2-40B4-BE49-F238E27FC236}">
                  <a16:creationId xmlns="" xmlns:a16="http://schemas.microsoft.com/office/drawing/2014/main" id="{A1160E99-04EB-401F-A409-0EDD0DCFBB30}"/>
                </a:ext>
              </a:extLst>
            </p:cNvPr>
            <p:cNvGrpSpPr/>
            <p:nvPr/>
          </p:nvGrpSpPr>
          <p:grpSpPr>
            <a:xfrm>
              <a:off x="8054975" y="4416630"/>
              <a:ext cx="371475" cy="493712"/>
              <a:chOff x="8054975" y="4460876"/>
              <a:chExt cx="371475" cy="49371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40" name="Freeform 312">
                <a:extLst>
                  <a:ext uri="{FF2B5EF4-FFF2-40B4-BE49-F238E27FC236}">
                    <a16:creationId xmlns="" xmlns:a16="http://schemas.microsoft.com/office/drawing/2014/main" id="{D108EEC9-A7E8-4B7C-9E73-04F3B7E91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4975" y="4545013"/>
                <a:ext cx="371475" cy="409575"/>
              </a:xfrm>
              <a:custGeom>
                <a:avLst/>
                <a:gdLst>
                  <a:gd name="T0" fmla="*/ 102 w 185"/>
                  <a:gd name="T1" fmla="*/ 204 h 204"/>
                  <a:gd name="T2" fmla="*/ 0 w 185"/>
                  <a:gd name="T3" fmla="*/ 102 h 204"/>
                  <a:gd name="T4" fmla="*/ 102 w 185"/>
                  <a:gd name="T5" fmla="*/ 0 h 204"/>
                  <a:gd name="T6" fmla="*/ 184 w 185"/>
                  <a:gd name="T7" fmla="*/ 41 h 204"/>
                  <a:gd name="T8" fmla="*/ 183 w 185"/>
                  <a:gd name="T9" fmla="*/ 45 h 204"/>
                  <a:gd name="T10" fmla="*/ 179 w 185"/>
                  <a:gd name="T11" fmla="*/ 45 h 204"/>
                  <a:gd name="T12" fmla="*/ 102 w 185"/>
                  <a:gd name="T13" fmla="*/ 6 h 204"/>
                  <a:gd name="T14" fmla="*/ 6 w 185"/>
                  <a:gd name="T15" fmla="*/ 102 h 204"/>
                  <a:gd name="T16" fmla="*/ 102 w 185"/>
                  <a:gd name="T17" fmla="*/ 198 h 204"/>
                  <a:gd name="T18" fmla="*/ 179 w 185"/>
                  <a:gd name="T19" fmla="*/ 159 h 204"/>
                  <a:gd name="T20" fmla="*/ 183 w 185"/>
                  <a:gd name="T21" fmla="*/ 158 h 204"/>
                  <a:gd name="T22" fmla="*/ 184 w 185"/>
                  <a:gd name="T23" fmla="*/ 162 h 204"/>
                  <a:gd name="T24" fmla="*/ 102 w 185"/>
                  <a:gd name="T25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5" h="204">
                    <a:moveTo>
                      <a:pt x="102" y="204"/>
                    </a:moveTo>
                    <a:cubicBezTo>
                      <a:pt x="45" y="204"/>
                      <a:pt x="0" y="158"/>
                      <a:pt x="0" y="102"/>
                    </a:cubicBezTo>
                    <a:cubicBezTo>
                      <a:pt x="0" y="45"/>
                      <a:pt x="45" y="0"/>
                      <a:pt x="102" y="0"/>
                    </a:cubicBezTo>
                    <a:cubicBezTo>
                      <a:pt x="134" y="0"/>
                      <a:pt x="165" y="15"/>
                      <a:pt x="184" y="41"/>
                    </a:cubicBezTo>
                    <a:cubicBezTo>
                      <a:pt x="185" y="42"/>
                      <a:pt x="185" y="44"/>
                      <a:pt x="183" y="45"/>
                    </a:cubicBezTo>
                    <a:cubicBezTo>
                      <a:pt x="182" y="46"/>
                      <a:pt x="180" y="46"/>
                      <a:pt x="179" y="45"/>
                    </a:cubicBezTo>
                    <a:cubicBezTo>
                      <a:pt x="161" y="20"/>
                      <a:pt x="132" y="6"/>
                      <a:pt x="102" y="6"/>
                    </a:cubicBezTo>
                    <a:cubicBezTo>
                      <a:pt x="49" y="6"/>
                      <a:pt x="6" y="49"/>
                      <a:pt x="6" y="102"/>
                    </a:cubicBezTo>
                    <a:cubicBezTo>
                      <a:pt x="6" y="155"/>
                      <a:pt x="49" y="198"/>
                      <a:pt x="102" y="198"/>
                    </a:cubicBezTo>
                    <a:cubicBezTo>
                      <a:pt x="132" y="198"/>
                      <a:pt x="161" y="183"/>
                      <a:pt x="179" y="159"/>
                    </a:cubicBezTo>
                    <a:cubicBezTo>
                      <a:pt x="180" y="157"/>
                      <a:pt x="182" y="157"/>
                      <a:pt x="183" y="158"/>
                    </a:cubicBezTo>
                    <a:cubicBezTo>
                      <a:pt x="185" y="159"/>
                      <a:pt x="185" y="161"/>
                      <a:pt x="184" y="162"/>
                    </a:cubicBezTo>
                    <a:cubicBezTo>
                      <a:pt x="165" y="188"/>
                      <a:pt x="134" y="204"/>
                      <a:pt x="102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313">
                <a:extLst>
                  <a:ext uri="{FF2B5EF4-FFF2-40B4-BE49-F238E27FC236}">
                    <a16:creationId xmlns="" xmlns:a16="http://schemas.microsoft.com/office/drawing/2014/main" id="{BCF07626-C59B-41DD-8EAD-C97F9C3FD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5775" y="4595813"/>
                <a:ext cx="304800" cy="309563"/>
              </a:xfrm>
              <a:custGeom>
                <a:avLst/>
                <a:gdLst>
                  <a:gd name="T0" fmla="*/ 77 w 152"/>
                  <a:gd name="T1" fmla="*/ 154 h 154"/>
                  <a:gd name="T2" fmla="*/ 0 w 152"/>
                  <a:gd name="T3" fmla="*/ 77 h 154"/>
                  <a:gd name="T4" fmla="*/ 77 w 152"/>
                  <a:gd name="T5" fmla="*/ 0 h 154"/>
                  <a:gd name="T6" fmla="*/ 152 w 152"/>
                  <a:gd name="T7" fmla="*/ 56 h 154"/>
                  <a:gd name="T8" fmla="*/ 150 w 152"/>
                  <a:gd name="T9" fmla="*/ 59 h 154"/>
                  <a:gd name="T10" fmla="*/ 146 w 152"/>
                  <a:gd name="T11" fmla="*/ 57 h 154"/>
                  <a:gd name="T12" fmla="*/ 77 w 152"/>
                  <a:gd name="T13" fmla="*/ 6 h 154"/>
                  <a:gd name="T14" fmla="*/ 6 w 152"/>
                  <a:gd name="T15" fmla="*/ 77 h 154"/>
                  <a:gd name="T16" fmla="*/ 77 w 152"/>
                  <a:gd name="T17" fmla="*/ 148 h 154"/>
                  <a:gd name="T18" fmla="*/ 146 w 152"/>
                  <a:gd name="T19" fmla="*/ 95 h 154"/>
                  <a:gd name="T20" fmla="*/ 150 w 152"/>
                  <a:gd name="T21" fmla="*/ 93 h 154"/>
                  <a:gd name="T22" fmla="*/ 152 w 152"/>
                  <a:gd name="T23" fmla="*/ 96 h 154"/>
                  <a:gd name="T24" fmla="*/ 77 w 152"/>
                  <a:gd name="T25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54">
                    <a:moveTo>
                      <a:pt x="77" y="154"/>
                    </a:moveTo>
                    <a:cubicBezTo>
                      <a:pt x="35" y="154"/>
                      <a:pt x="0" y="119"/>
                      <a:pt x="0" y="77"/>
                    </a:cubicBezTo>
                    <a:cubicBezTo>
                      <a:pt x="0" y="34"/>
                      <a:pt x="35" y="0"/>
                      <a:pt x="77" y="0"/>
                    </a:cubicBezTo>
                    <a:cubicBezTo>
                      <a:pt x="112" y="0"/>
                      <a:pt x="142" y="23"/>
                      <a:pt x="152" y="56"/>
                    </a:cubicBezTo>
                    <a:cubicBezTo>
                      <a:pt x="152" y="57"/>
                      <a:pt x="151" y="59"/>
                      <a:pt x="150" y="59"/>
                    </a:cubicBezTo>
                    <a:cubicBezTo>
                      <a:pt x="148" y="60"/>
                      <a:pt x="146" y="59"/>
                      <a:pt x="146" y="57"/>
                    </a:cubicBezTo>
                    <a:cubicBezTo>
                      <a:pt x="137" y="27"/>
                      <a:pt x="109" y="6"/>
                      <a:pt x="77" y="6"/>
                    </a:cubicBezTo>
                    <a:cubicBezTo>
                      <a:pt x="38" y="6"/>
                      <a:pt x="6" y="37"/>
                      <a:pt x="6" y="77"/>
                    </a:cubicBezTo>
                    <a:cubicBezTo>
                      <a:pt x="6" y="116"/>
                      <a:pt x="38" y="148"/>
                      <a:pt x="77" y="148"/>
                    </a:cubicBezTo>
                    <a:cubicBezTo>
                      <a:pt x="110" y="148"/>
                      <a:pt x="138" y="126"/>
                      <a:pt x="146" y="95"/>
                    </a:cubicBezTo>
                    <a:cubicBezTo>
                      <a:pt x="147" y="93"/>
                      <a:pt x="148" y="92"/>
                      <a:pt x="150" y="93"/>
                    </a:cubicBezTo>
                    <a:cubicBezTo>
                      <a:pt x="152" y="93"/>
                      <a:pt x="152" y="95"/>
                      <a:pt x="152" y="96"/>
                    </a:cubicBezTo>
                    <a:cubicBezTo>
                      <a:pt x="143" y="130"/>
                      <a:pt x="112" y="154"/>
                      <a:pt x="77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314">
                <a:extLst>
                  <a:ext uri="{FF2B5EF4-FFF2-40B4-BE49-F238E27FC236}">
                    <a16:creationId xmlns="" xmlns:a16="http://schemas.microsoft.com/office/drawing/2014/main" id="{C44470C5-9F31-4856-8634-E9041089F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28013" y="4722813"/>
                <a:ext cx="66675" cy="63500"/>
              </a:xfrm>
              <a:custGeom>
                <a:avLst/>
                <a:gdLst>
                  <a:gd name="T0" fmla="*/ 16 w 33"/>
                  <a:gd name="T1" fmla="*/ 32 h 32"/>
                  <a:gd name="T2" fmla="*/ 0 w 33"/>
                  <a:gd name="T3" fmla="*/ 16 h 32"/>
                  <a:gd name="T4" fmla="*/ 16 w 33"/>
                  <a:gd name="T5" fmla="*/ 0 h 32"/>
                  <a:gd name="T6" fmla="*/ 33 w 33"/>
                  <a:gd name="T7" fmla="*/ 16 h 32"/>
                  <a:gd name="T8" fmla="*/ 16 w 33"/>
                  <a:gd name="T9" fmla="*/ 32 h 32"/>
                  <a:gd name="T10" fmla="*/ 16 w 33"/>
                  <a:gd name="T11" fmla="*/ 6 h 32"/>
                  <a:gd name="T12" fmla="*/ 6 w 33"/>
                  <a:gd name="T13" fmla="*/ 16 h 32"/>
                  <a:gd name="T14" fmla="*/ 16 w 33"/>
                  <a:gd name="T15" fmla="*/ 26 h 32"/>
                  <a:gd name="T16" fmla="*/ 27 w 33"/>
                  <a:gd name="T17" fmla="*/ 16 h 32"/>
                  <a:gd name="T18" fmla="*/ 16 w 33"/>
                  <a:gd name="T19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3" y="7"/>
                      <a:pt x="33" y="16"/>
                    </a:cubicBezTo>
                    <a:cubicBezTo>
                      <a:pt x="33" y="25"/>
                      <a:pt x="25" y="32"/>
                      <a:pt x="16" y="32"/>
                    </a:cubicBezTo>
                    <a:close/>
                    <a:moveTo>
                      <a:pt x="16" y="6"/>
                    </a:moveTo>
                    <a:cubicBezTo>
                      <a:pt x="11" y="6"/>
                      <a:pt x="6" y="10"/>
                      <a:pt x="6" y="16"/>
                    </a:cubicBezTo>
                    <a:cubicBezTo>
                      <a:pt x="6" y="22"/>
                      <a:pt x="11" y="26"/>
                      <a:pt x="16" y="26"/>
                    </a:cubicBezTo>
                    <a:cubicBezTo>
                      <a:pt x="22" y="26"/>
                      <a:pt x="27" y="22"/>
                      <a:pt x="27" y="16"/>
                    </a:cubicBezTo>
                    <a:cubicBezTo>
                      <a:pt x="27" y="10"/>
                      <a:pt x="22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315">
                <a:extLst>
                  <a:ext uri="{FF2B5EF4-FFF2-40B4-BE49-F238E27FC236}">
                    <a16:creationId xmlns="" xmlns:a16="http://schemas.microsoft.com/office/drawing/2014/main" id="{556F2958-2520-433C-911D-4503BD96C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825" y="4664076"/>
                <a:ext cx="12700" cy="69850"/>
              </a:xfrm>
              <a:custGeom>
                <a:avLst/>
                <a:gdLst>
                  <a:gd name="T0" fmla="*/ 3 w 6"/>
                  <a:gd name="T1" fmla="*/ 35 h 35"/>
                  <a:gd name="T2" fmla="*/ 0 w 6"/>
                  <a:gd name="T3" fmla="*/ 32 h 35"/>
                  <a:gd name="T4" fmla="*/ 0 w 6"/>
                  <a:gd name="T5" fmla="*/ 3 h 35"/>
                  <a:gd name="T6" fmla="*/ 3 w 6"/>
                  <a:gd name="T7" fmla="*/ 0 h 35"/>
                  <a:gd name="T8" fmla="*/ 6 w 6"/>
                  <a:gd name="T9" fmla="*/ 3 h 35"/>
                  <a:gd name="T10" fmla="*/ 6 w 6"/>
                  <a:gd name="T11" fmla="*/ 32 h 35"/>
                  <a:gd name="T12" fmla="*/ 3 w 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5">
                    <a:moveTo>
                      <a:pt x="3" y="35"/>
                    </a:moveTo>
                    <a:cubicBezTo>
                      <a:pt x="2" y="35"/>
                      <a:pt x="0" y="33"/>
                      <a:pt x="0" y="3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5" y="35"/>
                      <a:pt x="3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316">
                <a:extLst>
                  <a:ext uri="{FF2B5EF4-FFF2-40B4-BE49-F238E27FC236}">
                    <a16:creationId xmlns="" xmlns:a16="http://schemas.microsoft.com/office/drawing/2014/main" id="{51822CF6-1E04-402B-987A-58C60D77B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5638" y="4765676"/>
                <a:ext cx="73025" cy="68263"/>
              </a:xfrm>
              <a:custGeom>
                <a:avLst/>
                <a:gdLst>
                  <a:gd name="T0" fmla="*/ 32 w 36"/>
                  <a:gd name="T1" fmla="*/ 34 h 34"/>
                  <a:gd name="T2" fmla="*/ 30 w 36"/>
                  <a:gd name="T3" fmla="*/ 33 h 34"/>
                  <a:gd name="T4" fmla="*/ 2 w 36"/>
                  <a:gd name="T5" fmla="*/ 6 h 34"/>
                  <a:gd name="T6" fmla="*/ 1 w 36"/>
                  <a:gd name="T7" fmla="*/ 2 h 34"/>
                  <a:gd name="T8" fmla="*/ 6 w 36"/>
                  <a:gd name="T9" fmla="*/ 2 h 34"/>
                  <a:gd name="T10" fmla="*/ 34 w 36"/>
                  <a:gd name="T11" fmla="*/ 29 h 34"/>
                  <a:gd name="T12" fmla="*/ 35 w 36"/>
                  <a:gd name="T13" fmla="*/ 33 h 34"/>
                  <a:gd name="T14" fmla="*/ 32 w 36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4">
                    <a:moveTo>
                      <a:pt x="32" y="34"/>
                    </a:moveTo>
                    <a:cubicBezTo>
                      <a:pt x="32" y="34"/>
                      <a:pt x="31" y="34"/>
                      <a:pt x="30" y="3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1"/>
                      <a:pt x="4" y="0"/>
                      <a:pt x="6" y="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30"/>
                      <a:pt x="36" y="32"/>
                      <a:pt x="35" y="33"/>
                    </a:cubicBezTo>
                    <a:cubicBezTo>
                      <a:pt x="34" y="34"/>
                      <a:pt x="33" y="34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317">
                <a:extLst>
                  <a:ext uri="{FF2B5EF4-FFF2-40B4-BE49-F238E27FC236}">
                    <a16:creationId xmlns="" xmlns:a16="http://schemas.microsoft.com/office/drawing/2014/main" id="{2215EC34-BB33-4FB5-A2AF-5254EA171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8013" y="4497388"/>
                <a:ext cx="65088" cy="57150"/>
              </a:xfrm>
              <a:custGeom>
                <a:avLst/>
                <a:gdLst>
                  <a:gd name="T0" fmla="*/ 29 w 32"/>
                  <a:gd name="T1" fmla="*/ 29 h 29"/>
                  <a:gd name="T2" fmla="*/ 26 w 32"/>
                  <a:gd name="T3" fmla="*/ 26 h 29"/>
                  <a:gd name="T4" fmla="*/ 26 w 32"/>
                  <a:gd name="T5" fmla="*/ 6 h 29"/>
                  <a:gd name="T6" fmla="*/ 6 w 32"/>
                  <a:gd name="T7" fmla="*/ 6 h 29"/>
                  <a:gd name="T8" fmla="*/ 6 w 32"/>
                  <a:gd name="T9" fmla="*/ 26 h 29"/>
                  <a:gd name="T10" fmla="*/ 3 w 32"/>
                  <a:gd name="T11" fmla="*/ 29 h 29"/>
                  <a:gd name="T12" fmla="*/ 0 w 32"/>
                  <a:gd name="T13" fmla="*/ 26 h 29"/>
                  <a:gd name="T14" fmla="*/ 0 w 32"/>
                  <a:gd name="T15" fmla="*/ 3 h 29"/>
                  <a:gd name="T16" fmla="*/ 3 w 32"/>
                  <a:gd name="T17" fmla="*/ 0 h 29"/>
                  <a:gd name="T18" fmla="*/ 29 w 32"/>
                  <a:gd name="T19" fmla="*/ 0 h 29"/>
                  <a:gd name="T20" fmla="*/ 32 w 32"/>
                  <a:gd name="T21" fmla="*/ 3 h 29"/>
                  <a:gd name="T22" fmla="*/ 32 w 32"/>
                  <a:gd name="T23" fmla="*/ 26 h 29"/>
                  <a:gd name="T24" fmla="*/ 29 w 32"/>
                  <a:gd name="T2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29">
                    <a:moveTo>
                      <a:pt x="29" y="29"/>
                    </a:moveTo>
                    <a:cubicBezTo>
                      <a:pt x="27" y="29"/>
                      <a:pt x="26" y="28"/>
                      <a:pt x="26" y="2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8"/>
                      <a:pt x="4" y="29"/>
                      <a:pt x="3" y="29"/>
                    </a:cubicBezTo>
                    <a:cubicBezTo>
                      <a:pt x="1" y="29"/>
                      <a:pt x="0" y="28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2" y="1"/>
                      <a:pt x="32" y="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28"/>
                      <a:pt x="31" y="29"/>
                      <a:pt x="2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318">
                <a:extLst>
                  <a:ext uri="{FF2B5EF4-FFF2-40B4-BE49-F238E27FC236}">
                    <a16:creationId xmlns="" xmlns:a16="http://schemas.microsoft.com/office/drawing/2014/main" id="{5810C0D2-AA50-4766-9022-5A6FA1DF69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9438" y="4460876"/>
                <a:ext cx="119063" cy="47625"/>
              </a:xfrm>
              <a:custGeom>
                <a:avLst/>
                <a:gdLst>
                  <a:gd name="T0" fmla="*/ 56 w 59"/>
                  <a:gd name="T1" fmla="*/ 24 h 24"/>
                  <a:gd name="T2" fmla="*/ 3 w 59"/>
                  <a:gd name="T3" fmla="*/ 24 h 24"/>
                  <a:gd name="T4" fmla="*/ 0 w 59"/>
                  <a:gd name="T5" fmla="*/ 21 h 24"/>
                  <a:gd name="T6" fmla="*/ 0 w 59"/>
                  <a:gd name="T7" fmla="*/ 3 h 24"/>
                  <a:gd name="T8" fmla="*/ 3 w 59"/>
                  <a:gd name="T9" fmla="*/ 0 h 24"/>
                  <a:gd name="T10" fmla="*/ 56 w 59"/>
                  <a:gd name="T11" fmla="*/ 0 h 24"/>
                  <a:gd name="T12" fmla="*/ 59 w 59"/>
                  <a:gd name="T13" fmla="*/ 3 h 24"/>
                  <a:gd name="T14" fmla="*/ 59 w 59"/>
                  <a:gd name="T15" fmla="*/ 21 h 24"/>
                  <a:gd name="T16" fmla="*/ 56 w 59"/>
                  <a:gd name="T17" fmla="*/ 24 h 24"/>
                  <a:gd name="T18" fmla="*/ 6 w 59"/>
                  <a:gd name="T19" fmla="*/ 18 h 24"/>
                  <a:gd name="T20" fmla="*/ 53 w 59"/>
                  <a:gd name="T21" fmla="*/ 18 h 24"/>
                  <a:gd name="T22" fmla="*/ 53 w 59"/>
                  <a:gd name="T23" fmla="*/ 6 h 24"/>
                  <a:gd name="T24" fmla="*/ 6 w 59"/>
                  <a:gd name="T25" fmla="*/ 6 h 24"/>
                  <a:gd name="T26" fmla="*/ 6 w 59"/>
                  <a:gd name="T27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24">
                    <a:moveTo>
                      <a:pt x="56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2" y="24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59" y="1"/>
                      <a:pt x="59" y="3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2"/>
                      <a:pt x="58" y="24"/>
                      <a:pt x="56" y="24"/>
                    </a:cubicBezTo>
                    <a:close/>
                    <a:moveTo>
                      <a:pt x="6" y="18"/>
                    </a:move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6" y="6"/>
                      <a:pt x="6" y="6"/>
                      <a:pt x="6" y="6"/>
                    </a:cubicBezTo>
                    <a:lnTo>
                      <a:pt x="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319">
                <a:extLst>
                  <a:ext uri="{FF2B5EF4-FFF2-40B4-BE49-F238E27FC236}">
                    <a16:creationId xmlns="" xmlns:a16="http://schemas.microsoft.com/office/drawing/2014/main" id="{32BAA1ED-1658-4888-BF86-D41B1965C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5300" y="4529138"/>
                <a:ext cx="76200" cy="68263"/>
              </a:xfrm>
              <a:custGeom>
                <a:avLst/>
                <a:gdLst>
                  <a:gd name="T0" fmla="*/ 12 w 38"/>
                  <a:gd name="T1" fmla="*/ 34 h 34"/>
                  <a:gd name="T2" fmla="*/ 9 w 38"/>
                  <a:gd name="T3" fmla="*/ 32 h 34"/>
                  <a:gd name="T4" fmla="*/ 1 w 38"/>
                  <a:gd name="T5" fmla="*/ 18 h 34"/>
                  <a:gd name="T6" fmla="*/ 0 w 38"/>
                  <a:gd name="T7" fmla="*/ 15 h 34"/>
                  <a:gd name="T8" fmla="*/ 2 w 38"/>
                  <a:gd name="T9" fmla="*/ 14 h 34"/>
                  <a:gd name="T10" fmla="*/ 25 w 38"/>
                  <a:gd name="T11" fmla="*/ 0 h 34"/>
                  <a:gd name="T12" fmla="*/ 27 w 38"/>
                  <a:gd name="T13" fmla="*/ 0 h 34"/>
                  <a:gd name="T14" fmla="*/ 29 w 38"/>
                  <a:gd name="T15" fmla="*/ 1 h 34"/>
                  <a:gd name="T16" fmla="*/ 37 w 38"/>
                  <a:gd name="T17" fmla="*/ 15 h 34"/>
                  <a:gd name="T18" fmla="*/ 36 w 38"/>
                  <a:gd name="T19" fmla="*/ 20 h 34"/>
                  <a:gd name="T20" fmla="*/ 32 w 38"/>
                  <a:gd name="T21" fmla="*/ 18 h 34"/>
                  <a:gd name="T22" fmla="*/ 25 w 38"/>
                  <a:gd name="T23" fmla="*/ 7 h 34"/>
                  <a:gd name="T24" fmla="*/ 7 w 38"/>
                  <a:gd name="T25" fmla="*/ 17 h 34"/>
                  <a:gd name="T26" fmla="*/ 14 w 38"/>
                  <a:gd name="T27" fmla="*/ 29 h 34"/>
                  <a:gd name="T28" fmla="*/ 13 w 38"/>
                  <a:gd name="T29" fmla="*/ 33 h 34"/>
                  <a:gd name="T30" fmla="*/ 12 w 38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" h="34">
                    <a:moveTo>
                      <a:pt x="12" y="34"/>
                    </a:moveTo>
                    <a:cubicBezTo>
                      <a:pt x="11" y="34"/>
                      <a:pt x="10" y="33"/>
                      <a:pt x="9" y="3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8" y="0"/>
                      <a:pt x="29" y="1"/>
                      <a:pt x="29" y="1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8" y="17"/>
                      <a:pt x="37" y="19"/>
                      <a:pt x="36" y="20"/>
                    </a:cubicBezTo>
                    <a:cubicBezTo>
                      <a:pt x="34" y="20"/>
                      <a:pt x="33" y="20"/>
                      <a:pt x="32" y="1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1"/>
                      <a:pt x="15" y="32"/>
                      <a:pt x="13" y="33"/>
                    </a:cubicBezTo>
                    <a:cubicBezTo>
                      <a:pt x="13" y="34"/>
                      <a:pt x="12" y="34"/>
                      <a:pt x="1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320">
                <a:extLst>
                  <a:ext uri="{FF2B5EF4-FFF2-40B4-BE49-F238E27FC236}">
                    <a16:creationId xmlns="" xmlns:a16="http://schemas.microsoft.com/office/drawing/2014/main" id="{92DA2C33-3317-45E5-AB20-30B27784C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1200" y="4529138"/>
                <a:ext cx="76200" cy="68263"/>
              </a:xfrm>
              <a:custGeom>
                <a:avLst/>
                <a:gdLst>
                  <a:gd name="T0" fmla="*/ 26 w 38"/>
                  <a:gd name="T1" fmla="*/ 34 h 34"/>
                  <a:gd name="T2" fmla="*/ 25 w 38"/>
                  <a:gd name="T3" fmla="*/ 33 h 34"/>
                  <a:gd name="T4" fmla="*/ 24 w 38"/>
                  <a:gd name="T5" fmla="*/ 29 h 34"/>
                  <a:gd name="T6" fmla="*/ 30 w 38"/>
                  <a:gd name="T7" fmla="*/ 17 h 34"/>
                  <a:gd name="T8" fmla="*/ 13 w 38"/>
                  <a:gd name="T9" fmla="*/ 7 h 34"/>
                  <a:gd name="T10" fmla="*/ 6 w 38"/>
                  <a:gd name="T11" fmla="*/ 18 h 34"/>
                  <a:gd name="T12" fmla="*/ 2 w 38"/>
                  <a:gd name="T13" fmla="*/ 20 h 34"/>
                  <a:gd name="T14" fmla="*/ 1 w 38"/>
                  <a:gd name="T15" fmla="*/ 15 h 34"/>
                  <a:gd name="T16" fmla="*/ 9 w 38"/>
                  <a:gd name="T17" fmla="*/ 1 h 34"/>
                  <a:gd name="T18" fmla="*/ 11 w 38"/>
                  <a:gd name="T19" fmla="*/ 0 h 34"/>
                  <a:gd name="T20" fmla="*/ 13 w 38"/>
                  <a:gd name="T21" fmla="*/ 0 h 34"/>
                  <a:gd name="T22" fmla="*/ 36 w 38"/>
                  <a:gd name="T23" fmla="*/ 14 h 34"/>
                  <a:gd name="T24" fmla="*/ 37 w 38"/>
                  <a:gd name="T25" fmla="*/ 18 h 34"/>
                  <a:gd name="T26" fmla="*/ 29 w 38"/>
                  <a:gd name="T27" fmla="*/ 32 h 34"/>
                  <a:gd name="T28" fmla="*/ 26 w 38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34">
                    <a:moveTo>
                      <a:pt x="26" y="34"/>
                    </a:moveTo>
                    <a:cubicBezTo>
                      <a:pt x="26" y="34"/>
                      <a:pt x="25" y="34"/>
                      <a:pt x="25" y="33"/>
                    </a:cubicBezTo>
                    <a:cubicBezTo>
                      <a:pt x="23" y="32"/>
                      <a:pt x="23" y="31"/>
                      <a:pt x="24" y="29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5" y="20"/>
                      <a:pt x="3" y="20"/>
                      <a:pt x="2" y="20"/>
                    </a:cubicBezTo>
                    <a:cubicBezTo>
                      <a:pt x="1" y="19"/>
                      <a:pt x="0" y="17"/>
                      <a:pt x="1" y="15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10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7" y="34"/>
                      <a:pt x="2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9" name="Freeform 321">
              <a:extLst>
                <a:ext uri="{FF2B5EF4-FFF2-40B4-BE49-F238E27FC236}">
                  <a16:creationId xmlns="" xmlns:a16="http://schemas.microsoft.com/office/drawing/2014/main" id="{8429C5E8-8DB0-4BEF-8939-88FE8D105B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4850" y="4518230"/>
              <a:ext cx="550863" cy="371475"/>
            </a:xfrm>
            <a:custGeom>
              <a:avLst/>
              <a:gdLst>
                <a:gd name="T0" fmla="*/ 151 w 274"/>
                <a:gd name="T1" fmla="*/ 184 h 184"/>
                <a:gd name="T2" fmla="*/ 148 w 274"/>
                <a:gd name="T3" fmla="*/ 181 h 184"/>
                <a:gd name="T4" fmla="*/ 149 w 274"/>
                <a:gd name="T5" fmla="*/ 177 h 184"/>
                <a:gd name="T6" fmla="*/ 137 w 274"/>
                <a:gd name="T7" fmla="*/ 140 h 184"/>
                <a:gd name="T8" fmla="*/ 137 w 274"/>
                <a:gd name="T9" fmla="*/ 140 h 184"/>
                <a:gd name="T10" fmla="*/ 137 w 274"/>
                <a:gd name="T11" fmla="*/ 140 h 184"/>
                <a:gd name="T12" fmla="*/ 125 w 274"/>
                <a:gd name="T13" fmla="*/ 177 h 184"/>
                <a:gd name="T14" fmla="*/ 126 w 274"/>
                <a:gd name="T15" fmla="*/ 180 h 184"/>
                <a:gd name="T16" fmla="*/ 123 w 274"/>
                <a:gd name="T17" fmla="*/ 184 h 184"/>
                <a:gd name="T18" fmla="*/ 48 w 274"/>
                <a:gd name="T19" fmla="*/ 184 h 184"/>
                <a:gd name="T20" fmla="*/ 45 w 274"/>
                <a:gd name="T21" fmla="*/ 111 h 184"/>
                <a:gd name="T22" fmla="*/ 0 w 274"/>
                <a:gd name="T23" fmla="*/ 93 h 184"/>
                <a:gd name="T24" fmla="*/ 0 w 274"/>
                <a:gd name="T25" fmla="*/ 92 h 184"/>
                <a:gd name="T26" fmla="*/ 0 w 274"/>
                <a:gd name="T27" fmla="*/ 92 h 184"/>
                <a:gd name="T28" fmla="*/ 45 w 274"/>
                <a:gd name="T29" fmla="*/ 73 h 184"/>
                <a:gd name="T30" fmla="*/ 48 w 274"/>
                <a:gd name="T31" fmla="*/ 0 h 184"/>
                <a:gd name="T32" fmla="*/ 125 w 274"/>
                <a:gd name="T33" fmla="*/ 1 h 184"/>
                <a:gd name="T34" fmla="*/ 126 w 274"/>
                <a:gd name="T35" fmla="*/ 6 h 184"/>
                <a:gd name="T36" fmla="*/ 116 w 274"/>
                <a:gd name="T37" fmla="*/ 27 h 184"/>
                <a:gd name="T38" fmla="*/ 137 w 274"/>
                <a:gd name="T39" fmla="*/ 46 h 184"/>
                <a:gd name="T40" fmla="*/ 138 w 274"/>
                <a:gd name="T41" fmla="*/ 46 h 184"/>
                <a:gd name="T42" fmla="*/ 149 w 274"/>
                <a:gd name="T43" fmla="*/ 8 h 184"/>
                <a:gd name="T44" fmla="*/ 148 w 274"/>
                <a:gd name="T45" fmla="*/ 3 h 184"/>
                <a:gd name="T46" fmla="*/ 151 w 274"/>
                <a:gd name="T47" fmla="*/ 0 h 184"/>
                <a:gd name="T48" fmla="*/ 229 w 274"/>
                <a:gd name="T49" fmla="*/ 3 h 184"/>
                <a:gd name="T50" fmla="*/ 250 w 274"/>
                <a:gd name="T51" fmla="*/ 65 h 184"/>
                <a:gd name="T52" fmla="*/ 274 w 274"/>
                <a:gd name="T53" fmla="*/ 92 h 184"/>
                <a:gd name="T54" fmla="*/ 274 w 274"/>
                <a:gd name="T55" fmla="*/ 93 h 184"/>
                <a:gd name="T56" fmla="*/ 274 w 274"/>
                <a:gd name="T57" fmla="*/ 94 h 184"/>
                <a:gd name="T58" fmla="*/ 249 w 274"/>
                <a:gd name="T59" fmla="*/ 119 h 184"/>
                <a:gd name="T60" fmla="*/ 229 w 274"/>
                <a:gd name="T61" fmla="*/ 181 h 184"/>
                <a:gd name="T62" fmla="*/ 156 w 274"/>
                <a:gd name="T63" fmla="*/ 178 h 184"/>
                <a:gd name="T64" fmla="*/ 223 w 274"/>
                <a:gd name="T65" fmla="*/ 106 h 184"/>
                <a:gd name="T66" fmla="*/ 226 w 274"/>
                <a:gd name="T67" fmla="*/ 103 h 184"/>
                <a:gd name="T68" fmla="*/ 230 w 274"/>
                <a:gd name="T69" fmla="*/ 104 h 184"/>
                <a:gd name="T70" fmla="*/ 249 w 274"/>
                <a:gd name="T71" fmla="*/ 113 h 184"/>
                <a:gd name="T72" fmla="*/ 268 w 274"/>
                <a:gd name="T73" fmla="*/ 93 h 184"/>
                <a:gd name="T74" fmla="*/ 268 w 274"/>
                <a:gd name="T75" fmla="*/ 93 h 184"/>
                <a:gd name="T76" fmla="*/ 250 w 274"/>
                <a:gd name="T77" fmla="*/ 71 h 184"/>
                <a:gd name="T78" fmla="*/ 231 w 274"/>
                <a:gd name="T79" fmla="*/ 79 h 184"/>
                <a:gd name="T80" fmla="*/ 226 w 274"/>
                <a:gd name="T81" fmla="*/ 80 h 184"/>
                <a:gd name="T82" fmla="*/ 223 w 274"/>
                <a:gd name="T83" fmla="*/ 6 h 184"/>
                <a:gd name="T84" fmla="*/ 164 w 274"/>
                <a:gd name="T85" fmla="*/ 27 h 184"/>
                <a:gd name="T86" fmla="*/ 138 w 274"/>
                <a:gd name="T87" fmla="*/ 52 h 184"/>
                <a:gd name="T88" fmla="*/ 137 w 274"/>
                <a:gd name="T89" fmla="*/ 52 h 184"/>
                <a:gd name="T90" fmla="*/ 110 w 274"/>
                <a:gd name="T91" fmla="*/ 27 h 184"/>
                <a:gd name="T92" fmla="*/ 51 w 274"/>
                <a:gd name="T93" fmla="*/ 6 h 184"/>
                <a:gd name="T94" fmla="*/ 50 w 274"/>
                <a:gd name="T95" fmla="*/ 80 h 184"/>
                <a:gd name="T96" fmla="*/ 46 w 274"/>
                <a:gd name="T97" fmla="*/ 80 h 184"/>
                <a:gd name="T98" fmla="*/ 25 w 274"/>
                <a:gd name="T99" fmla="*/ 71 h 184"/>
                <a:gd name="T100" fmla="*/ 6 w 274"/>
                <a:gd name="T101" fmla="*/ 92 h 184"/>
                <a:gd name="T102" fmla="*/ 6 w 274"/>
                <a:gd name="T103" fmla="*/ 92 h 184"/>
                <a:gd name="T104" fmla="*/ 25 w 274"/>
                <a:gd name="T105" fmla="*/ 113 h 184"/>
                <a:gd name="T106" fmla="*/ 46 w 274"/>
                <a:gd name="T107" fmla="*/ 103 h 184"/>
                <a:gd name="T108" fmla="*/ 50 w 274"/>
                <a:gd name="T109" fmla="*/ 104 h 184"/>
                <a:gd name="T110" fmla="*/ 51 w 274"/>
                <a:gd name="T111" fmla="*/ 178 h 184"/>
                <a:gd name="T112" fmla="*/ 110 w 274"/>
                <a:gd name="T113" fmla="*/ 158 h 184"/>
                <a:gd name="T114" fmla="*/ 137 w 274"/>
                <a:gd name="T115" fmla="*/ 134 h 184"/>
                <a:gd name="T116" fmla="*/ 138 w 274"/>
                <a:gd name="T117" fmla="*/ 134 h 184"/>
                <a:gd name="T118" fmla="*/ 156 w 274"/>
                <a:gd name="T119" fmla="*/ 17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84">
                  <a:moveTo>
                    <a:pt x="226" y="184"/>
                  </a:moveTo>
                  <a:cubicBezTo>
                    <a:pt x="151" y="184"/>
                    <a:pt x="151" y="184"/>
                    <a:pt x="151" y="184"/>
                  </a:cubicBezTo>
                  <a:cubicBezTo>
                    <a:pt x="151" y="184"/>
                    <a:pt x="150" y="184"/>
                    <a:pt x="149" y="183"/>
                  </a:cubicBezTo>
                  <a:cubicBezTo>
                    <a:pt x="149" y="182"/>
                    <a:pt x="148" y="182"/>
                    <a:pt x="148" y="181"/>
                  </a:cubicBezTo>
                  <a:cubicBezTo>
                    <a:pt x="149" y="179"/>
                    <a:pt x="149" y="179"/>
                    <a:pt x="149" y="179"/>
                  </a:cubicBezTo>
                  <a:cubicBezTo>
                    <a:pt x="149" y="178"/>
                    <a:pt x="149" y="178"/>
                    <a:pt x="149" y="177"/>
                  </a:cubicBezTo>
                  <a:cubicBezTo>
                    <a:pt x="155" y="171"/>
                    <a:pt x="158" y="164"/>
                    <a:pt x="158" y="158"/>
                  </a:cubicBezTo>
                  <a:cubicBezTo>
                    <a:pt x="158" y="148"/>
                    <a:pt x="149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25" y="140"/>
                    <a:pt x="116" y="148"/>
                    <a:pt x="116" y="158"/>
                  </a:cubicBezTo>
                  <a:cubicBezTo>
                    <a:pt x="116" y="164"/>
                    <a:pt x="119" y="171"/>
                    <a:pt x="125" y="177"/>
                  </a:cubicBezTo>
                  <a:cubicBezTo>
                    <a:pt x="125" y="178"/>
                    <a:pt x="126" y="178"/>
                    <a:pt x="126" y="179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6" y="180"/>
                    <a:pt x="126" y="181"/>
                    <a:pt x="126" y="181"/>
                  </a:cubicBezTo>
                  <a:cubicBezTo>
                    <a:pt x="126" y="183"/>
                    <a:pt x="124" y="184"/>
                    <a:pt x="123" y="184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7" y="184"/>
                    <a:pt x="45" y="183"/>
                    <a:pt x="45" y="18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38" y="116"/>
                    <a:pt x="32" y="119"/>
                    <a:pt x="25" y="119"/>
                  </a:cubicBezTo>
                  <a:cubicBezTo>
                    <a:pt x="12" y="119"/>
                    <a:pt x="1" y="108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" y="77"/>
                    <a:pt x="11" y="65"/>
                    <a:pt x="24" y="65"/>
                  </a:cubicBezTo>
                  <a:cubicBezTo>
                    <a:pt x="31" y="65"/>
                    <a:pt x="38" y="68"/>
                    <a:pt x="45" y="7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7" y="0"/>
                    <a:pt x="4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4" y="0"/>
                    <a:pt x="125" y="1"/>
                  </a:cubicBezTo>
                  <a:cubicBezTo>
                    <a:pt x="125" y="2"/>
                    <a:pt x="126" y="2"/>
                    <a:pt x="126" y="3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7"/>
                    <a:pt x="125" y="8"/>
                    <a:pt x="125" y="8"/>
                  </a:cubicBezTo>
                  <a:cubicBezTo>
                    <a:pt x="119" y="15"/>
                    <a:pt x="116" y="21"/>
                    <a:pt x="116" y="27"/>
                  </a:cubicBezTo>
                  <a:cubicBezTo>
                    <a:pt x="116" y="37"/>
                    <a:pt x="125" y="45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8" y="46"/>
                  </a:cubicBezTo>
                  <a:cubicBezTo>
                    <a:pt x="149" y="45"/>
                    <a:pt x="158" y="37"/>
                    <a:pt x="158" y="27"/>
                  </a:cubicBezTo>
                  <a:cubicBezTo>
                    <a:pt x="158" y="21"/>
                    <a:pt x="155" y="14"/>
                    <a:pt x="149" y="8"/>
                  </a:cubicBezTo>
                  <a:cubicBezTo>
                    <a:pt x="149" y="8"/>
                    <a:pt x="148" y="7"/>
                    <a:pt x="148" y="6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2"/>
                    <a:pt x="149" y="2"/>
                    <a:pt x="149" y="1"/>
                  </a:cubicBezTo>
                  <a:cubicBezTo>
                    <a:pt x="150" y="0"/>
                    <a:pt x="151" y="0"/>
                    <a:pt x="151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8" y="0"/>
                    <a:pt x="229" y="1"/>
                    <a:pt x="229" y="3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36" y="68"/>
                    <a:pt x="243" y="65"/>
                    <a:pt x="250" y="65"/>
                  </a:cubicBezTo>
                  <a:cubicBezTo>
                    <a:pt x="250" y="65"/>
                    <a:pt x="250" y="65"/>
                    <a:pt x="250" y="65"/>
                  </a:cubicBezTo>
                  <a:cubicBezTo>
                    <a:pt x="263" y="66"/>
                    <a:pt x="273" y="77"/>
                    <a:pt x="274" y="92"/>
                  </a:cubicBezTo>
                  <a:cubicBezTo>
                    <a:pt x="274" y="92"/>
                    <a:pt x="274" y="92"/>
                    <a:pt x="274" y="92"/>
                  </a:cubicBezTo>
                  <a:cubicBezTo>
                    <a:pt x="274" y="93"/>
                    <a:pt x="274" y="93"/>
                    <a:pt x="274" y="93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2" y="108"/>
                    <a:pt x="262" y="119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2" y="119"/>
                    <a:pt x="236" y="116"/>
                    <a:pt x="229" y="111"/>
                  </a:cubicBezTo>
                  <a:cubicBezTo>
                    <a:pt x="229" y="181"/>
                    <a:pt x="229" y="181"/>
                    <a:pt x="229" y="181"/>
                  </a:cubicBezTo>
                  <a:cubicBezTo>
                    <a:pt x="229" y="183"/>
                    <a:pt x="228" y="184"/>
                    <a:pt x="226" y="184"/>
                  </a:cubicBezTo>
                  <a:close/>
                  <a:moveTo>
                    <a:pt x="156" y="178"/>
                  </a:moveTo>
                  <a:cubicBezTo>
                    <a:pt x="223" y="178"/>
                    <a:pt x="223" y="178"/>
                    <a:pt x="223" y="178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3" y="105"/>
                    <a:pt x="224" y="104"/>
                    <a:pt x="224" y="104"/>
                  </a:cubicBezTo>
                  <a:cubicBezTo>
                    <a:pt x="225" y="103"/>
                    <a:pt x="226" y="103"/>
                    <a:pt x="226" y="103"/>
                  </a:cubicBezTo>
                  <a:cubicBezTo>
                    <a:pt x="228" y="103"/>
                    <a:pt x="228" y="103"/>
                    <a:pt x="228" y="103"/>
                  </a:cubicBezTo>
                  <a:cubicBezTo>
                    <a:pt x="229" y="103"/>
                    <a:pt x="229" y="103"/>
                    <a:pt x="230" y="104"/>
                  </a:cubicBezTo>
                  <a:cubicBezTo>
                    <a:pt x="236" y="110"/>
                    <a:pt x="243" y="113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59" y="113"/>
                    <a:pt x="267" y="104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2"/>
                  </a:cubicBezTo>
                  <a:cubicBezTo>
                    <a:pt x="268" y="81"/>
                    <a:pt x="260" y="72"/>
                    <a:pt x="250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44" y="71"/>
                    <a:pt x="237" y="74"/>
                    <a:pt x="231" y="79"/>
                  </a:cubicBezTo>
                  <a:cubicBezTo>
                    <a:pt x="230" y="80"/>
                    <a:pt x="230" y="80"/>
                    <a:pt x="229" y="80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5" y="80"/>
                    <a:pt x="223" y="79"/>
                    <a:pt x="223" y="77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61" y="13"/>
                    <a:pt x="164" y="20"/>
                    <a:pt x="164" y="27"/>
                  </a:cubicBezTo>
                  <a:cubicBezTo>
                    <a:pt x="164" y="40"/>
                    <a:pt x="153" y="51"/>
                    <a:pt x="138" y="52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38" y="52"/>
                    <a:pt x="137" y="52"/>
                    <a:pt x="137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21" y="51"/>
                    <a:pt x="110" y="40"/>
                    <a:pt x="110" y="27"/>
                  </a:cubicBezTo>
                  <a:cubicBezTo>
                    <a:pt x="110" y="20"/>
                    <a:pt x="113" y="13"/>
                    <a:pt x="119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8"/>
                    <a:pt x="51" y="79"/>
                    <a:pt x="50" y="80"/>
                  </a:cubicBezTo>
                  <a:cubicBezTo>
                    <a:pt x="50" y="80"/>
                    <a:pt x="49" y="81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37" y="74"/>
                    <a:pt x="31" y="71"/>
                    <a:pt x="25" y="71"/>
                  </a:cubicBezTo>
                  <a:cubicBezTo>
                    <a:pt x="15" y="71"/>
                    <a:pt x="7" y="80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3"/>
                  </a:cubicBezTo>
                  <a:cubicBezTo>
                    <a:pt x="7" y="104"/>
                    <a:pt x="15" y="113"/>
                    <a:pt x="25" y="113"/>
                  </a:cubicBezTo>
                  <a:cubicBezTo>
                    <a:pt x="31" y="113"/>
                    <a:pt x="37" y="110"/>
                    <a:pt x="44" y="104"/>
                  </a:cubicBezTo>
                  <a:cubicBezTo>
                    <a:pt x="44" y="104"/>
                    <a:pt x="45" y="103"/>
                    <a:pt x="46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9" y="103"/>
                    <a:pt x="50" y="103"/>
                    <a:pt x="50" y="104"/>
                  </a:cubicBezTo>
                  <a:cubicBezTo>
                    <a:pt x="51" y="105"/>
                    <a:pt x="51" y="105"/>
                    <a:pt x="51" y="106"/>
                  </a:cubicBezTo>
                  <a:cubicBezTo>
                    <a:pt x="51" y="178"/>
                    <a:pt x="51" y="178"/>
                    <a:pt x="51" y="178"/>
                  </a:cubicBezTo>
                  <a:cubicBezTo>
                    <a:pt x="118" y="178"/>
                    <a:pt x="118" y="178"/>
                    <a:pt x="118" y="178"/>
                  </a:cubicBezTo>
                  <a:cubicBezTo>
                    <a:pt x="113" y="171"/>
                    <a:pt x="110" y="165"/>
                    <a:pt x="110" y="158"/>
                  </a:cubicBezTo>
                  <a:cubicBezTo>
                    <a:pt x="110" y="145"/>
                    <a:pt x="121" y="135"/>
                    <a:pt x="136" y="134"/>
                  </a:cubicBezTo>
                  <a:cubicBezTo>
                    <a:pt x="136" y="134"/>
                    <a:pt x="136" y="134"/>
                    <a:pt x="137" y="134"/>
                  </a:cubicBezTo>
                  <a:cubicBezTo>
                    <a:pt x="137" y="134"/>
                    <a:pt x="137" y="134"/>
                    <a:pt x="137" y="134"/>
                  </a:cubicBezTo>
                  <a:cubicBezTo>
                    <a:pt x="137" y="134"/>
                    <a:pt x="138" y="134"/>
                    <a:pt x="138" y="134"/>
                  </a:cubicBezTo>
                  <a:cubicBezTo>
                    <a:pt x="153" y="135"/>
                    <a:pt x="164" y="145"/>
                    <a:pt x="164" y="158"/>
                  </a:cubicBezTo>
                  <a:cubicBezTo>
                    <a:pt x="164" y="165"/>
                    <a:pt x="161" y="171"/>
                    <a:pt x="156" y="1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="" xmlns:a16="http://schemas.microsoft.com/office/drawing/2014/main" id="{E794D179-3122-4FE1-A4B6-03483DDF592A}"/>
              </a:ext>
            </a:extLst>
          </p:cNvPr>
          <p:cNvGrpSpPr/>
          <p:nvPr/>
        </p:nvGrpSpPr>
        <p:grpSpPr>
          <a:xfrm>
            <a:off x="6923088" y="4327730"/>
            <a:ext cx="676275" cy="673100"/>
            <a:chOff x="6923088" y="4327730"/>
            <a:chExt cx="676275" cy="673100"/>
          </a:xfrm>
        </p:grpSpPr>
        <p:sp>
          <p:nvSpPr>
            <p:cNvPr id="350" name="Freeform 322">
              <a:extLst>
                <a:ext uri="{FF2B5EF4-FFF2-40B4-BE49-F238E27FC236}">
                  <a16:creationId xmlns="" xmlns:a16="http://schemas.microsoft.com/office/drawing/2014/main" id="{4AF85E93-E1B2-4A05-986D-522C20243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3088" y="4362655"/>
              <a:ext cx="639763" cy="638175"/>
            </a:xfrm>
            <a:custGeom>
              <a:avLst/>
              <a:gdLst>
                <a:gd name="T0" fmla="*/ 159 w 318"/>
                <a:gd name="T1" fmla="*/ 318 h 318"/>
                <a:gd name="T2" fmla="*/ 0 w 318"/>
                <a:gd name="T3" fmla="*/ 159 h 318"/>
                <a:gd name="T4" fmla="*/ 157 w 318"/>
                <a:gd name="T5" fmla="*/ 0 h 318"/>
                <a:gd name="T6" fmla="*/ 159 w 318"/>
                <a:gd name="T7" fmla="*/ 0 h 318"/>
                <a:gd name="T8" fmla="*/ 160 w 318"/>
                <a:gd name="T9" fmla="*/ 3 h 318"/>
                <a:gd name="T10" fmla="*/ 160 w 318"/>
                <a:gd name="T11" fmla="*/ 61 h 318"/>
                <a:gd name="T12" fmla="*/ 157 w 318"/>
                <a:gd name="T13" fmla="*/ 64 h 318"/>
                <a:gd name="T14" fmla="*/ 64 w 318"/>
                <a:gd name="T15" fmla="*/ 159 h 318"/>
                <a:gd name="T16" fmla="*/ 159 w 318"/>
                <a:gd name="T17" fmla="*/ 254 h 318"/>
                <a:gd name="T18" fmla="*/ 254 w 318"/>
                <a:gd name="T19" fmla="*/ 161 h 318"/>
                <a:gd name="T20" fmla="*/ 257 w 318"/>
                <a:gd name="T21" fmla="*/ 159 h 318"/>
                <a:gd name="T22" fmla="*/ 315 w 318"/>
                <a:gd name="T23" fmla="*/ 159 h 318"/>
                <a:gd name="T24" fmla="*/ 317 w 318"/>
                <a:gd name="T25" fmla="*/ 159 h 318"/>
                <a:gd name="T26" fmla="*/ 318 w 318"/>
                <a:gd name="T27" fmla="*/ 162 h 318"/>
                <a:gd name="T28" fmla="*/ 159 w 318"/>
                <a:gd name="T29" fmla="*/ 318 h 318"/>
                <a:gd name="T30" fmla="*/ 154 w 318"/>
                <a:gd name="T31" fmla="*/ 6 h 318"/>
                <a:gd name="T32" fmla="*/ 6 w 318"/>
                <a:gd name="T33" fmla="*/ 159 h 318"/>
                <a:gd name="T34" fmla="*/ 159 w 318"/>
                <a:gd name="T35" fmla="*/ 312 h 318"/>
                <a:gd name="T36" fmla="*/ 312 w 318"/>
                <a:gd name="T37" fmla="*/ 165 h 318"/>
                <a:gd name="T38" fmla="*/ 260 w 318"/>
                <a:gd name="T39" fmla="*/ 165 h 318"/>
                <a:gd name="T40" fmla="*/ 159 w 318"/>
                <a:gd name="T41" fmla="*/ 260 h 318"/>
                <a:gd name="T42" fmla="*/ 58 w 318"/>
                <a:gd name="T43" fmla="*/ 159 h 318"/>
                <a:gd name="T44" fmla="*/ 154 w 318"/>
                <a:gd name="T45" fmla="*/ 58 h 318"/>
                <a:gd name="T46" fmla="*/ 154 w 318"/>
                <a:gd name="T47" fmla="*/ 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8" h="318">
                  <a:moveTo>
                    <a:pt x="159" y="318"/>
                  </a:moveTo>
                  <a:cubicBezTo>
                    <a:pt x="71" y="318"/>
                    <a:pt x="0" y="246"/>
                    <a:pt x="0" y="159"/>
                  </a:cubicBezTo>
                  <a:cubicBezTo>
                    <a:pt x="0" y="72"/>
                    <a:pt x="70" y="1"/>
                    <a:pt x="157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59" y="1"/>
                    <a:pt x="160" y="2"/>
                    <a:pt x="160" y="3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2"/>
                    <a:pt x="158" y="64"/>
                    <a:pt x="157" y="64"/>
                  </a:cubicBezTo>
                  <a:cubicBezTo>
                    <a:pt x="106" y="65"/>
                    <a:pt x="64" y="107"/>
                    <a:pt x="64" y="159"/>
                  </a:cubicBezTo>
                  <a:cubicBezTo>
                    <a:pt x="64" y="211"/>
                    <a:pt x="106" y="254"/>
                    <a:pt x="159" y="254"/>
                  </a:cubicBezTo>
                  <a:cubicBezTo>
                    <a:pt x="210" y="254"/>
                    <a:pt x="252" y="213"/>
                    <a:pt x="254" y="161"/>
                  </a:cubicBezTo>
                  <a:cubicBezTo>
                    <a:pt x="254" y="160"/>
                    <a:pt x="255" y="159"/>
                    <a:pt x="257" y="159"/>
                  </a:cubicBezTo>
                  <a:cubicBezTo>
                    <a:pt x="315" y="159"/>
                    <a:pt x="315" y="159"/>
                    <a:pt x="315" y="159"/>
                  </a:cubicBezTo>
                  <a:cubicBezTo>
                    <a:pt x="316" y="159"/>
                    <a:pt x="316" y="159"/>
                    <a:pt x="317" y="159"/>
                  </a:cubicBezTo>
                  <a:cubicBezTo>
                    <a:pt x="317" y="160"/>
                    <a:pt x="318" y="161"/>
                    <a:pt x="318" y="162"/>
                  </a:cubicBezTo>
                  <a:cubicBezTo>
                    <a:pt x="316" y="248"/>
                    <a:pt x="245" y="318"/>
                    <a:pt x="159" y="318"/>
                  </a:cubicBezTo>
                  <a:close/>
                  <a:moveTo>
                    <a:pt x="154" y="6"/>
                  </a:moveTo>
                  <a:cubicBezTo>
                    <a:pt x="72" y="8"/>
                    <a:pt x="6" y="76"/>
                    <a:pt x="6" y="159"/>
                  </a:cubicBezTo>
                  <a:cubicBezTo>
                    <a:pt x="6" y="243"/>
                    <a:pt x="74" y="312"/>
                    <a:pt x="159" y="312"/>
                  </a:cubicBezTo>
                  <a:cubicBezTo>
                    <a:pt x="241" y="312"/>
                    <a:pt x="308" y="246"/>
                    <a:pt x="312" y="165"/>
                  </a:cubicBezTo>
                  <a:cubicBezTo>
                    <a:pt x="260" y="165"/>
                    <a:pt x="260" y="165"/>
                    <a:pt x="260" y="165"/>
                  </a:cubicBezTo>
                  <a:cubicBezTo>
                    <a:pt x="256" y="218"/>
                    <a:pt x="213" y="260"/>
                    <a:pt x="159" y="260"/>
                  </a:cubicBezTo>
                  <a:cubicBezTo>
                    <a:pt x="103" y="260"/>
                    <a:pt x="58" y="214"/>
                    <a:pt x="58" y="159"/>
                  </a:cubicBezTo>
                  <a:cubicBezTo>
                    <a:pt x="58" y="105"/>
                    <a:pt x="101" y="60"/>
                    <a:pt x="154" y="58"/>
                  </a:cubicBezTo>
                  <a:lnTo>
                    <a:pt x="154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23">
              <a:extLst>
                <a:ext uri="{FF2B5EF4-FFF2-40B4-BE49-F238E27FC236}">
                  <a16:creationId xmlns="" xmlns:a16="http://schemas.microsoft.com/office/drawing/2014/main" id="{DA341B7E-1277-4DE6-89FD-A562657CFF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7100" y="4327730"/>
              <a:ext cx="322263" cy="322263"/>
            </a:xfrm>
            <a:custGeom>
              <a:avLst/>
              <a:gdLst>
                <a:gd name="T0" fmla="*/ 157 w 160"/>
                <a:gd name="T1" fmla="*/ 160 h 160"/>
                <a:gd name="T2" fmla="*/ 99 w 160"/>
                <a:gd name="T3" fmla="*/ 160 h 160"/>
                <a:gd name="T4" fmla="*/ 96 w 160"/>
                <a:gd name="T5" fmla="*/ 157 h 160"/>
                <a:gd name="T6" fmla="*/ 3 w 160"/>
                <a:gd name="T7" fmla="*/ 64 h 160"/>
                <a:gd name="T8" fmla="*/ 0 w 160"/>
                <a:gd name="T9" fmla="*/ 61 h 160"/>
                <a:gd name="T10" fmla="*/ 0 w 160"/>
                <a:gd name="T11" fmla="*/ 3 h 160"/>
                <a:gd name="T12" fmla="*/ 1 w 160"/>
                <a:gd name="T13" fmla="*/ 0 h 160"/>
                <a:gd name="T14" fmla="*/ 3 w 160"/>
                <a:gd name="T15" fmla="*/ 0 h 160"/>
                <a:gd name="T16" fmla="*/ 3 w 160"/>
                <a:gd name="T17" fmla="*/ 0 h 160"/>
                <a:gd name="T18" fmla="*/ 160 w 160"/>
                <a:gd name="T19" fmla="*/ 157 h 160"/>
                <a:gd name="T20" fmla="*/ 159 w 160"/>
                <a:gd name="T21" fmla="*/ 160 h 160"/>
                <a:gd name="T22" fmla="*/ 157 w 160"/>
                <a:gd name="T23" fmla="*/ 160 h 160"/>
                <a:gd name="T24" fmla="*/ 102 w 160"/>
                <a:gd name="T25" fmla="*/ 154 h 160"/>
                <a:gd name="T26" fmla="*/ 154 w 160"/>
                <a:gd name="T27" fmla="*/ 154 h 160"/>
                <a:gd name="T28" fmla="*/ 6 w 160"/>
                <a:gd name="T29" fmla="*/ 6 h 160"/>
                <a:gd name="T30" fmla="*/ 6 w 160"/>
                <a:gd name="T31" fmla="*/ 58 h 160"/>
                <a:gd name="T32" fmla="*/ 102 w 160"/>
                <a:gd name="T33" fmla="*/ 15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60">
                  <a:moveTo>
                    <a:pt x="157" y="160"/>
                  </a:moveTo>
                  <a:cubicBezTo>
                    <a:pt x="99" y="160"/>
                    <a:pt x="99" y="160"/>
                    <a:pt x="99" y="160"/>
                  </a:cubicBezTo>
                  <a:cubicBezTo>
                    <a:pt x="97" y="160"/>
                    <a:pt x="96" y="159"/>
                    <a:pt x="96" y="157"/>
                  </a:cubicBezTo>
                  <a:cubicBezTo>
                    <a:pt x="95" y="106"/>
                    <a:pt x="54" y="65"/>
                    <a:pt x="3" y="64"/>
                  </a:cubicBezTo>
                  <a:cubicBezTo>
                    <a:pt x="1" y="63"/>
                    <a:pt x="0" y="62"/>
                    <a:pt x="0" y="6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9" y="1"/>
                    <a:pt x="159" y="71"/>
                    <a:pt x="160" y="157"/>
                  </a:cubicBezTo>
                  <a:cubicBezTo>
                    <a:pt x="160" y="158"/>
                    <a:pt x="159" y="159"/>
                    <a:pt x="159" y="160"/>
                  </a:cubicBezTo>
                  <a:cubicBezTo>
                    <a:pt x="158" y="160"/>
                    <a:pt x="158" y="160"/>
                    <a:pt x="157" y="160"/>
                  </a:cubicBezTo>
                  <a:close/>
                  <a:moveTo>
                    <a:pt x="102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2" y="74"/>
                    <a:pt x="86" y="8"/>
                    <a:pt x="6" y="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8" y="60"/>
                    <a:pt x="100" y="102"/>
                    <a:pt x="102" y="1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24">
              <a:extLst>
                <a:ext uri="{FF2B5EF4-FFF2-40B4-BE49-F238E27FC236}">
                  <a16:creationId xmlns="" xmlns:a16="http://schemas.microsoft.com/office/drawing/2014/main" id="{7C2FD281-F99F-4382-ACFE-5FFC577C0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2000" y="4681742"/>
              <a:ext cx="69850" cy="92075"/>
            </a:xfrm>
            <a:custGeom>
              <a:avLst/>
              <a:gdLst>
                <a:gd name="T0" fmla="*/ 31 w 34"/>
                <a:gd name="T1" fmla="*/ 46 h 46"/>
                <a:gd name="T2" fmla="*/ 3 w 34"/>
                <a:gd name="T3" fmla="*/ 46 h 46"/>
                <a:gd name="T4" fmla="*/ 0 w 34"/>
                <a:gd name="T5" fmla="*/ 43 h 46"/>
                <a:gd name="T6" fmla="*/ 0 w 34"/>
                <a:gd name="T7" fmla="*/ 3 h 46"/>
                <a:gd name="T8" fmla="*/ 3 w 34"/>
                <a:gd name="T9" fmla="*/ 0 h 46"/>
                <a:gd name="T10" fmla="*/ 31 w 34"/>
                <a:gd name="T11" fmla="*/ 0 h 46"/>
                <a:gd name="T12" fmla="*/ 34 w 34"/>
                <a:gd name="T13" fmla="*/ 3 h 46"/>
                <a:gd name="T14" fmla="*/ 34 w 34"/>
                <a:gd name="T15" fmla="*/ 43 h 46"/>
                <a:gd name="T16" fmla="*/ 31 w 34"/>
                <a:gd name="T17" fmla="*/ 46 h 46"/>
                <a:gd name="T18" fmla="*/ 6 w 34"/>
                <a:gd name="T19" fmla="*/ 40 h 46"/>
                <a:gd name="T20" fmla="*/ 28 w 34"/>
                <a:gd name="T21" fmla="*/ 40 h 46"/>
                <a:gd name="T22" fmla="*/ 28 w 34"/>
                <a:gd name="T23" fmla="*/ 6 h 46"/>
                <a:gd name="T24" fmla="*/ 6 w 34"/>
                <a:gd name="T25" fmla="*/ 6 h 46"/>
                <a:gd name="T26" fmla="*/ 6 w 34"/>
                <a:gd name="T2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6">
                  <a:moveTo>
                    <a:pt x="31" y="46"/>
                  </a:move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4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4"/>
                    <a:pt x="32" y="46"/>
                    <a:pt x="31" y="46"/>
                  </a:cubicBezTo>
                  <a:close/>
                  <a:moveTo>
                    <a:pt x="6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40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25">
              <a:extLst>
                <a:ext uri="{FF2B5EF4-FFF2-40B4-BE49-F238E27FC236}">
                  <a16:creationId xmlns="" xmlns:a16="http://schemas.microsoft.com/office/drawing/2014/main" id="{2F61B55A-5930-4889-A73B-A02A7DA4D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8838" y="4649992"/>
              <a:ext cx="68263" cy="123825"/>
            </a:xfrm>
            <a:custGeom>
              <a:avLst/>
              <a:gdLst>
                <a:gd name="T0" fmla="*/ 31 w 34"/>
                <a:gd name="T1" fmla="*/ 62 h 62"/>
                <a:gd name="T2" fmla="*/ 3 w 34"/>
                <a:gd name="T3" fmla="*/ 62 h 62"/>
                <a:gd name="T4" fmla="*/ 0 w 34"/>
                <a:gd name="T5" fmla="*/ 59 h 62"/>
                <a:gd name="T6" fmla="*/ 0 w 34"/>
                <a:gd name="T7" fmla="*/ 3 h 62"/>
                <a:gd name="T8" fmla="*/ 3 w 34"/>
                <a:gd name="T9" fmla="*/ 0 h 62"/>
                <a:gd name="T10" fmla="*/ 31 w 34"/>
                <a:gd name="T11" fmla="*/ 0 h 62"/>
                <a:gd name="T12" fmla="*/ 34 w 34"/>
                <a:gd name="T13" fmla="*/ 3 h 62"/>
                <a:gd name="T14" fmla="*/ 34 w 34"/>
                <a:gd name="T15" fmla="*/ 59 h 62"/>
                <a:gd name="T16" fmla="*/ 31 w 34"/>
                <a:gd name="T17" fmla="*/ 62 h 62"/>
                <a:gd name="T18" fmla="*/ 6 w 34"/>
                <a:gd name="T19" fmla="*/ 56 h 62"/>
                <a:gd name="T20" fmla="*/ 28 w 34"/>
                <a:gd name="T21" fmla="*/ 56 h 62"/>
                <a:gd name="T22" fmla="*/ 28 w 34"/>
                <a:gd name="T23" fmla="*/ 6 h 62"/>
                <a:gd name="T24" fmla="*/ 6 w 34"/>
                <a:gd name="T25" fmla="*/ 6 h 62"/>
                <a:gd name="T26" fmla="*/ 6 w 34"/>
                <a:gd name="T2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62">
                  <a:moveTo>
                    <a:pt x="31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0"/>
                    <a:pt x="0" y="5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0"/>
                    <a:pt x="32" y="62"/>
                    <a:pt x="31" y="62"/>
                  </a:cubicBezTo>
                  <a:close/>
                  <a:moveTo>
                    <a:pt x="6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5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26">
              <a:extLst>
                <a:ext uri="{FF2B5EF4-FFF2-40B4-BE49-F238E27FC236}">
                  <a16:creationId xmlns="" xmlns:a16="http://schemas.microsoft.com/office/drawing/2014/main" id="{F3490DC0-3907-4A32-86BB-F129225107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5675" y="4545217"/>
              <a:ext cx="68263" cy="228600"/>
            </a:xfrm>
            <a:custGeom>
              <a:avLst/>
              <a:gdLst>
                <a:gd name="T0" fmla="*/ 31 w 34"/>
                <a:gd name="T1" fmla="*/ 114 h 114"/>
                <a:gd name="T2" fmla="*/ 3 w 34"/>
                <a:gd name="T3" fmla="*/ 114 h 114"/>
                <a:gd name="T4" fmla="*/ 0 w 34"/>
                <a:gd name="T5" fmla="*/ 111 h 114"/>
                <a:gd name="T6" fmla="*/ 0 w 34"/>
                <a:gd name="T7" fmla="*/ 3 h 114"/>
                <a:gd name="T8" fmla="*/ 3 w 34"/>
                <a:gd name="T9" fmla="*/ 0 h 114"/>
                <a:gd name="T10" fmla="*/ 31 w 34"/>
                <a:gd name="T11" fmla="*/ 0 h 114"/>
                <a:gd name="T12" fmla="*/ 34 w 34"/>
                <a:gd name="T13" fmla="*/ 3 h 114"/>
                <a:gd name="T14" fmla="*/ 34 w 34"/>
                <a:gd name="T15" fmla="*/ 111 h 114"/>
                <a:gd name="T16" fmla="*/ 31 w 34"/>
                <a:gd name="T17" fmla="*/ 114 h 114"/>
                <a:gd name="T18" fmla="*/ 6 w 34"/>
                <a:gd name="T19" fmla="*/ 108 h 114"/>
                <a:gd name="T20" fmla="*/ 28 w 34"/>
                <a:gd name="T21" fmla="*/ 108 h 114"/>
                <a:gd name="T22" fmla="*/ 28 w 34"/>
                <a:gd name="T23" fmla="*/ 6 h 114"/>
                <a:gd name="T24" fmla="*/ 6 w 34"/>
                <a:gd name="T25" fmla="*/ 6 h 114"/>
                <a:gd name="T26" fmla="*/ 6 w 34"/>
                <a:gd name="T27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114">
                  <a:moveTo>
                    <a:pt x="31" y="114"/>
                  </a:moveTo>
                  <a:cubicBezTo>
                    <a:pt x="3" y="114"/>
                    <a:pt x="3" y="114"/>
                    <a:pt x="3" y="114"/>
                  </a:cubicBezTo>
                  <a:cubicBezTo>
                    <a:pt x="1" y="114"/>
                    <a:pt x="0" y="112"/>
                    <a:pt x="0" y="1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111"/>
                    <a:pt x="34" y="111"/>
                    <a:pt x="34" y="111"/>
                  </a:cubicBezTo>
                  <a:cubicBezTo>
                    <a:pt x="34" y="112"/>
                    <a:pt x="32" y="114"/>
                    <a:pt x="31" y="114"/>
                  </a:cubicBezTo>
                  <a:close/>
                  <a:moveTo>
                    <a:pt x="6" y="108"/>
                  </a:moveTo>
                  <a:cubicBezTo>
                    <a:pt x="28" y="108"/>
                    <a:pt x="28" y="108"/>
                    <a:pt x="28" y="10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0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4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8365C1-E0D0-4CBF-BC0E-FDB2E697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bank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574C56-C3C0-48F3-B637-8CC3A602F4AE}"/>
              </a:ext>
            </a:extLst>
          </p:cNvPr>
          <p:cNvSpPr/>
          <p:nvPr/>
        </p:nvSpPr>
        <p:spPr>
          <a:xfrm>
            <a:off x="3230310" y="1558368"/>
            <a:ext cx="5768411" cy="46147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C6F3E59-D0AE-4629-BE48-CE428C67F396}"/>
              </a:ext>
            </a:extLst>
          </p:cNvPr>
          <p:cNvGrpSpPr/>
          <p:nvPr/>
        </p:nvGrpSpPr>
        <p:grpSpPr>
          <a:xfrm>
            <a:off x="4468813" y="1699804"/>
            <a:ext cx="769938" cy="590551"/>
            <a:chOff x="4468813" y="1611313"/>
            <a:chExt cx="769938" cy="590551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FB8C6288-2D06-47FD-AB4F-FEA5E9FFC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0" y="1651001"/>
              <a:ext cx="704850" cy="511175"/>
            </a:xfrm>
            <a:custGeom>
              <a:avLst/>
              <a:gdLst>
                <a:gd name="T0" fmla="*/ 332 w 350"/>
                <a:gd name="T1" fmla="*/ 254 h 254"/>
                <a:gd name="T2" fmla="*/ 18 w 350"/>
                <a:gd name="T3" fmla="*/ 254 h 254"/>
                <a:gd name="T4" fmla="*/ 0 w 350"/>
                <a:gd name="T5" fmla="*/ 236 h 254"/>
                <a:gd name="T6" fmla="*/ 0 w 350"/>
                <a:gd name="T7" fmla="*/ 17 h 254"/>
                <a:gd name="T8" fmla="*/ 18 w 350"/>
                <a:gd name="T9" fmla="*/ 0 h 254"/>
                <a:gd name="T10" fmla="*/ 332 w 350"/>
                <a:gd name="T11" fmla="*/ 0 h 254"/>
                <a:gd name="T12" fmla="*/ 350 w 350"/>
                <a:gd name="T13" fmla="*/ 17 h 254"/>
                <a:gd name="T14" fmla="*/ 350 w 350"/>
                <a:gd name="T15" fmla="*/ 236 h 254"/>
                <a:gd name="T16" fmla="*/ 332 w 350"/>
                <a:gd name="T17" fmla="*/ 254 h 254"/>
                <a:gd name="T18" fmla="*/ 18 w 350"/>
                <a:gd name="T19" fmla="*/ 6 h 254"/>
                <a:gd name="T20" fmla="*/ 6 w 350"/>
                <a:gd name="T21" fmla="*/ 17 h 254"/>
                <a:gd name="T22" fmla="*/ 6 w 350"/>
                <a:gd name="T23" fmla="*/ 236 h 254"/>
                <a:gd name="T24" fmla="*/ 18 w 350"/>
                <a:gd name="T25" fmla="*/ 248 h 254"/>
                <a:gd name="T26" fmla="*/ 332 w 350"/>
                <a:gd name="T27" fmla="*/ 248 h 254"/>
                <a:gd name="T28" fmla="*/ 344 w 350"/>
                <a:gd name="T29" fmla="*/ 236 h 254"/>
                <a:gd name="T30" fmla="*/ 344 w 350"/>
                <a:gd name="T31" fmla="*/ 17 h 254"/>
                <a:gd name="T32" fmla="*/ 332 w 350"/>
                <a:gd name="T33" fmla="*/ 6 h 254"/>
                <a:gd name="T34" fmla="*/ 18 w 350"/>
                <a:gd name="T35" fmla="*/ 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254">
                  <a:moveTo>
                    <a:pt x="332" y="254"/>
                  </a:move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6"/>
                    <a:pt x="0" y="23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8"/>
                    <a:pt x="350" y="17"/>
                  </a:cubicBezTo>
                  <a:cubicBezTo>
                    <a:pt x="350" y="236"/>
                    <a:pt x="350" y="236"/>
                    <a:pt x="350" y="236"/>
                  </a:cubicBezTo>
                  <a:cubicBezTo>
                    <a:pt x="350" y="246"/>
                    <a:pt x="342" y="254"/>
                    <a:pt x="332" y="254"/>
                  </a:cubicBezTo>
                  <a:close/>
                  <a:moveTo>
                    <a:pt x="18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6" y="242"/>
                    <a:pt x="11" y="248"/>
                    <a:pt x="18" y="248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9" y="248"/>
                    <a:pt x="344" y="242"/>
                    <a:pt x="344" y="236"/>
                  </a:cubicBezTo>
                  <a:cubicBezTo>
                    <a:pt x="344" y="17"/>
                    <a:pt x="344" y="17"/>
                    <a:pt x="344" y="17"/>
                  </a:cubicBezTo>
                  <a:cubicBezTo>
                    <a:pt x="344" y="11"/>
                    <a:pt x="339" y="6"/>
                    <a:pt x="332" y="6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11750BC0-4AB8-40ED-A84C-B503F4361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1651001"/>
              <a:ext cx="11113" cy="511175"/>
            </a:xfrm>
            <a:custGeom>
              <a:avLst/>
              <a:gdLst>
                <a:gd name="T0" fmla="*/ 3 w 6"/>
                <a:gd name="T1" fmla="*/ 254 h 254"/>
                <a:gd name="T2" fmla="*/ 0 w 6"/>
                <a:gd name="T3" fmla="*/ 251 h 254"/>
                <a:gd name="T4" fmla="*/ 0 w 6"/>
                <a:gd name="T5" fmla="*/ 3 h 254"/>
                <a:gd name="T6" fmla="*/ 3 w 6"/>
                <a:gd name="T7" fmla="*/ 0 h 254"/>
                <a:gd name="T8" fmla="*/ 6 w 6"/>
                <a:gd name="T9" fmla="*/ 3 h 254"/>
                <a:gd name="T10" fmla="*/ 6 w 6"/>
                <a:gd name="T11" fmla="*/ 251 h 254"/>
                <a:gd name="T12" fmla="*/ 3 w 6"/>
                <a:gd name="T13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54">
                  <a:moveTo>
                    <a:pt x="3" y="254"/>
                  </a:moveTo>
                  <a:cubicBezTo>
                    <a:pt x="1" y="254"/>
                    <a:pt x="0" y="252"/>
                    <a:pt x="0" y="2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6" y="252"/>
                    <a:pt x="5" y="254"/>
                    <a:pt x="3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64E6AF85-7630-42B7-8564-398D3329A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0" y="1900238"/>
              <a:ext cx="704850" cy="12700"/>
            </a:xfrm>
            <a:custGeom>
              <a:avLst/>
              <a:gdLst>
                <a:gd name="T0" fmla="*/ 347 w 350"/>
                <a:gd name="T1" fmla="*/ 6 h 6"/>
                <a:gd name="T2" fmla="*/ 3 w 350"/>
                <a:gd name="T3" fmla="*/ 6 h 6"/>
                <a:gd name="T4" fmla="*/ 0 w 350"/>
                <a:gd name="T5" fmla="*/ 3 h 6"/>
                <a:gd name="T6" fmla="*/ 3 w 350"/>
                <a:gd name="T7" fmla="*/ 0 h 6"/>
                <a:gd name="T8" fmla="*/ 347 w 350"/>
                <a:gd name="T9" fmla="*/ 0 h 6"/>
                <a:gd name="T10" fmla="*/ 350 w 350"/>
                <a:gd name="T11" fmla="*/ 3 h 6"/>
                <a:gd name="T12" fmla="*/ 347 w 35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">
                  <a:moveTo>
                    <a:pt x="34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9" y="0"/>
                    <a:pt x="350" y="1"/>
                    <a:pt x="350" y="3"/>
                  </a:cubicBezTo>
                  <a:cubicBezTo>
                    <a:pt x="350" y="4"/>
                    <a:pt x="349" y="6"/>
                    <a:pt x="34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D3107B5A-2824-4B26-94B6-E356EB94A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3788" y="1692276"/>
              <a:ext cx="109538" cy="180975"/>
            </a:xfrm>
            <a:custGeom>
              <a:avLst/>
              <a:gdLst>
                <a:gd name="T0" fmla="*/ 51 w 54"/>
                <a:gd name="T1" fmla="*/ 90 h 90"/>
                <a:gd name="T2" fmla="*/ 3 w 54"/>
                <a:gd name="T3" fmla="*/ 90 h 90"/>
                <a:gd name="T4" fmla="*/ 1 w 54"/>
                <a:gd name="T5" fmla="*/ 88 h 90"/>
                <a:gd name="T6" fmla="*/ 0 w 54"/>
                <a:gd name="T7" fmla="*/ 86 h 90"/>
                <a:gd name="T8" fmla="*/ 24 w 54"/>
                <a:gd name="T9" fmla="*/ 2 h 90"/>
                <a:gd name="T10" fmla="*/ 27 w 54"/>
                <a:gd name="T11" fmla="*/ 0 h 90"/>
                <a:gd name="T12" fmla="*/ 30 w 54"/>
                <a:gd name="T13" fmla="*/ 2 h 90"/>
                <a:gd name="T14" fmla="*/ 54 w 54"/>
                <a:gd name="T15" fmla="*/ 86 h 90"/>
                <a:gd name="T16" fmla="*/ 53 w 54"/>
                <a:gd name="T17" fmla="*/ 88 h 90"/>
                <a:gd name="T18" fmla="*/ 51 w 54"/>
                <a:gd name="T19" fmla="*/ 90 h 90"/>
                <a:gd name="T20" fmla="*/ 7 w 54"/>
                <a:gd name="T21" fmla="*/ 84 h 90"/>
                <a:gd name="T22" fmla="*/ 47 w 54"/>
                <a:gd name="T23" fmla="*/ 84 h 90"/>
                <a:gd name="T24" fmla="*/ 27 w 54"/>
                <a:gd name="T25" fmla="*/ 13 h 90"/>
                <a:gd name="T26" fmla="*/ 7 w 54"/>
                <a:gd name="T27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0">
                  <a:moveTo>
                    <a:pt x="51" y="90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2" y="90"/>
                    <a:pt x="1" y="89"/>
                    <a:pt x="1" y="88"/>
                  </a:cubicBezTo>
                  <a:cubicBezTo>
                    <a:pt x="0" y="88"/>
                    <a:pt x="0" y="87"/>
                    <a:pt x="0" y="86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0"/>
                    <a:pt x="26" y="0"/>
                    <a:pt x="27" y="0"/>
                  </a:cubicBezTo>
                  <a:cubicBezTo>
                    <a:pt x="28" y="0"/>
                    <a:pt x="29" y="0"/>
                    <a:pt x="30" y="2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7"/>
                    <a:pt x="54" y="88"/>
                    <a:pt x="53" y="88"/>
                  </a:cubicBezTo>
                  <a:cubicBezTo>
                    <a:pt x="53" y="89"/>
                    <a:pt x="52" y="90"/>
                    <a:pt x="51" y="90"/>
                  </a:cubicBezTo>
                  <a:close/>
                  <a:moveTo>
                    <a:pt x="7" y="84"/>
                  </a:moveTo>
                  <a:cubicBezTo>
                    <a:pt x="47" y="84"/>
                    <a:pt x="47" y="84"/>
                    <a:pt x="47" y="84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7" y="84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4EE64BBB-B662-4FEC-9227-1227030C40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1900" y="1762126"/>
              <a:ext cx="107950" cy="111125"/>
            </a:xfrm>
            <a:custGeom>
              <a:avLst/>
              <a:gdLst>
                <a:gd name="T0" fmla="*/ 51 w 54"/>
                <a:gd name="T1" fmla="*/ 55 h 55"/>
                <a:gd name="T2" fmla="*/ 3 w 54"/>
                <a:gd name="T3" fmla="*/ 55 h 55"/>
                <a:gd name="T4" fmla="*/ 0 w 54"/>
                <a:gd name="T5" fmla="*/ 53 h 55"/>
                <a:gd name="T6" fmla="*/ 0 w 54"/>
                <a:gd name="T7" fmla="*/ 50 h 55"/>
                <a:gd name="T8" fmla="*/ 24 w 54"/>
                <a:gd name="T9" fmla="*/ 2 h 55"/>
                <a:gd name="T10" fmla="*/ 30 w 54"/>
                <a:gd name="T11" fmla="*/ 2 h 55"/>
                <a:gd name="T12" fmla="*/ 54 w 54"/>
                <a:gd name="T13" fmla="*/ 50 h 55"/>
                <a:gd name="T14" fmla="*/ 53 w 54"/>
                <a:gd name="T15" fmla="*/ 53 h 55"/>
                <a:gd name="T16" fmla="*/ 51 w 54"/>
                <a:gd name="T17" fmla="*/ 55 h 55"/>
                <a:gd name="T18" fmla="*/ 8 w 54"/>
                <a:gd name="T19" fmla="*/ 49 h 55"/>
                <a:gd name="T20" fmla="*/ 46 w 54"/>
                <a:gd name="T21" fmla="*/ 49 h 55"/>
                <a:gd name="T22" fmla="*/ 27 w 54"/>
                <a:gd name="T23" fmla="*/ 10 h 55"/>
                <a:gd name="T24" fmla="*/ 8 w 54"/>
                <a:gd name="T25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5">
                  <a:moveTo>
                    <a:pt x="51" y="55"/>
                  </a:move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1" y="54"/>
                    <a:pt x="0" y="53"/>
                  </a:cubicBezTo>
                  <a:cubicBezTo>
                    <a:pt x="0" y="52"/>
                    <a:pt x="0" y="51"/>
                    <a:pt x="0" y="5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9" y="0"/>
                    <a:pt x="30" y="2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1"/>
                    <a:pt x="54" y="52"/>
                    <a:pt x="53" y="53"/>
                  </a:cubicBezTo>
                  <a:cubicBezTo>
                    <a:pt x="53" y="54"/>
                    <a:pt x="52" y="55"/>
                    <a:pt x="51" y="55"/>
                  </a:cubicBezTo>
                  <a:close/>
                  <a:moveTo>
                    <a:pt x="8" y="49"/>
                  </a:moveTo>
                  <a:cubicBezTo>
                    <a:pt x="46" y="49"/>
                    <a:pt x="46" y="49"/>
                    <a:pt x="46" y="49"/>
                  </a:cubicBezTo>
                  <a:cubicBezTo>
                    <a:pt x="27" y="10"/>
                    <a:pt x="27" y="10"/>
                    <a:pt x="27" y="10"/>
                  </a:cubicBezTo>
                  <a:lnTo>
                    <a:pt x="8" y="49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59D4C0C4-F715-478A-AB02-7B271504C0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8988" y="1949451"/>
              <a:ext cx="173038" cy="173038"/>
            </a:xfrm>
            <a:custGeom>
              <a:avLst/>
              <a:gdLst>
                <a:gd name="T0" fmla="*/ 43 w 86"/>
                <a:gd name="T1" fmla="*/ 86 h 86"/>
                <a:gd name="T2" fmla="*/ 0 w 86"/>
                <a:gd name="T3" fmla="*/ 43 h 86"/>
                <a:gd name="T4" fmla="*/ 43 w 86"/>
                <a:gd name="T5" fmla="*/ 0 h 86"/>
                <a:gd name="T6" fmla="*/ 86 w 86"/>
                <a:gd name="T7" fmla="*/ 43 h 86"/>
                <a:gd name="T8" fmla="*/ 43 w 86"/>
                <a:gd name="T9" fmla="*/ 86 h 86"/>
                <a:gd name="T10" fmla="*/ 43 w 86"/>
                <a:gd name="T11" fmla="*/ 6 h 86"/>
                <a:gd name="T12" fmla="*/ 6 w 86"/>
                <a:gd name="T13" fmla="*/ 43 h 86"/>
                <a:gd name="T14" fmla="*/ 43 w 86"/>
                <a:gd name="T15" fmla="*/ 80 h 86"/>
                <a:gd name="T16" fmla="*/ 80 w 86"/>
                <a:gd name="T17" fmla="*/ 43 h 86"/>
                <a:gd name="T18" fmla="*/ 43 w 86"/>
                <a:gd name="T19" fmla="*/ 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86"/>
                  </a:moveTo>
                  <a:cubicBezTo>
                    <a:pt x="19" y="86"/>
                    <a:pt x="0" y="66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6" y="19"/>
                    <a:pt x="86" y="43"/>
                  </a:cubicBezTo>
                  <a:cubicBezTo>
                    <a:pt x="86" y="66"/>
                    <a:pt x="67" y="86"/>
                    <a:pt x="43" y="86"/>
                  </a:cubicBezTo>
                  <a:close/>
                  <a:moveTo>
                    <a:pt x="43" y="6"/>
                  </a:moveTo>
                  <a:cubicBezTo>
                    <a:pt x="22" y="6"/>
                    <a:pt x="6" y="22"/>
                    <a:pt x="6" y="43"/>
                  </a:cubicBezTo>
                  <a:cubicBezTo>
                    <a:pt x="6" y="63"/>
                    <a:pt x="22" y="80"/>
                    <a:pt x="43" y="80"/>
                  </a:cubicBezTo>
                  <a:cubicBezTo>
                    <a:pt x="63" y="80"/>
                    <a:pt x="80" y="63"/>
                    <a:pt x="80" y="43"/>
                  </a:cubicBezTo>
                  <a:cubicBezTo>
                    <a:pt x="80" y="22"/>
                    <a:pt x="63" y="6"/>
                    <a:pt x="4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8BC6A5A9-014E-4663-8ED4-EEC960323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1949451"/>
              <a:ext cx="52388" cy="155575"/>
            </a:xfrm>
            <a:custGeom>
              <a:avLst/>
              <a:gdLst>
                <a:gd name="T0" fmla="*/ 23 w 26"/>
                <a:gd name="T1" fmla="*/ 78 h 78"/>
                <a:gd name="T2" fmla="*/ 20 w 26"/>
                <a:gd name="T3" fmla="*/ 76 h 78"/>
                <a:gd name="T4" fmla="*/ 0 w 26"/>
                <a:gd name="T5" fmla="*/ 44 h 78"/>
                <a:gd name="T6" fmla="*/ 0 w 26"/>
                <a:gd name="T7" fmla="*/ 43 h 78"/>
                <a:gd name="T8" fmla="*/ 0 w 26"/>
                <a:gd name="T9" fmla="*/ 3 h 78"/>
                <a:gd name="T10" fmla="*/ 3 w 26"/>
                <a:gd name="T11" fmla="*/ 0 h 78"/>
                <a:gd name="T12" fmla="*/ 6 w 26"/>
                <a:gd name="T13" fmla="*/ 3 h 78"/>
                <a:gd name="T14" fmla="*/ 6 w 26"/>
                <a:gd name="T15" fmla="*/ 42 h 78"/>
                <a:gd name="T16" fmla="*/ 25 w 26"/>
                <a:gd name="T17" fmla="*/ 73 h 78"/>
                <a:gd name="T18" fmla="*/ 24 w 26"/>
                <a:gd name="T19" fmla="*/ 77 h 78"/>
                <a:gd name="T20" fmla="*/ 23 w 26"/>
                <a:gd name="T2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78">
                  <a:moveTo>
                    <a:pt x="23" y="78"/>
                  </a:moveTo>
                  <a:cubicBezTo>
                    <a:pt x="22" y="78"/>
                    <a:pt x="21" y="77"/>
                    <a:pt x="20" y="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74"/>
                    <a:pt x="26" y="76"/>
                    <a:pt x="24" y="77"/>
                  </a:cubicBezTo>
                  <a:cubicBezTo>
                    <a:pt x="24" y="77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AA8E7A1A-4883-4976-848A-E0A0198A5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1941513"/>
              <a:ext cx="304800" cy="173038"/>
            </a:xfrm>
            <a:custGeom>
              <a:avLst/>
              <a:gdLst>
                <a:gd name="T0" fmla="*/ 58 w 151"/>
                <a:gd name="T1" fmla="*/ 86 h 86"/>
                <a:gd name="T2" fmla="*/ 55 w 151"/>
                <a:gd name="T3" fmla="*/ 84 h 86"/>
                <a:gd name="T4" fmla="*/ 46 w 151"/>
                <a:gd name="T5" fmla="*/ 51 h 86"/>
                <a:gd name="T6" fmla="*/ 4 w 151"/>
                <a:gd name="T7" fmla="*/ 68 h 86"/>
                <a:gd name="T8" fmla="*/ 1 w 151"/>
                <a:gd name="T9" fmla="*/ 65 h 86"/>
                <a:gd name="T10" fmla="*/ 3 w 151"/>
                <a:gd name="T11" fmla="*/ 62 h 86"/>
                <a:gd name="T12" fmla="*/ 44 w 151"/>
                <a:gd name="T13" fmla="*/ 40 h 86"/>
                <a:gd name="T14" fmla="*/ 47 w 151"/>
                <a:gd name="T15" fmla="*/ 38 h 86"/>
                <a:gd name="T16" fmla="*/ 50 w 151"/>
                <a:gd name="T17" fmla="*/ 40 h 86"/>
                <a:gd name="T18" fmla="*/ 57 w 151"/>
                <a:gd name="T19" fmla="*/ 69 h 86"/>
                <a:gd name="T20" fmla="*/ 69 w 151"/>
                <a:gd name="T21" fmla="*/ 2 h 86"/>
                <a:gd name="T22" fmla="*/ 71 w 151"/>
                <a:gd name="T23" fmla="*/ 0 h 86"/>
                <a:gd name="T24" fmla="*/ 74 w 151"/>
                <a:gd name="T25" fmla="*/ 2 h 86"/>
                <a:gd name="T26" fmla="*/ 91 w 151"/>
                <a:gd name="T27" fmla="*/ 51 h 86"/>
                <a:gd name="T28" fmla="*/ 101 w 151"/>
                <a:gd name="T29" fmla="*/ 41 h 86"/>
                <a:gd name="T30" fmla="*/ 103 w 151"/>
                <a:gd name="T31" fmla="*/ 40 h 86"/>
                <a:gd name="T32" fmla="*/ 106 w 151"/>
                <a:gd name="T33" fmla="*/ 42 h 86"/>
                <a:gd name="T34" fmla="*/ 117 w 151"/>
                <a:gd name="T35" fmla="*/ 64 h 86"/>
                <a:gd name="T36" fmla="*/ 124 w 151"/>
                <a:gd name="T37" fmla="*/ 56 h 86"/>
                <a:gd name="T38" fmla="*/ 128 w 151"/>
                <a:gd name="T39" fmla="*/ 55 h 86"/>
                <a:gd name="T40" fmla="*/ 128 w 151"/>
                <a:gd name="T41" fmla="*/ 55 h 86"/>
                <a:gd name="T42" fmla="*/ 148 w 151"/>
                <a:gd name="T43" fmla="*/ 59 h 86"/>
                <a:gd name="T44" fmla="*/ 151 w 151"/>
                <a:gd name="T45" fmla="*/ 63 h 86"/>
                <a:gd name="T46" fmla="*/ 147 w 151"/>
                <a:gd name="T47" fmla="*/ 65 h 86"/>
                <a:gd name="T48" fmla="*/ 127 w 151"/>
                <a:gd name="T49" fmla="*/ 61 h 86"/>
                <a:gd name="T50" fmla="*/ 119 w 151"/>
                <a:gd name="T51" fmla="*/ 72 h 86"/>
                <a:gd name="T52" fmla="*/ 116 w 151"/>
                <a:gd name="T53" fmla="*/ 73 h 86"/>
                <a:gd name="T54" fmla="*/ 114 w 151"/>
                <a:gd name="T55" fmla="*/ 71 h 86"/>
                <a:gd name="T56" fmla="*/ 102 w 151"/>
                <a:gd name="T57" fmla="*/ 48 h 86"/>
                <a:gd name="T58" fmla="*/ 92 w 151"/>
                <a:gd name="T59" fmla="*/ 59 h 86"/>
                <a:gd name="T60" fmla="*/ 89 w 151"/>
                <a:gd name="T61" fmla="*/ 59 h 86"/>
                <a:gd name="T62" fmla="*/ 87 w 151"/>
                <a:gd name="T63" fmla="*/ 57 h 86"/>
                <a:gd name="T64" fmla="*/ 72 w 151"/>
                <a:gd name="T65" fmla="*/ 15 h 86"/>
                <a:gd name="T66" fmla="*/ 61 w 151"/>
                <a:gd name="T67" fmla="*/ 84 h 86"/>
                <a:gd name="T68" fmla="*/ 58 w 151"/>
                <a:gd name="T69" fmla="*/ 86 h 86"/>
                <a:gd name="T70" fmla="*/ 58 w 151"/>
                <a:gd name="T7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86">
                  <a:moveTo>
                    <a:pt x="58" y="86"/>
                  </a:moveTo>
                  <a:cubicBezTo>
                    <a:pt x="57" y="86"/>
                    <a:pt x="55" y="86"/>
                    <a:pt x="55" y="84"/>
                  </a:cubicBezTo>
                  <a:cubicBezTo>
                    <a:pt x="55" y="84"/>
                    <a:pt x="50" y="67"/>
                    <a:pt x="46" y="51"/>
                  </a:cubicBezTo>
                  <a:cubicBezTo>
                    <a:pt x="38" y="63"/>
                    <a:pt x="20" y="67"/>
                    <a:pt x="4" y="68"/>
                  </a:cubicBezTo>
                  <a:cubicBezTo>
                    <a:pt x="2" y="68"/>
                    <a:pt x="1" y="67"/>
                    <a:pt x="1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8" y="61"/>
                    <a:pt x="42" y="57"/>
                    <a:pt x="44" y="40"/>
                  </a:cubicBezTo>
                  <a:cubicBezTo>
                    <a:pt x="44" y="39"/>
                    <a:pt x="45" y="38"/>
                    <a:pt x="47" y="38"/>
                  </a:cubicBezTo>
                  <a:cubicBezTo>
                    <a:pt x="48" y="38"/>
                    <a:pt x="49" y="39"/>
                    <a:pt x="50" y="40"/>
                  </a:cubicBezTo>
                  <a:cubicBezTo>
                    <a:pt x="52" y="50"/>
                    <a:pt x="55" y="61"/>
                    <a:pt x="57" y="69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70" y="0"/>
                    <a:pt x="71" y="0"/>
                  </a:cubicBezTo>
                  <a:cubicBezTo>
                    <a:pt x="73" y="0"/>
                    <a:pt x="74" y="0"/>
                    <a:pt x="74" y="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2" y="40"/>
                    <a:pt x="103" y="40"/>
                  </a:cubicBezTo>
                  <a:cubicBezTo>
                    <a:pt x="104" y="40"/>
                    <a:pt x="105" y="41"/>
                    <a:pt x="106" y="42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5" y="54"/>
                    <a:pt x="127" y="54"/>
                    <a:pt x="128" y="5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5"/>
                    <a:pt x="133" y="58"/>
                    <a:pt x="148" y="59"/>
                  </a:cubicBezTo>
                  <a:cubicBezTo>
                    <a:pt x="150" y="60"/>
                    <a:pt x="151" y="61"/>
                    <a:pt x="151" y="63"/>
                  </a:cubicBezTo>
                  <a:cubicBezTo>
                    <a:pt x="151" y="64"/>
                    <a:pt x="149" y="66"/>
                    <a:pt x="147" y="65"/>
                  </a:cubicBezTo>
                  <a:cubicBezTo>
                    <a:pt x="136" y="64"/>
                    <a:pt x="130" y="62"/>
                    <a:pt x="127" y="61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8" y="73"/>
                    <a:pt x="117" y="73"/>
                    <a:pt x="116" y="73"/>
                  </a:cubicBezTo>
                  <a:cubicBezTo>
                    <a:pt x="115" y="73"/>
                    <a:pt x="114" y="72"/>
                    <a:pt x="114" y="7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1" y="59"/>
                    <a:pt x="90" y="60"/>
                    <a:pt x="89" y="59"/>
                  </a:cubicBezTo>
                  <a:cubicBezTo>
                    <a:pt x="88" y="59"/>
                    <a:pt x="87" y="58"/>
                    <a:pt x="87" y="57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85"/>
                    <a:pt x="60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6EA9C3A2-1F9D-43BB-8381-31095FB43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025" y="1731963"/>
              <a:ext cx="323850" cy="111125"/>
            </a:xfrm>
            <a:custGeom>
              <a:avLst/>
              <a:gdLst>
                <a:gd name="T0" fmla="*/ 158 w 161"/>
                <a:gd name="T1" fmla="*/ 54 h 55"/>
                <a:gd name="T2" fmla="*/ 157 w 161"/>
                <a:gd name="T3" fmla="*/ 54 h 55"/>
                <a:gd name="T4" fmla="*/ 153 w 161"/>
                <a:gd name="T5" fmla="*/ 53 h 55"/>
                <a:gd name="T6" fmla="*/ 147 w 161"/>
                <a:gd name="T7" fmla="*/ 46 h 55"/>
                <a:gd name="T8" fmla="*/ 140 w 161"/>
                <a:gd name="T9" fmla="*/ 39 h 55"/>
                <a:gd name="T10" fmla="*/ 128 w 161"/>
                <a:gd name="T11" fmla="*/ 44 h 55"/>
                <a:gd name="T12" fmla="*/ 121 w 161"/>
                <a:gd name="T13" fmla="*/ 45 h 55"/>
                <a:gd name="T14" fmla="*/ 112 w 161"/>
                <a:gd name="T15" fmla="*/ 37 h 55"/>
                <a:gd name="T16" fmla="*/ 105 w 161"/>
                <a:gd name="T17" fmla="*/ 27 h 55"/>
                <a:gd name="T18" fmla="*/ 98 w 161"/>
                <a:gd name="T19" fmla="*/ 34 h 55"/>
                <a:gd name="T20" fmla="*/ 88 w 161"/>
                <a:gd name="T21" fmla="*/ 43 h 55"/>
                <a:gd name="T22" fmla="*/ 80 w 161"/>
                <a:gd name="T23" fmla="*/ 39 h 55"/>
                <a:gd name="T24" fmla="*/ 68 w 161"/>
                <a:gd name="T25" fmla="*/ 17 h 55"/>
                <a:gd name="T26" fmla="*/ 64 w 161"/>
                <a:gd name="T27" fmla="*/ 10 h 55"/>
                <a:gd name="T28" fmla="*/ 61 w 161"/>
                <a:gd name="T29" fmla="*/ 6 h 55"/>
                <a:gd name="T30" fmla="*/ 61 w 161"/>
                <a:gd name="T31" fmla="*/ 6 h 55"/>
                <a:gd name="T32" fmla="*/ 57 w 161"/>
                <a:gd name="T33" fmla="*/ 9 h 55"/>
                <a:gd name="T34" fmla="*/ 57 w 161"/>
                <a:gd name="T35" fmla="*/ 10 h 55"/>
                <a:gd name="T36" fmla="*/ 33 w 161"/>
                <a:gd name="T37" fmla="*/ 38 h 55"/>
                <a:gd name="T38" fmla="*/ 31 w 161"/>
                <a:gd name="T39" fmla="*/ 37 h 55"/>
                <a:gd name="T40" fmla="*/ 22 w 161"/>
                <a:gd name="T41" fmla="*/ 38 h 55"/>
                <a:gd name="T42" fmla="*/ 20 w 161"/>
                <a:gd name="T43" fmla="*/ 41 h 55"/>
                <a:gd name="T44" fmla="*/ 4 w 161"/>
                <a:gd name="T45" fmla="*/ 54 h 55"/>
                <a:gd name="T46" fmla="*/ 0 w 161"/>
                <a:gd name="T47" fmla="*/ 52 h 55"/>
                <a:gd name="T48" fmla="*/ 3 w 161"/>
                <a:gd name="T49" fmla="*/ 48 h 55"/>
                <a:gd name="T50" fmla="*/ 15 w 161"/>
                <a:gd name="T51" fmla="*/ 38 h 55"/>
                <a:gd name="T52" fmla="*/ 18 w 161"/>
                <a:gd name="T53" fmla="*/ 34 h 55"/>
                <a:gd name="T54" fmla="*/ 34 w 161"/>
                <a:gd name="T55" fmla="*/ 32 h 55"/>
                <a:gd name="T56" fmla="*/ 35 w 161"/>
                <a:gd name="T57" fmla="*/ 32 h 55"/>
                <a:gd name="T58" fmla="*/ 51 w 161"/>
                <a:gd name="T59" fmla="*/ 7 h 55"/>
                <a:gd name="T60" fmla="*/ 52 w 161"/>
                <a:gd name="T61" fmla="*/ 7 h 55"/>
                <a:gd name="T62" fmla="*/ 61 w 161"/>
                <a:gd name="T63" fmla="*/ 0 h 55"/>
                <a:gd name="T64" fmla="*/ 70 w 161"/>
                <a:gd name="T65" fmla="*/ 7 h 55"/>
                <a:gd name="T66" fmla="*/ 73 w 161"/>
                <a:gd name="T67" fmla="*/ 14 h 55"/>
                <a:gd name="T68" fmla="*/ 84 w 161"/>
                <a:gd name="T69" fmla="*/ 35 h 55"/>
                <a:gd name="T70" fmla="*/ 87 w 161"/>
                <a:gd name="T71" fmla="*/ 37 h 55"/>
                <a:gd name="T72" fmla="*/ 93 w 161"/>
                <a:gd name="T73" fmla="*/ 31 h 55"/>
                <a:gd name="T74" fmla="*/ 105 w 161"/>
                <a:gd name="T75" fmla="*/ 21 h 55"/>
                <a:gd name="T76" fmla="*/ 117 w 161"/>
                <a:gd name="T77" fmla="*/ 35 h 55"/>
                <a:gd name="T78" fmla="*/ 121 w 161"/>
                <a:gd name="T79" fmla="*/ 39 h 55"/>
                <a:gd name="T80" fmla="*/ 124 w 161"/>
                <a:gd name="T81" fmla="*/ 39 h 55"/>
                <a:gd name="T82" fmla="*/ 141 w 161"/>
                <a:gd name="T83" fmla="*/ 33 h 55"/>
                <a:gd name="T84" fmla="*/ 152 w 161"/>
                <a:gd name="T85" fmla="*/ 43 h 55"/>
                <a:gd name="T86" fmla="*/ 156 w 161"/>
                <a:gd name="T87" fmla="*/ 48 h 55"/>
                <a:gd name="T88" fmla="*/ 159 w 161"/>
                <a:gd name="T89" fmla="*/ 49 h 55"/>
                <a:gd name="T90" fmla="*/ 161 w 161"/>
                <a:gd name="T91" fmla="*/ 52 h 55"/>
                <a:gd name="T92" fmla="*/ 158 w 161"/>
                <a:gd name="T9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55">
                  <a:moveTo>
                    <a:pt x="158" y="54"/>
                  </a:moveTo>
                  <a:cubicBezTo>
                    <a:pt x="158" y="54"/>
                    <a:pt x="157" y="54"/>
                    <a:pt x="157" y="54"/>
                  </a:cubicBezTo>
                  <a:cubicBezTo>
                    <a:pt x="157" y="54"/>
                    <a:pt x="155" y="54"/>
                    <a:pt x="153" y="53"/>
                  </a:cubicBezTo>
                  <a:cubicBezTo>
                    <a:pt x="150" y="52"/>
                    <a:pt x="149" y="49"/>
                    <a:pt x="147" y="46"/>
                  </a:cubicBezTo>
                  <a:cubicBezTo>
                    <a:pt x="145" y="43"/>
                    <a:pt x="143" y="39"/>
                    <a:pt x="140" y="39"/>
                  </a:cubicBezTo>
                  <a:cubicBezTo>
                    <a:pt x="137" y="38"/>
                    <a:pt x="133" y="40"/>
                    <a:pt x="128" y="44"/>
                  </a:cubicBezTo>
                  <a:cubicBezTo>
                    <a:pt x="127" y="45"/>
                    <a:pt x="124" y="46"/>
                    <a:pt x="121" y="45"/>
                  </a:cubicBezTo>
                  <a:cubicBezTo>
                    <a:pt x="119" y="44"/>
                    <a:pt x="114" y="43"/>
                    <a:pt x="112" y="37"/>
                  </a:cubicBezTo>
                  <a:cubicBezTo>
                    <a:pt x="110" y="33"/>
                    <a:pt x="107" y="27"/>
                    <a:pt x="105" y="27"/>
                  </a:cubicBezTo>
                  <a:cubicBezTo>
                    <a:pt x="103" y="27"/>
                    <a:pt x="101" y="29"/>
                    <a:pt x="98" y="34"/>
                  </a:cubicBezTo>
                  <a:cubicBezTo>
                    <a:pt x="98" y="36"/>
                    <a:pt x="93" y="42"/>
                    <a:pt x="88" y="43"/>
                  </a:cubicBezTo>
                  <a:cubicBezTo>
                    <a:pt x="86" y="43"/>
                    <a:pt x="83" y="42"/>
                    <a:pt x="80" y="39"/>
                  </a:cubicBezTo>
                  <a:cubicBezTo>
                    <a:pt x="77" y="36"/>
                    <a:pt x="73" y="27"/>
                    <a:pt x="68" y="17"/>
                  </a:cubicBezTo>
                  <a:cubicBezTo>
                    <a:pt x="66" y="14"/>
                    <a:pt x="65" y="11"/>
                    <a:pt x="64" y="10"/>
                  </a:cubicBezTo>
                  <a:cubicBezTo>
                    <a:pt x="63" y="7"/>
                    <a:pt x="62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9" y="6"/>
                    <a:pt x="58" y="7"/>
                    <a:pt x="57" y="9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42" y="41"/>
                    <a:pt x="35" y="39"/>
                    <a:pt x="33" y="38"/>
                  </a:cubicBezTo>
                  <a:cubicBezTo>
                    <a:pt x="32" y="38"/>
                    <a:pt x="32" y="37"/>
                    <a:pt x="31" y="37"/>
                  </a:cubicBezTo>
                  <a:cubicBezTo>
                    <a:pt x="28" y="35"/>
                    <a:pt x="26" y="34"/>
                    <a:pt x="22" y="38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17" y="46"/>
                    <a:pt x="13" y="53"/>
                    <a:pt x="4" y="54"/>
                  </a:cubicBezTo>
                  <a:cubicBezTo>
                    <a:pt x="2" y="55"/>
                    <a:pt x="1" y="53"/>
                    <a:pt x="0" y="52"/>
                  </a:cubicBezTo>
                  <a:cubicBezTo>
                    <a:pt x="0" y="50"/>
                    <a:pt x="1" y="49"/>
                    <a:pt x="3" y="48"/>
                  </a:cubicBezTo>
                  <a:cubicBezTo>
                    <a:pt x="9" y="48"/>
                    <a:pt x="13" y="42"/>
                    <a:pt x="15" y="38"/>
                  </a:cubicBezTo>
                  <a:cubicBezTo>
                    <a:pt x="16" y="36"/>
                    <a:pt x="17" y="35"/>
                    <a:pt x="18" y="34"/>
                  </a:cubicBezTo>
                  <a:cubicBezTo>
                    <a:pt x="25" y="27"/>
                    <a:pt x="31" y="30"/>
                    <a:pt x="34" y="32"/>
                  </a:cubicBezTo>
                  <a:cubicBezTo>
                    <a:pt x="34" y="32"/>
                    <a:pt x="35" y="32"/>
                    <a:pt x="35" y="32"/>
                  </a:cubicBezTo>
                  <a:cubicBezTo>
                    <a:pt x="36" y="32"/>
                    <a:pt x="42" y="28"/>
                    <a:pt x="51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4" y="2"/>
                    <a:pt x="57" y="0"/>
                    <a:pt x="61" y="0"/>
                  </a:cubicBezTo>
                  <a:cubicBezTo>
                    <a:pt x="64" y="0"/>
                    <a:pt x="67" y="3"/>
                    <a:pt x="70" y="7"/>
                  </a:cubicBezTo>
                  <a:cubicBezTo>
                    <a:pt x="70" y="9"/>
                    <a:pt x="72" y="11"/>
                    <a:pt x="73" y="14"/>
                  </a:cubicBezTo>
                  <a:cubicBezTo>
                    <a:pt x="77" y="22"/>
                    <a:pt x="82" y="32"/>
                    <a:pt x="84" y="35"/>
                  </a:cubicBezTo>
                  <a:cubicBezTo>
                    <a:pt x="86" y="37"/>
                    <a:pt x="87" y="37"/>
                    <a:pt x="87" y="37"/>
                  </a:cubicBezTo>
                  <a:cubicBezTo>
                    <a:pt x="89" y="37"/>
                    <a:pt x="92" y="33"/>
                    <a:pt x="93" y="31"/>
                  </a:cubicBezTo>
                  <a:cubicBezTo>
                    <a:pt x="96" y="26"/>
                    <a:pt x="99" y="21"/>
                    <a:pt x="105" y="21"/>
                  </a:cubicBezTo>
                  <a:cubicBezTo>
                    <a:pt x="112" y="21"/>
                    <a:pt x="117" y="34"/>
                    <a:pt x="117" y="35"/>
                  </a:cubicBezTo>
                  <a:cubicBezTo>
                    <a:pt x="118" y="37"/>
                    <a:pt x="120" y="38"/>
                    <a:pt x="121" y="39"/>
                  </a:cubicBezTo>
                  <a:cubicBezTo>
                    <a:pt x="123" y="39"/>
                    <a:pt x="124" y="39"/>
                    <a:pt x="124" y="39"/>
                  </a:cubicBezTo>
                  <a:cubicBezTo>
                    <a:pt x="131" y="34"/>
                    <a:pt x="136" y="32"/>
                    <a:pt x="141" y="33"/>
                  </a:cubicBezTo>
                  <a:cubicBezTo>
                    <a:pt x="146" y="34"/>
                    <a:pt x="149" y="39"/>
                    <a:pt x="152" y="43"/>
                  </a:cubicBezTo>
                  <a:cubicBezTo>
                    <a:pt x="153" y="45"/>
                    <a:pt x="155" y="47"/>
                    <a:pt x="156" y="48"/>
                  </a:cubicBezTo>
                  <a:cubicBezTo>
                    <a:pt x="157" y="48"/>
                    <a:pt x="158" y="48"/>
                    <a:pt x="159" y="49"/>
                  </a:cubicBezTo>
                  <a:cubicBezTo>
                    <a:pt x="160" y="49"/>
                    <a:pt x="161" y="51"/>
                    <a:pt x="161" y="52"/>
                  </a:cubicBezTo>
                  <a:cubicBezTo>
                    <a:pt x="160" y="54"/>
                    <a:pt x="159" y="54"/>
                    <a:pt x="158" y="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D3A0D72B-BA9E-49F9-B331-2A3262A56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1611313"/>
              <a:ext cx="769938" cy="11113"/>
            </a:xfrm>
            <a:custGeom>
              <a:avLst/>
              <a:gdLst>
                <a:gd name="T0" fmla="*/ 379 w 382"/>
                <a:gd name="T1" fmla="*/ 6 h 6"/>
                <a:gd name="T2" fmla="*/ 3 w 382"/>
                <a:gd name="T3" fmla="*/ 6 h 6"/>
                <a:gd name="T4" fmla="*/ 0 w 382"/>
                <a:gd name="T5" fmla="*/ 3 h 6"/>
                <a:gd name="T6" fmla="*/ 3 w 382"/>
                <a:gd name="T7" fmla="*/ 0 h 6"/>
                <a:gd name="T8" fmla="*/ 379 w 382"/>
                <a:gd name="T9" fmla="*/ 0 h 6"/>
                <a:gd name="T10" fmla="*/ 382 w 382"/>
                <a:gd name="T11" fmla="*/ 3 h 6"/>
                <a:gd name="T12" fmla="*/ 379 w 38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6">
                  <a:moveTo>
                    <a:pt x="37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1" y="0"/>
                    <a:pt x="382" y="1"/>
                    <a:pt x="382" y="3"/>
                  </a:cubicBezTo>
                  <a:cubicBezTo>
                    <a:pt x="382" y="4"/>
                    <a:pt x="381" y="6"/>
                    <a:pt x="37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2ED77E89-2BA9-4933-8870-B102F55D3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190751"/>
              <a:ext cx="769938" cy="11113"/>
            </a:xfrm>
            <a:custGeom>
              <a:avLst/>
              <a:gdLst>
                <a:gd name="T0" fmla="*/ 379 w 382"/>
                <a:gd name="T1" fmla="*/ 6 h 6"/>
                <a:gd name="T2" fmla="*/ 3 w 382"/>
                <a:gd name="T3" fmla="*/ 6 h 6"/>
                <a:gd name="T4" fmla="*/ 0 w 382"/>
                <a:gd name="T5" fmla="*/ 3 h 6"/>
                <a:gd name="T6" fmla="*/ 3 w 382"/>
                <a:gd name="T7" fmla="*/ 0 h 6"/>
                <a:gd name="T8" fmla="*/ 379 w 382"/>
                <a:gd name="T9" fmla="*/ 0 h 6"/>
                <a:gd name="T10" fmla="*/ 382 w 382"/>
                <a:gd name="T11" fmla="*/ 3 h 6"/>
                <a:gd name="T12" fmla="*/ 379 w 38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6">
                  <a:moveTo>
                    <a:pt x="37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1" y="0"/>
                    <a:pt x="382" y="1"/>
                    <a:pt x="382" y="3"/>
                  </a:cubicBezTo>
                  <a:cubicBezTo>
                    <a:pt x="382" y="4"/>
                    <a:pt x="381" y="6"/>
                    <a:pt x="37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2E17474F-A5FB-4CF4-8C0B-389311A5F250}"/>
              </a:ext>
            </a:extLst>
          </p:cNvPr>
          <p:cNvGrpSpPr/>
          <p:nvPr/>
        </p:nvGrpSpPr>
        <p:grpSpPr>
          <a:xfrm>
            <a:off x="4502150" y="3573054"/>
            <a:ext cx="704850" cy="511175"/>
            <a:chOff x="4502150" y="3484563"/>
            <a:chExt cx="704850" cy="511175"/>
          </a:xfrm>
        </p:grpSpPr>
        <p:sp>
          <p:nvSpPr>
            <p:cNvPr id="18" name="Freeform 16">
              <a:extLst>
                <a:ext uri="{FF2B5EF4-FFF2-40B4-BE49-F238E27FC236}">
                  <a16:creationId xmlns="" xmlns:a16="http://schemas.microsoft.com/office/drawing/2014/main" id="{51A76D9C-7E0E-4ABC-90B5-4E90848706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0" y="3484563"/>
              <a:ext cx="704850" cy="511175"/>
            </a:xfrm>
            <a:custGeom>
              <a:avLst/>
              <a:gdLst>
                <a:gd name="T0" fmla="*/ 332 w 350"/>
                <a:gd name="T1" fmla="*/ 254 h 254"/>
                <a:gd name="T2" fmla="*/ 18 w 350"/>
                <a:gd name="T3" fmla="*/ 254 h 254"/>
                <a:gd name="T4" fmla="*/ 0 w 350"/>
                <a:gd name="T5" fmla="*/ 237 h 254"/>
                <a:gd name="T6" fmla="*/ 0 w 350"/>
                <a:gd name="T7" fmla="*/ 18 h 254"/>
                <a:gd name="T8" fmla="*/ 18 w 350"/>
                <a:gd name="T9" fmla="*/ 0 h 254"/>
                <a:gd name="T10" fmla="*/ 332 w 350"/>
                <a:gd name="T11" fmla="*/ 0 h 254"/>
                <a:gd name="T12" fmla="*/ 350 w 350"/>
                <a:gd name="T13" fmla="*/ 18 h 254"/>
                <a:gd name="T14" fmla="*/ 350 w 350"/>
                <a:gd name="T15" fmla="*/ 237 h 254"/>
                <a:gd name="T16" fmla="*/ 332 w 350"/>
                <a:gd name="T17" fmla="*/ 254 h 254"/>
                <a:gd name="T18" fmla="*/ 18 w 350"/>
                <a:gd name="T19" fmla="*/ 6 h 254"/>
                <a:gd name="T20" fmla="*/ 6 w 350"/>
                <a:gd name="T21" fmla="*/ 18 h 254"/>
                <a:gd name="T22" fmla="*/ 6 w 350"/>
                <a:gd name="T23" fmla="*/ 237 h 254"/>
                <a:gd name="T24" fmla="*/ 18 w 350"/>
                <a:gd name="T25" fmla="*/ 248 h 254"/>
                <a:gd name="T26" fmla="*/ 332 w 350"/>
                <a:gd name="T27" fmla="*/ 248 h 254"/>
                <a:gd name="T28" fmla="*/ 344 w 350"/>
                <a:gd name="T29" fmla="*/ 237 h 254"/>
                <a:gd name="T30" fmla="*/ 344 w 350"/>
                <a:gd name="T31" fmla="*/ 18 h 254"/>
                <a:gd name="T32" fmla="*/ 332 w 350"/>
                <a:gd name="T33" fmla="*/ 6 h 254"/>
                <a:gd name="T34" fmla="*/ 18 w 350"/>
                <a:gd name="T35" fmla="*/ 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254">
                  <a:moveTo>
                    <a:pt x="332" y="254"/>
                  </a:move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6"/>
                    <a:pt x="0" y="2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8"/>
                    <a:pt x="350" y="18"/>
                  </a:cubicBezTo>
                  <a:cubicBezTo>
                    <a:pt x="350" y="237"/>
                    <a:pt x="350" y="237"/>
                    <a:pt x="350" y="237"/>
                  </a:cubicBezTo>
                  <a:cubicBezTo>
                    <a:pt x="350" y="246"/>
                    <a:pt x="342" y="254"/>
                    <a:pt x="332" y="254"/>
                  </a:cubicBezTo>
                  <a:close/>
                  <a:moveTo>
                    <a:pt x="18" y="6"/>
                  </a:moveTo>
                  <a:cubicBezTo>
                    <a:pt x="11" y="6"/>
                    <a:pt x="6" y="12"/>
                    <a:pt x="6" y="18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243"/>
                    <a:pt x="11" y="248"/>
                    <a:pt x="18" y="248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9" y="248"/>
                    <a:pt x="344" y="243"/>
                    <a:pt x="344" y="237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4" y="12"/>
                    <a:pt x="339" y="6"/>
                    <a:pt x="332" y="6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="" xmlns:a16="http://schemas.microsoft.com/office/drawing/2014/main" id="{F812E6ED-51A8-443E-B349-A9F989658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5" y="3544888"/>
              <a:ext cx="257175" cy="255588"/>
            </a:xfrm>
            <a:custGeom>
              <a:avLst/>
              <a:gdLst>
                <a:gd name="T0" fmla="*/ 64 w 128"/>
                <a:gd name="T1" fmla="*/ 127 h 127"/>
                <a:gd name="T2" fmla="*/ 0 w 128"/>
                <a:gd name="T3" fmla="*/ 63 h 127"/>
                <a:gd name="T4" fmla="*/ 3 w 128"/>
                <a:gd name="T5" fmla="*/ 60 h 127"/>
                <a:gd name="T6" fmla="*/ 6 w 128"/>
                <a:gd name="T7" fmla="*/ 63 h 127"/>
                <a:gd name="T8" fmla="*/ 64 w 128"/>
                <a:gd name="T9" fmla="*/ 121 h 127"/>
                <a:gd name="T10" fmla="*/ 122 w 128"/>
                <a:gd name="T11" fmla="*/ 63 h 127"/>
                <a:gd name="T12" fmla="*/ 64 w 128"/>
                <a:gd name="T13" fmla="*/ 6 h 127"/>
                <a:gd name="T14" fmla="*/ 61 w 128"/>
                <a:gd name="T15" fmla="*/ 3 h 127"/>
                <a:gd name="T16" fmla="*/ 64 w 128"/>
                <a:gd name="T17" fmla="*/ 0 h 127"/>
                <a:gd name="T18" fmla="*/ 128 w 128"/>
                <a:gd name="T19" fmla="*/ 63 h 127"/>
                <a:gd name="T20" fmla="*/ 64 w 128"/>
                <a:gd name="T2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62"/>
                    <a:pt x="1" y="60"/>
                    <a:pt x="3" y="60"/>
                  </a:cubicBezTo>
                  <a:cubicBezTo>
                    <a:pt x="5" y="60"/>
                    <a:pt x="6" y="62"/>
                    <a:pt x="6" y="63"/>
                  </a:cubicBezTo>
                  <a:cubicBezTo>
                    <a:pt x="6" y="95"/>
                    <a:pt x="32" y="121"/>
                    <a:pt x="64" y="121"/>
                  </a:cubicBezTo>
                  <a:cubicBezTo>
                    <a:pt x="96" y="121"/>
                    <a:pt x="122" y="95"/>
                    <a:pt x="122" y="63"/>
                  </a:cubicBezTo>
                  <a:cubicBezTo>
                    <a:pt x="122" y="31"/>
                    <a:pt x="96" y="6"/>
                    <a:pt x="64" y="6"/>
                  </a:cubicBezTo>
                  <a:cubicBezTo>
                    <a:pt x="62" y="6"/>
                    <a:pt x="61" y="4"/>
                    <a:pt x="61" y="3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9" y="0"/>
                    <a:pt x="128" y="28"/>
                    <a:pt x="128" y="63"/>
                  </a:cubicBezTo>
                  <a:cubicBezTo>
                    <a:pt x="128" y="98"/>
                    <a:pt x="99" y="127"/>
                    <a:pt x="64" y="12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="" xmlns:a16="http://schemas.microsoft.com/office/drawing/2014/main" id="{ACAE6E3D-6B18-4ADB-9D6B-9309288D0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3584576"/>
              <a:ext cx="171450" cy="177800"/>
            </a:xfrm>
            <a:custGeom>
              <a:avLst/>
              <a:gdLst>
                <a:gd name="T0" fmla="*/ 41 w 85"/>
                <a:gd name="T1" fmla="*/ 89 h 89"/>
                <a:gd name="T2" fmla="*/ 1 w 85"/>
                <a:gd name="T3" fmla="*/ 63 h 89"/>
                <a:gd name="T4" fmla="*/ 2 w 85"/>
                <a:gd name="T5" fmla="*/ 59 h 89"/>
                <a:gd name="T6" fmla="*/ 6 w 85"/>
                <a:gd name="T7" fmla="*/ 61 h 89"/>
                <a:gd name="T8" fmla="*/ 41 w 85"/>
                <a:gd name="T9" fmla="*/ 83 h 89"/>
                <a:gd name="T10" fmla="*/ 79 w 85"/>
                <a:gd name="T11" fmla="*/ 44 h 89"/>
                <a:gd name="T12" fmla="*/ 41 w 85"/>
                <a:gd name="T13" fmla="*/ 6 h 89"/>
                <a:gd name="T14" fmla="*/ 38 w 85"/>
                <a:gd name="T15" fmla="*/ 3 h 89"/>
                <a:gd name="T16" fmla="*/ 41 w 85"/>
                <a:gd name="T17" fmla="*/ 0 h 89"/>
                <a:gd name="T18" fmla="*/ 85 w 85"/>
                <a:gd name="T19" fmla="*/ 44 h 89"/>
                <a:gd name="T20" fmla="*/ 41 w 85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89">
                  <a:moveTo>
                    <a:pt x="41" y="89"/>
                  </a:moveTo>
                  <a:cubicBezTo>
                    <a:pt x="24" y="89"/>
                    <a:pt x="8" y="79"/>
                    <a:pt x="1" y="63"/>
                  </a:cubicBezTo>
                  <a:cubicBezTo>
                    <a:pt x="0" y="62"/>
                    <a:pt x="1" y="60"/>
                    <a:pt x="2" y="59"/>
                  </a:cubicBezTo>
                  <a:cubicBezTo>
                    <a:pt x="4" y="59"/>
                    <a:pt x="5" y="59"/>
                    <a:pt x="6" y="61"/>
                  </a:cubicBezTo>
                  <a:cubicBezTo>
                    <a:pt x="12" y="74"/>
                    <a:pt x="26" y="83"/>
                    <a:pt x="41" y="83"/>
                  </a:cubicBezTo>
                  <a:cubicBezTo>
                    <a:pt x="62" y="83"/>
                    <a:pt x="79" y="65"/>
                    <a:pt x="79" y="44"/>
                  </a:cubicBezTo>
                  <a:cubicBezTo>
                    <a:pt x="79" y="23"/>
                    <a:pt x="62" y="6"/>
                    <a:pt x="41" y="6"/>
                  </a:cubicBezTo>
                  <a:cubicBezTo>
                    <a:pt x="39" y="6"/>
                    <a:pt x="38" y="5"/>
                    <a:pt x="38" y="3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65" y="0"/>
                    <a:pt x="85" y="20"/>
                    <a:pt x="85" y="44"/>
                  </a:cubicBezTo>
                  <a:cubicBezTo>
                    <a:pt x="85" y="69"/>
                    <a:pt x="65" y="89"/>
                    <a:pt x="41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="" xmlns:a16="http://schemas.microsoft.com/office/drawing/2014/main" id="{55E193C9-4C25-4DB4-93EC-0E3E4E4F8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3622676"/>
              <a:ext cx="82550" cy="100013"/>
            </a:xfrm>
            <a:custGeom>
              <a:avLst/>
              <a:gdLst>
                <a:gd name="T0" fmla="*/ 16 w 41"/>
                <a:gd name="T1" fmla="*/ 50 h 50"/>
                <a:gd name="T2" fmla="*/ 2 w 41"/>
                <a:gd name="T3" fmla="*/ 46 h 50"/>
                <a:gd name="T4" fmla="*/ 1 w 41"/>
                <a:gd name="T5" fmla="*/ 42 h 50"/>
                <a:gd name="T6" fmla="*/ 5 w 41"/>
                <a:gd name="T7" fmla="*/ 41 h 50"/>
                <a:gd name="T8" fmla="*/ 16 w 41"/>
                <a:gd name="T9" fmla="*/ 44 h 50"/>
                <a:gd name="T10" fmla="*/ 35 w 41"/>
                <a:gd name="T11" fmla="*/ 25 h 50"/>
                <a:gd name="T12" fmla="*/ 16 w 41"/>
                <a:gd name="T13" fmla="*/ 6 h 50"/>
                <a:gd name="T14" fmla="*/ 13 w 41"/>
                <a:gd name="T15" fmla="*/ 3 h 50"/>
                <a:gd name="T16" fmla="*/ 16 w 41"/>
                <a:gd name="T17" fmla="*/ 0 h 50"/>
                <a:gd name="T18" fmla="*/ 41 w 41"/>
                <a:gd name="T19" fmla="*/ 25 h 50"/>
                <a:gd name="T20" fmla="*/ 16 w 4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0">
                  <a:moveTo>
                    <a:pt x="16" y="50"/>
                  </a:moveTo>
                  <a:cubicBezTo>
                    <a:pt x="11" y="50"/>
                    <a:pt x="6" y="49"/>
                    <a:pt x="2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" y="40"/>
                    <a:pt x="4" y="40"/>
                    <a:pt x="5" y="41"/>
                  </a:cubicBezTo>
                  <a:cubicBezTo>
                    <a:pt x="8" y="43"/>
                    <a:pt x="12" y="44"/>
                    <a:pt x="16" y="44"/>
                  </a:cubicBezTo>
                  <a:cubicBezTo>
                    <a:pt x="26" y="44"/>
                    <a:pt x="35" y="36"/>
                    <a:pt x="35" y="25"/>
                  </a:cubicBezTo>
                  <a:cubicBezTo>
                    <a:pt x="35" y="15"/>
                    <a:pt x="26" y="6"/>
                    <a:pt x="16" y="6"/>
                  </a:cubicBezTo>
                  <a:cubicBezTo>
                    <a:pt x="14" y="6"/>
                    <a:pt x="13" y="5"/>
                    <a:pt x="13" y="3"/>
                  </a:cubicBezTo>
                  <a:cubicBezTo>
                    <a:pt x="13" y="2"/>
                    <a:pt x="14" y="0"/>
                    <a:pt x="16" y="0"/>
                  </a:cubicBezTo>
                  <a:cubicBezTo>
                    <a:pt x="30" y="0"/>
                    <a:pt x="41" y="12"/>
                    <a:pt x="41" y="25"/>
                  </a:cubicBezTo>
                  <a:cubicBezTo>
                    <a:pt x="41" y="39"/>
                    <a:pt x="30" y="50"/>
                    <a:pt x="16" y="5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="" xmlns:a16="http://schemas.microsoft.com/office/drawing/2014/main" id="{2B0B42F3-D91B-4931-B493-003B1A215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1838" y="3624263"/>
              <a:ext cx="52388" cy="53975"/>
            </a:xfrm>
            <a:custGeom>
              <a:avLst/>
              <a:gdLst>
                <a:gd name="T0" fmla="*/ 13 w 26"/>
                <a:gd name="T1" fmla="*/ 27 h 27"/>
                <a:gd name="T2" fmla="*/ 0 w 26"/>
                <a:gd name="T3" fmla="*/ 13 h 27"/>
                <a:gd name="T4" fmla="*/ 13 w 26"/>
                <a:gd name="T5" fmla="*/ 0 h 27"/>
                <a:gd name="T6" fmla="*/ 26 w 26"/>
                <a:gd name="T7" fmla="*/ 13 h 27"/>
                <a:gd name="T8" fmla="*/ 13 w 26"/>
                <a:gd name="T9" fmla="*/ 27 h 27"/>
                <a:gd name="T10" fmla="*/ 13 w 26"/>
                <a:gd name="T11" fmla="*/ 6 h 27"/>
                <a:gd name="T12" fmla="*/ 6 w 26"/>
                <a:gd name="T13" fmla="*/ 13 h 27"/>
                <a:gd name="T14" fmla="*/ 13 w 26"/>
                <a:gd name="T15" fmla="*/ 21 h 27"/>
                <a:gd name="T16" fmla="*/ 20 w 26"/>
                <a:gd name="T17" fmla="*/ 13 h 27"/>
                <a:gd name="T18" fmla="*/ 13 w 26"/>
                <a:gd name="T1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1"/>
                    <a:pt x="13" y="21"/>
                  </a:cubicBezTo>
                  <a:cubicBezTo>
                    <a:pt x="17" y="21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="" xmlns:a16="http://schemas.microsoft.com/office/drawing/2014/main" id="{28455798-A231-433A-BCA1-75E1D468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3529013"/>
              <a:ext cx="84138" cy="12700"/>
            </a:xfrm>
            <a:custGeom>
              <a:avLst/>
              <a:gdLst>
                <a:gd name="T0" fmla="*/ 39 w 42"/>
                <a:gd name="T1" fmla="*/ 6 h 6"/>
                <a:gd name="T2" fmla="*/ 3 w 42"/>
                <a:gd name="T3" fmla="*/ 6 h 6"/>
                <a:gd name="T4" fmla="*/ 0 w 42"/>
                <a:gd name="T5" fmla="*/ 3 h 6"/>
                <a:gd name="T6" fmla="*/ 3 w 42"/>
                <a:gd name="T7" fmla="*/ 0 h 6"/>
                <a:gd name="T8" fmla="*/ 39 w 42"/>
                <a:gd name="T9" fmla="*/ 0 h 6"/>
                <a:gd name="T10" fmla="*/ 42 w 42"/>
                <a:gd name="T11" fmla="*/ 3 h 6"/>
                <a:gd name="T12" fmla="*/ 39 w 4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="" xmlns:a16="http://schemas.microsoft.com/office/drawing/2014/main" id="{44F8F5AF-2EB6-4980-9998-850210D2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3586163"/>
              <a:ext cx="84138" cy="11113"/>
            </a:xfrm>
            <a:custGeom>
              <a:avLst/>
              <a:gdLst>
                <a:gd name="T0" fmla="*/ 39 w 42"/>
                <a:gd name="T1" fmla="*/ 6 h 6"/>
                <a:gd name="T2" fmla="*/ 3 w 42"/>
                <a:gd name="T3" fmla="*/ 6 h 6"/>
                <a:gd name="T4" fmla="*/ 0 w 42"/>
                <a:gd name="T5" fmla="*/ 3 h 6"/>
                <a:gd name="T6" fmla="*/ 3 w 42"/>
                <a:gd name="T7" fmla="*/ 0 h 6"/>
                <a:gd name="T8" fmla="*/ 39 w 42"/>
                <a:gd name="T9" fmla="*/ 0 h 6"/>
                <a:gd name="T10" fmla="*/ 42 w 42"/>
                <a:gd name="T11" fmla="*/ 3 h 6"/>
                <a:gd name="T12" fmla="*/ 39 w 4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="" xmlns:a16="http://schemas.microsoft.com/office/drawing/2014/main" id="{86045A05-3B4F-4CA5-A40D-33978BAC8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7913" y="3675063"/>
              <a:ext cx="52388" cy="276225"/>
            </a:xfrm>
            <a:custGeom>
              <a:avLst/>
              <a:gdLst>
                <a:gd name="T0" fmla="*/ 23 w 26"/>
                <a:gd name="T1" fmla="*/ 138 h 138"/>
                <a:gd name="T2" fmla="*/ 3 w 26"/>
                <a:gd name="T3" fmla="*/ 138 h 138"/>
                <a:gd name="T4" fmla="*/ 0 w 26"/>
                <a:gd name="T5" fmla="*/ 135 h 138"/>
                <a:gd name="T6" fmla="*/ 0 w 26"/>
                <a:gd name="T7" fmla="*/ 3 h 138"/>
                <a:gd name="T8" fmla="*/ 3 w 26"/>
                <a:gd name="T9" fmla="*/ 0 h 138"/>
                <a:gd name="T10" fmla="*/ 23 w 26"/>
                <a:gd name="T11" fmla="*/ 0 h 138"/>
                <a:gd name="T12" fmla="*/ 26 w 26"/>
                <a:gd name="T13" fmla="*/ 3 h 138"/>
                <a:gd name="T14" fmla="*/ 26 w 26"/>
                <a:gd name="T15" fmla="*/ 135 h 138"/>
                <a:gd name="T16" fmla="*/ 23 w 26"/>
                <a:gd name="T17" fmla="*/ 138 h 138"/>
                <a:gd name="T18" fmla="*/ 6 w 26"/>
                <a:gd name="T19" fmla="*/ 132 h 138"/>
                <a:gd name="T20" fmla="*/ 20 w 26"/>
                <a:gd name="T21" fmla="*/ 132 h 138"/>
                <a:gd name="T22" fmla="*/ 20 w 26"/>
                <a:gd name="T23" fmla="*/ 6 h 138"/>
                <a:gd name="T24" fmla="*/ 6 w 26"/>
                <a:gd name="T25" fmla="*/ 6 h 138"/>
                <a:gd name="T26" fmla="*/ 6 w 26"/>
                <a:gd name="T27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8">
                  <a:moveTo>
                    <a:pt x="23" y="138"/>
                  </a:moveTo>
                  <a:cubicBezTo>
                    <a:pt x="3" y="138"/>
                    <a:pt x="3" y="138"/>
                    <a:pt x="3" y="138"/>
                  </a:cubicBezTo>
                  <a:cubicBezTo>
                    <a:pt x="1" y="138"/>
                    <a:pt x="0" y="137"/>
                    <a:pt x="0" y="1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7"/>
                    <a:pt x="25" y="138"/>
                    <a:pt x="23" y="138"/>
                  </a:cubicBezTo>
                  <a:close/>
                  <a:moveTo>
                    <a:pt x="6" y="132"/>
                  </a:moveTo>
                  <a:cubicBezTo>
                    <a:pt x="20" y="132"/>
                    <a:pt x="20" y="132"/>
                    <a:pt x="20" y="13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32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="" xmlns:a16="http://schemas.microsoft.com/office/drawing/2014/main" id="{5888C1FA-05CE-4654-9079-2F01661D4D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0625" y="3843338"/>
              <a:ext cx="52388" cy="107950"/>
            </a:xfrm>
            <a:custGeom>
              <a:avLst/>
              <a:gdLst>
                <a:gd name="T0" fmla="*/ 23 w 26"/>
                <a:gd name="T1" fmla="*/ 54 h 54"/>
                <a:gd name="T2" fmla="*/ 3 w 26"/>
                <a:gd name="T3" fmla="*/ 54 h 54"/>
                <a:gd name="T4" fmla="*/ 0 w 26"/>
                <a:gd name="T5" fmla="*/ 51 h 54"/>
                <a:gd name="T6" fmla="*/ 0 w 26"/>
                <a:gd name="T7" fmla="*/ 3 h 54"/>
                <a:gd name="T8" fmla="*/ 3 w 26"/>
                <a:gd name="T9" fmla="*/ 0 h 54"/>
                <a:gd name="T10" fmla="*/ 23 w 26"/>
                <a:gd name="T11" fmla="*/ 0 h 54"/>
                <a:gd name="T12" fmla="*/ 26 w 26"/>
                <a:gd name="T13" fmla="*/ 3 h 54"/>
                <a:gd name="T14" fmla="*/ 26 w 26"/>
                <a:gd name="T15" fmla="*/ 51 h 54"/>
                <a:gd name="T16" fmla="*/ 23 w 26"/>
                <a:gd name="T17" fmla="*/ 54 h 54"/>
                <a:gd name="T18" fmla="*/ 6 w 26"/>
                <a:gd name="T19" fmla="*/ 48 h 54"/>
                <a:gd name="T20" fmla="*/ 20 w 26"/>
                <a:gd name="T21" fmla="*/ 48 h 54"/>
                <a:gd name="T22" fmla="*/ 20 w 26"/>
                <a:gd name="T23" fmla="*/ 6 h 54"/>
                <a:gd name="T24" fmla="*/ 6 w 26"/>
                <a:gd name="T25" fmla="*/ 6 h 54"/>
                <a:gd name="T26" fmla="*/ 6 w 26"/>
                <a:gd name="T2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4">
                  <a:moveTo>
                    <a:pt x="23" y="54"/>
                  </a:moveTo>
                  <a:cubicBezTo>
                    <a:pt x="3" y="54"/>
                    <a:pt x="3" y="54"/>
                    <a:pt x="3" y="54"/>
                  </a:cubicBez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3"/>
                    <a:pt x="25" y="54"/>
                    <a:pt x="23" y="54"/>
                  </a:cubicBezTo>
                  <a:close/>
                  <a:moveTo>
                    <a:pt x="6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4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="" xmlns:a16="http://schemas.microsoft.com/office/drawing/2014/main" id="{8911F19B-2D67-48F7-917D-B8F4E3D533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3338" y="3746501"/>
              <a:ext cx="52388" cy="204788"/>
            </a:xfrm>
            <a:custGeom>
              <a:avLst/>
              <a:gdLst>
                <a:gd name="T0" fmla="*/ 23 w 26"/>
                <a:gd name="T1" fmla="*/ 102 h 102"/>
                <a:gd name="T2" fmla="*/ 3 w 26"/>
                <a:gd name="T3" fmla="*/ 102 h 102"/>
                <a:gd name="T4" fmla="*/ 0 w 26"/>
                <a:gd name="T5" fmla="*/ 99 h 102"/>
                <a:gd name="T6" fmla="*/ 0 w 26"/>
                <a:gd name="T7" fmla="*/ 3 h 102"/>
                <a:gd name="T8" fmla="*/ 3 w 26"/>
                <a:gd name="T9" fmla="*/ 0 h 102"/>
                <a:gd name="T10" fmla="*/ 23 w 26"/>
                <a:gd name="T11" fmla="*/ 0 h 102"/>
                <a:gd name="T12" fmla="*/ 26 w 26"/>
                <a:gd name="T13" fmla="*/ 3 h 102"/>
                <a:gd name="T14" fmla="*/ 26 w 26"/>
                <a:gd name="T15" fmla="*/ 99 h 102"/>
                <a:gd name="T16" fmla="*/ 23 w 26"/>
                <a:gd name="T17" fmla="*/ 102 h 102"/>
                <a:gd name="T18" fmla="*/ 6 w 26"/>
                <a:gd name="T19" fmla="*/ 96 h 102"/>
                <a:gd name="T20" fmla="*/ 20 w 26"/>
                <a:gd name="T21" fmla="*/ 96 h 102"/>
                <a:gd name="T22" fmla="*/ 20 w 26"/>
                <a:gd name="T23" fmla="*/ 6 h 102"/>
                <a:gd name="T24" fmla="*/ 6 w 26"/>
                <a:gd name="T25" fmla="*/ 6 h 102"/>
                <a:gd name="T26" fmla="*/ 6 w 26"/>
                <a:gd name="T27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02">
                  <a:moveTo>
                    <a:pt x="23" y="102"/>
                  </a:moveTo>
                  <a:cubicBezTo>
                    <a:pt x="3" y="102"/>
                    <a:pt x="3" y="102"/>
                    <a:pt x="3" y="102"/>
                  </a:cubicBezTo>
                  <a:cubicBezTo>
                    <a:pt x="1" y="102"/>
                    <a:pt x="0" y="101"/>
                    <a:pt x="0" y="9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101"/>
                    <a:pt x="25" y="102"/>
                    <a:pt x="23" y="102"/>
                  </a:cubicBezTo>
                  <a:close/>
                  <a:moveTo>
                    <a:pt x="6" y="9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="" xmlns:a16="http://schemas.microsoft.com/office/drawing/2014/main" id="{5F4EA280-0707-482F-93E8-8E89F9D2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3762376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="" xmlns:a16="http://schemas.microsoft.com/office/drawing/2014/main" id="{8120AB4B-388C-4A17-83A3-CE4F402E4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338" y="3811588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="" xmlns:a16="http://schemas.microsoft.com/office/drawing/2014/main" id="{6F0177FF-3706-4D72-9587-D5A8E6F9B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3890963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="" xmlns:a16="http://schemas.microsoft.com/office/drawing/2014/main" id="{DD9F35BD-726A-4DB7-AF3F-FB7C5C80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875088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="" xmlns:a16="http://schemas.microsoft.com/office/drawing/2014/main" id="{01E79E61-7D65-4AB5-9056-A5EBBD4F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0" y="3875088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="" xmlns:a16="http://schemas.microsoft.com/office/drawing/2014/main" id="{8B6EB7A3-DFA4-434C-951E-00FF9059D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3875088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="" xmlns:a16="http://schemas.microsoft.com/office/drawing/2014/main" id="{99F8CB3D-DE61-49EC-A028-A0290513B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916363"/>
              <a:ext cx="214313" cy="11113"/>
            </a:xfrm>
            <a:custGeom>
              <a:avLst/>
              <a:gdLst>
                <a:gd name="T0" fmla="*/ 103 w 106"/>
                <a:gd name="T1" fmla="*/ 6 h 6"/>
                <a:gd name="T2" fmla="*/ 3 w 106"/>
                <a:gd name="T3" fmla="*/ 6 h 6"/>
                <a:gd name="T4" fmla="*/ 0 w 106"/>
                <a:gd name="T5" fmla="*/ 3 h 6"/>
                <a:gd name="T6" fmla="*/ 3 w 106"/>
                <a:gd name="T7" fmla="*/ 0 h 6"/>
                <a:gd name="T8" fmla="*/ 103 w 106"/>
                <a:gd name="T9" fmla="*/ 0 h 6"/>
                <a:gd name="T10" fmla="*/ 106 w 106"/>
                <a:gd name="T11" fmla="*/ 3 h 6"/>
                <a:gd name="T12" fmla="*/ 103 w 10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6">
                  <a:moveTo>
                    <a:pt x="10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2"/>
                    <a:pt x="106" y="3"/>
                  </a:cubicBezTo>
                  <a:cubicBezTo>
                    <a:pt x="106" y="5"/>
                    <a:pt x="105" y="6"/>
                    <a:pt x="1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30A002C5-0B66-4EF9-A557-28956DD6101B}"/>
              </a:ext>
            </a:extLst>
          </p:cNvPr>
          <p:cNvGrpSpPr/>
          <p:nvPr/>
        </p:nvGrpSpPr>
        <p:grpSpPr>
          <a:xfrm>
            <a:off x="5661025" y="1760129"/>
            <a:ext cx="793750" cy="468313"/>
            <a:chOff x="5661025" y="1671638"/>
            <a:chExt cx="793750" cy="468313"/>
          </a:xfrm>
        </p:grpSpPr>
        <p:sp>
          <p:nvSpPr>
            <p:cNvPr id="36" name="Freeform 33">
              <a:extLst>
                <a:ext uri="{FF2B5EF4-FFF2-40B4-BE49-F238E27FC236}">
                  <a16:creationId xmlns="" xmlns:a16="http://schemas.microsoft.com/office/drawing/2014/main" id="{CC8E6E83-4148-4308-9162-DAC6331D7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2044701"/>
              <a:ext cx="793750" cy="12700"/>
            </a:xfrm>
            <a:custGeom>
              <a:avLst/>
              <a:gdLst>
                <a:gd name="T0" fmla="*/ 391 w 394"/>
                <a:gd name="T1" fmla="*/ 6 h 6"/>
                <a:gd name="T2" fmla="*/ 3 w 394"/>
                <a:gd name="T3" fmla="*/ 6 h 6"/>
                <a:gd name="T4" fmla="*/ 0 w 394"/>
                <a:gd name="T5" fmla="*/ 3 h 6"/>
                <a:gd name="T6" fmla="*/ 3 w 394"/>
                <a:gd name="T7" fmla="*/ 0 h 6"/>
                <a:gd name="T8" fmla="*/ 391 w 394"/>
                <a:gd name="T9" fmla="*/ 0 h 6"/>
                <a:gd name="T10" fmla="*/ 394 w 394"/>
                <a:gd name="T11" fmla="*/ 3 h 6"/>
                <a:gd name="T12" fmla="*/ 391 w 39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" h="6">
                  <a:moveTo>
                    <a:pt x="39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2" y="0"/>
                    <a:pt x="394" y="2"/>
                    <a:pt x="394" y="3"/>
                  </a:cubicBezTo>
                  <a:cubicBezTo>
                    <a:pt x="394" y="5"/>
                    <a:pt x="392" y="6"/>
                    <a:pt x="39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="" xmlns:a16="http://schemas.microsoft.com/office/drawing/2014/main" id="{1721986C-5C8B-4810-9079-5A7B5463B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113" y="2044701"/>
              <a:ext cx="60325" cy="93663"/>
            </a:xfrm>
            <a:custGeom>
              <a:avLst/>
              <a:gdLst>
                <a:gd name="T0" fmla="*/ 27 w 30"/>
                <a:gd name="T1" fmla="*/ 46 h 46"/>
                <a:gd name="T2" fmla="*/ 24 w 30"/>
                <a:gd name="T3" fmla="*/ 43 h 46"/>
                <a:gd name="T4" fmla="*/ 24 w 30"/>
                <a:gd name="T5" fmla="*/ 6 h 46"/>
                <a:gd name="T6" fmla="*/ 6 w 30"/>
                <a:gd name="T7" fmla="*/ 6 h 46"/>
                <a:gd name="T8" fmla="*/ 6 w 30"/>
                <a:gd name="T9" fmla="*/ 43 h 46"/>
                <a:gd name="T10" fmla="*/ 3 w 30"/>
                <a:gd name="T11" fmla="*/ 46 h 46"/>
                <a:gd name="T12" fmla="*/ 0 w 30"/>
                <a:gd name="T13" fmla="*/ 43 h 46"/>
                <a:gd name="T14" fmla="*/ 0 w 30"/>
                <a:gd name="T15" fmla="*/ 3 h 46"/>
                <a:gd name="T16" fmla="*/ 3 w 30"/>
                <a:gd name="T17" fmla="*/ 0 h 46"/>
                <a:gd name="T18" fmla="*/ 27 w 30"/>
                <a:gd name="T19" fmla="*/ 0 h 46"/>
                <a:gd name="T20" fmla="*/ 30 w 30"/>
                <a:gd name="T21" fmla="*/ 3 h 46"/>
                <a:gd name="T22" fmla="*/ 30 w 30"/>
                <a:gd name="T23" fmla="*/ 43 h 46"/>
                <a:gd name="T24" fmla="*/ 27 w 3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6">
                  <a:moveTo>
                    <a:pt x="27" y="46"/>
                  </a:moveTo>
                  <a:cubicBezTo>
                    <a:pt x="25" y="46"/>
                    <a:pt x="24" y="45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5"/>
                    <a:pt x="4" y="46"/>
                    <a:pt x="3" y="46"/>
                  </a:cubicBezTo>
                  <a:cubicBezTo>
                    <a:pt x="1" y="46"/>
                    <a:pt x="0" y="45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6"/>
                    <a:pt x="27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="" xmlns:a16="http://schemas.microsoft.com/office/drawing/2014/main" id="{535ED000-FD57-4D81-9601-10A4868A5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3" y="2047876"/>
              <a:ext cx="60325" cy="92075"/>
            </a:xfrm>
            <a:custGeom>
              <a:avLst/>
              <a:gdLst>
                <a:gd name="T0" fmla="*/ 27 w 30"/>
                <a:gd name="T1" fmla="*/ 46 h 46"/>
                <a:gd name="T2" fmla="*/ 24 w 30"/>
                <a:gd name="T3" fmla="*/ 43 h 46"/>
                <a:gd name="T4" fmla="*/ 24 w 30"/>
                <a:gd name="T5" fmla="*/ 6 h 46"/>
                <a:gd name="T6" fmla="*/ 6 w 30"/>
                <a:gd name="T7" fmla="*/ 6 h 46"/>
                <a:gd name="T8" fmla="*/ 6 w 30"/>
                <a:gd name="T9" fmla="*/ 43 h 46"/>
                <a:gd name="T10" fmla="*/ 3 w 30"/>
                <a:gd name="T11" fmla="*/ 46 h 46"/>
                <a:gd name="T12" fmla="*/ 0 w 30"/>
                <a:gd name="T13" fmla="*/ 43 h 46"/>
                <a:gd name="T14" fmla="*/ 0 w 30"/>
                <a:gd name="T15" fmla="*/ 3 h 46"/>
                <a:gd name="T16" fmla="*/ 3 w 30"/>
                <a:gd name="T17" fmla="*/ 0 h 46"/>
                <a:gd name="T18" fmla="*/ 27 w 30"/>
                <a:gd name="T19" fmla="*/ 0 h 46"/>
                <a:gd name="T20" fmla="*/ 30 w 30"/>
                <a:gd name="T21" fmla="*/ 3 h 46"/>
                <a:gd name="T22" fmla="*/ 30 w 30"/>
                <a:gd name="T23" fmla="*/ 43 h 46"/>
                <a:gd name="T24" fmla="*/ 27 w 3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6">
                  <a:moveTo>
                    <a:pt x="27" y="46"/>
                  </a:moveTo>
                  <a:cubicBezTo>
                    <a:pt x="26" y="46"/>
                    <a:pt x="24" y="44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5" y="46"/>
                    <a:pt x="3" y="46"/>
                  </a:cubicBezTo>
                  <a:cubicBezTo>
                    <a:pt x="2" y="46"/>
                    <a:pt x="0" y="44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1"/>
                    <a:pt x="30" y="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4"/>
                    <a:pt x="29" y="46"/>
                    <a:pt x="27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="" xmlns:a16="http://schemas.microsoft.com/office/drawing/2014/main" id="{2AF0A1ED-79FD-4FCE-9A66-C0C0FDC14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5" y="2005013"/>
              <a:ext cx="157163" cy="52388"/>
            </a:xfrm>
            <a:custGeom>
              <a:avLst/>
              <a:gdLst>
                <a:gd name="T0" fmla="*/ 75 w 78"/>
                <a:gd name="T1" fmla="*/ 26 h 26"/>
                <a:gd name="T2" fmla="*/ 3 w 78"/>
                <a:gd name="T3" fmla="*/ 26 h 26"/>
                <a:gd name="T4" fmla="*/ 0 w 78"/>
                <a:gd name="T5" fmla="*/ 23 h 26"/>
                <a:gd name="T6" fmla="*/ 0 w 78"/>
                <a:gd name="T7" fmla="*/ 14 h 26"/>
                <a:gd name="T8" fmla="*/ 13 w 78"/>
                <a:gd name="T9" fmla="*/ 0 h 26"/>
                <a:gd name="T10" fmla="*/ 64 w 78"/>
                <a:gd name="T11" fmla="*/ 0 h 26"/>
                <a:gd name="T12" fmla="*/ 78 w 78"/>
                <a:gd name="T13" fmla="*/ 14 h 26"/>
                <a:gd name="T14" fmla="*/ 78 w 78"/>
                <a:gd name="T15" fmla="*/ 23 h 26"/>
                <a:gd name="T16" fmla="*/ 75 w 78"/>
                <a:gd name="T17" fmla="*/ 26 h 26"/>
                <a:gd name="T18" fmla="*/ 6 w 78"/>
                <a:gd name="T19" fmla="*/ 20 h 26"/>
                <a:gd name="T20" fmla="*/ 72 w 78"/>
                <a:gd name="T21" fmla="*/ 20 h 26"/>
                <a:gd name="T22" fmla="*/ 72 w 78"/>
                <a:gd name="T23" fmla="*/ 14 h 26"/>
                <a:gd name="T24" fmla="*/ 64 w 78"/>
                <a:gd name="T25" fmla="*/ 6 h 26"/>
                <a:gd name="T26" fmla="*/ 13 w 78"/>
                <a:gd name="T27" fmla="*/ 6 h 26"/>
                <a:gd name="T28" fmla="*/ 6 w 78"/>
                <a:gd name="T29" fmla="*/ 14 h 26"/>
                <a:gd name="T30" fmla="*/ 6 w 78"/>
                <a:gd name="T31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26">
                  <a:moveTo>
                    <a:pt x="75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2" y="0"/>
                    <a:pt x="78" y="6"/>
                    <a:pt x="78" y="1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5"/>
                    <a:pt x="76" y="26"/>
                    <a:pt x="75" y="26"/>
                  </a:cubicBezTo>
                  <a:close/>
                  <a:moveTo>
                    <a:pt x="6" y="20"/>
                  </a:moveTo>
                  <a:cubicBezTo>
                    <a:pt x="72" y="20"/>
                    <a:pt x="72" y="20"/>
                    <a:pt x="72" y="2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9"/>
                    <a:pt x="69" y="6"/>
                    <a:pt x="6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9" y="6"/>
                    <a:pt x="6" y="9"/>
                    <a:pt x="6" y="14"/>
                  </a:cubicBezTo>
                  <a:lnTo>
                    <a:pt x="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="" xmlns:a16="http://schemas.microsoft.com/office/drawing/2014/main" id="{E1EE150F-3A5D-4BC1-B4AD-3B4DD1424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1716088"/>
              <a:ext cx="96838" cy="134938"/>
            </a:xfrm>
            <a:custGeom>
              <a:avLst/>
              <a:gdLst>
                <a:gd name="T0" fmla="*/ 4 w 48"/>
                <a:gd name="T1" fmla="*/ 67 h 67"/>
                <a:gd name="T2" fmla="*/ 2 w 48"/>
                <a:gd name="T3" fmla="*/ 67 h 67"/>
                <a:gd name="T4" fmla="*/ 1 w 48"/>
                <a:gd name="T5" fmla="*/ 63 h 67"/>
                <a:gd name="T6" fmla="*/ 42 w 48"/>
                <a:gd name="T7" fmla="*/ 2 h 67"/>
                <a:gd name="T8" fmla="*/ 46 w 48"/>
                <a:gd name="T9" fmla="*/ 1 h 67"/>
                <a:gd name="T10" fmla="*/ 47 w 48"/>
                <a:gd name="T11" fmla="*/ 5 h 67"/>
                <a:gd name="T12" fmla="*/ 6 w 48"/>
                <a:gd name="T13" fmla="*/ 66 h 67"/>
                <a:gd name="T14" fmla="*/ 4 w 48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7">
                  <a:moveTo>
                    <a:pt x="4" y="67"/>
                  </a:moveTo>
                  <a:cubicBezTo>
                    <a:pt x="3" y="67"/>
                    <a:pt x="2" y="67"/>
                    <a:pt x="2" y="67"/>
                  </a:cubicBezTo>
                  <a:cubicBezTo>
                    <a:pt x="1" y="66"/>
                    <a:pt x="0" y="64"/>
                    <a:pt x="1" y="63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0"/>
                    <a:pt x="45" y="0"/>
                    <a:pt x="46" y="1"/>
                  </a:cubicBezTo>
                  <a:cubicBezTo>
                    <a:pt x="48" y="2"/>
                    <a:pt x="48" y="3"/>
                    <a:pt x="47" y="5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5" y="67"/>
                    <a:pt x="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="" xmlns:a16="http://schemas.microsoft.com/office/drawing/2014/main" id="{899B2D8F-8F2A-470C-B13D-51AF6F102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5" y="1881188"/>
              <a:ext cx="61913" cy="133350"/>
            </a:xfrm>
            <a:custGeom>
              <a:avLst/>
              <a:gdLst>
                <a:gd name="T0" fmla="*/ 28 w 31"/>
                <a:gd name="T1" fmla="*/ 67 h 67"/>
                <a:gd name="T2" fmla="*/ 25 w 31"/>
                <a:gd name="T3" fmla="*/ 65 h 67"/>
                <a:gd name="T4" fmla="*/ 1 w 31"/>
                <a:gd name="T5" fmla="*/ 4 h 67"/>
                <a:gd name="T6" fmla="*/ 3 w 31"/>
                <a:gd name="T7" fmla="*/ 1 h 67"/>
                <a:gd name="T8" fmla="*/ 7 w 31"/>
                <a:gd name="T9" fmla="*/ 2 h 67"/>
                <a:gd name="T10" fmla="*/ 31 w 31"/>
                <a:gd name="T11" fmla="*/ 62 h 67"/>
                <a:gd name="T12" fmla="*/ 29 w 31"/>
                <a:gd name="T13" fmla="*/ 66 h 67"/>
                <a:gd name="T14" fmla="*/ 28 w 31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67">
                  <a:moveTo>
                    <a:pt x="28" y="67"/>
                  </a:moveTo>
                  <a:cubicBezTo>
                    <a:pt x="27" y="67"/>
                    <a:pt x="26" y="66"/>
                    <a:pt x="25" y="6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4"/>
                    <a:pt x="31" y="66"/>
                    <a:pt x="29" y="66"/>
                  </a:cubicBezTo>
                  <a:cubicBezTo>
                    <a:pt x="29" y="66"/>
                    <a:pt x="28" y="67"/>
                    <a:pt x="28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="" xmlns:a16="http://schemas.microsoft.com/office/drawing/2014/main" id="{908E8F90-7D44-425B-B601-387C37185B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3900" y="1671638"/>
              <a:ext cx="142875" cy="142875"/>
            </a:xfrm>
            <a:custGeom>
              <a:avLst/>
              <a:gdLst>
                <a:gd name="T0" fmla="*/ 17 w 71"/>
                <a:gd name="T1" fmla="*/ 71 h 71"/>
                <a:gd name="T2" fmla="*/ 15 w 71"/>
                <a:gd name="T3" fmla="*/ 70 h 71"/>
                <a:gd name="T4" fmla="*/ 16 w 71"/>
                <a:gd name="T5" fmla="*/ 16 h 71"/>
                <a:gd name="T6" fmla="*/ 70 w 71"/>
                <a:gd name="T7" fmla="*/ 15 h 71"/>
                <a:gd name="T8" fmla="*/ 70 w 71"/>
                <a:gd name="T9" fmla="*/ 19 h 71"/>
                <a:gd name="T10" fmla="*/ 19 w 71"/>
                <a:gd name="T11" fmla="*/ 70 h 71"/>
                <a:gd name="T12" fmla="*/ 17 w 71"/>
                <a:gd name="T13" fmla="*/ 71 h 71"/>
                <a:gd name="T14" fmla="*/ 44 w 71"/>
                <a:gd name="T15" fmla="*/ 10 h 71"/>
                <a:gd name="T16" fmla="*/ 20 w 71"/>
                <a:gd name="T17" fmla="*/ 20 h 71"/>
                <a:gd name="T18" fmla="*/ 17 w 71"/>
                <a:gd name="T19" fmla="*/ 63 h 71"/>
                <a:gd name="T20" fmla="*/ 63 w 71"/>
                <a:gd name="T21" fmla="*/ 17 h 71"/>
                <a:gd name="T22" fmla="*/ 44 w 71"/>
                <a:gd name="T23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1">
                  <a:moveTo>
                    <a:pt x="17" y="71"/>
                  </a:moveTo>
                  <a:cubicBezTo>
                    <a:pt x="16" y="71"/>
                    <a:pt x="15" y="70"/>
                    <a:pt x="15" y="70"/>
                  </a:cubicBezTo>
                  <a:cubicBezTo>
                    <a:pt x="0" y="55"/>
                    <a:pt x="1" y="31"/>
                    <a:pt x="16" y="16"/>
                  </a:cubicBezTo>
                  <a:cubicBezTo>
                    <a:pt x="31" y="1"/>
                    <a:pt x="55" y="0"/>
                    <a:pt x="70" y="15"/>
                  </a:cubicBezTo>
                  <a:cubicBezTo>
                    <a:pt x="71" y="16"/>
                    <a:pt x="71" y="18"/>
                    <a:pt x="70" y="1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8" y="71"/>
                    <a:pt x="17" y="71"/>
                  </a:cubicBezTo>
                  <a:close/>
                  <a:moveTo>
                    <a:pt x="44" y="10"/>
                  </a:moveTo>
                  <a:cubicBezTo>
                    <a:pt x="36" y="10"/>
                    <a:pt x="27" y="13"/>
                    <a:pt x="20" y="20"/>
                  </a:cubicBezTo>
                  <a:cubicBezTo>
                    <a:pt x="8" y="32"/>
                    <a:pt x="7" y="51"/>
                    <a:pt x="17" y="63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58" y="12"/>
                    <a:pt x="51" y="10"/>
                    <a:pt x="4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="" xmlns:a16="http://schemas.microsoft.com/office/drawing/2014/main" id="{00BBE069-002C-40BC-98A6-35F0927EF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0" y="1671638"/>
              <a:ext cx="60325" cy="58738"/>
            </a:xfrm>
            <a:custGeom>
              <a:avLst/>
              <a:gdLst>
                <a:gd name="T0" fmla="*/ 11 w 30"/>
                <a:gd name="T1" fmla="*/ 29 h 29"/>
                <a:gd name="T2" fmla="*/ 9 w 30"/>
                <a:gd name="T3" fmla="*/ 28 h 29"/>
                <a:gd name="T4" fmla="*/ 4 w 30"/>
                <a:gd name="T5" fmla="*/ 23 h 29"/>
                <a:gd name="T6" fmla="*/ 1 w 30"/>
                <a:gd name="T7" fmla="*/ 14 h 29"/>
                <a:gd name="T8" fmla="*/ 6 w 30"/>
                <a:gd name="T9" fmla="*/ 6 h 29"/>
                <a:gd name="T10" fmla="*/ 14 w 30"/>
                <a:gd name="T11" fmla="*/ 1 h 29"/>
                <a:gd name="T12" fmla="*/ 23 w 30"/>
                <a:gd name="T13" fmla="*/ 3 h 29"/>
                <a:gd name="T14" fmla="*/ 28 w 30"/>
                <a:gd name="T15" fmla="*/ 9 h 29"/>
                <a:gd name="T16" fmla="*/ 28 w 30"/>
                <a:gd name="T17" fmla="*/ 13 h 29"/>
                <a:gd name="T18" fmla="*/ 24 w 30"/>
                <a:gd name="T19" fmla="*/ 13 h 29"/>
                <a:gd name="T20" fmla="*/ 19 w 30"/>
                <a:gd name="T21" fmla="*/ 8 h 29"/>
                <a:gd name="T22" fmla="*/ 16 w 30"/>
                <a:gd name="T23" fmla="*/ 7 h 29"/>
                <a:gd name="T24" fmla="*/ 11 w 30"/>
                <a:gd name="T25" fmla="*/ 10 h 29"/>
                <a:gd name="T26" fmla="*/ 7 w 30"/>
                <a:gd name="T27" fmla="*/ 15 h 29"/>
                <a:gd name="T28" fmla="*/ 8 w 30"/>
                <a:gd name="T29" fmla="*/ 19 h 29"/>
                <a:gd name="T30" fmla="*/ 13 w 30"/>
                <a:gd name="T31" fmla="*/ 24 h 29"/>
                <a:gd name="T32" fmla="*/ 13 w 30"/>
                <a:gd name="T33" fmla="*/ 28 h 29"/>
                <a:gd name="T34" fmla="*/ 11 w 30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9">
                  <a:moveTo>
                    <a:pt x="11" y="29"/>
                  </a:moveTo>
                  <a:cubicBezTo>
                    <a:pt x="10" y="29"/>
                    <a:pt x="10" y="29"/>
                    <a:pt x="9" y="2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0"/>
                    <a:pt x="0" y="17"/>
                    <a:pt x="1" y="14"/>
                  </a:cubicBezTo>
                  <a:cubicBezTo>
                    <a:pt x="2" y="11"/>
                    <a:pt x="4" y="9"/>
                    <a:pt x="6" y="6"/>
                  </a:cubicBezTo>
                  <a:cubicBezTo>
                    <a:pt x="9" y="3"/>
                    <a:pt x="12" y="2"/>
                    <a:pt x="14" y="1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10"/>
                    <a:pt x="30" y="12"/>
                    <a:pt x="28" y="13"/>
                  </a:cubicBezTo>
                  <a:cubicBezTo>
                    <a:pt x="27" y="14"/>
                    <a:pt x="25" y="14"/>
                    <a:pt x="24" y="13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6"/>
                    <a:pt x="17" y="6"/>
                    <a:pt x="16" y="7"/>
                  </a:cubicBezTo>
                  <a:cubicBezTo>
                    <a:pt x="14" y="7"/>
                    <a:pt x="13" y="8"/>
                    <a:pt x="11" y="10"/>
                  </a:cubicBezTo>
                  <a:cubicBezTo>
                    <a:pt x="8" y="12"/>
                    <a:pt x="7" y="14"/>
                    <a:pt x="7" y="15"/>
                  </a:cubicBezTo>
                  <a:cubicBezTo>
                    <a:pt x="7" y="16"/>
                    <a:pt x="7" y="17"/>
                    <a:pt x="8" y="1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5" y="25"/>
                    <a:pt x="15" y="27"/>
                    <a:pt x="13" y="28"/>
                  </a:cubicBezTo>
                  <a:cubicBezTo>
                    <a:pt x="13" y="29"/>
                    <a:pt x="12" y="29"/>
                    <a:pt x="1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="" xmlns:a16="http://schemas.microsoft.com/office/drawing/2014/main" id="{570AA535-CA6E-4B40-A89E-DD0EEC357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2963" y="2006601"/>
              <a:ext cx="465138" cy="49213"/>
            </a:xfrm>
            <a:custGeom>
              <a:avLst/>
              <a:gdLst>
                <a:gd name="T0" fmla="*/ 210 w 231"/>
                <a:gd name="T1" fmla="*/ 24 h 24"/>
                <a:gd name="T2" fmla="*/ 17 w 231"/>
                <a:gd name="T3" fmla="*/ 24 h 24"/>
                <a:gd name="T4" fmla="*/ 0 w 231"/>
                <a:gd name="T5" fmla="*/ 7 h 24"/>
                <a:gd name="T6" fmla="*/ 0 w 231"/>
                <a:gd name="T7" fmla="*/ 3 h 24"/>
                <a:gd name="T8" fmla="*/ 1 w 231"/>
                <a:gd name="T9" fmla="*/ 1 h 24"/>
                <a:gd name="T10" fmla="*/ 3 w 231"/>
                <a:gd name="T11" fmla="*/ 0 h 24"/>
                <a:gd name="T12" fmla="*/ 3 w 231"/>
                <a:gd name="T13" fmla="*/ 0 h 24"/>
                <a:gd name="T14" fmla="*/ 228 w 231"/>
                <a:gd name="T15" fmla="*/ 0 h 24"/>
                <a:gd name="T16" fmla="*/ 230 w 231"/>
                <a:gd name="T17" fmla="*/ 1 h 24"/>
                <a:gd name="T18" fmla="*/ 231 w 231"/>
                <a:gd name="T19" fmla="*/ 3 h 24"/>
                <a:gd name="T20" fmla="*/ 231 w 231"/>
                <a:gd name="T21" fmla="*/ 7 h 24"/>
                <a:gd name="T22" fmla="*/ 214 w 231"/>
                <a:gd name="T23" fmla="*/ 24 h 24"/>
                <a:gd name="T24" fmla="*/ 210 w 231"/>
                <a:gd name="T25" fmla="*/ 24 h 24"/>
                <a:gd name="T26" fmla="*/ 6 w 231"/>
                <a:gd name="T27" fmla="*/ 6 h 24"/>
                <a:gd name="T28" fmla="*/ 6 w 231"/>
                <a:gd name="T29" fmla="*/ 7 h 24"/>
                <a:gd name="T30" fmla="*/ 17 w 231"/>
                <a:gd name="T31" fmla="*/ 18 h 24"/>
                <a:gd name="T32" fmla="*/ 214 w 231"/>
                <a:gd name="T33" fmla="*/ 18 h 24"/>
                <a:gd name="T34" fmla="*/ 225 w 231"/>
                <a:gd name="T35" fmla="*/ 7 h 24"/>
                <a:gd name="T36" fmla="*/ 225 w 231"/>
                <a:gd name="T37" fmla="*/ 6 h 24"/>
                <a:gd name="T38" fmla="*/ 6 w 231"/>
                <a:gd name="T3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24">
                  <a:moveTo>
                    <a:pt x="210" y="24"/>
                  </a:moveTo>
                  <a:cubicBezTo>
                    <a:pt x="180" y="24"/>
                    <a:pt x="19" y="24"/>
                    <a:pt x="17" y="24"/>
                  </a:cubicBezTo>
                  <a:cubicBezTo>
                    <a:pt x="2" y="24"/>
                    <a:pt x="1" y="16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9" y="0"/>
                    <a:pt x="230" y="1"/>
                  </a:cubicBezTo>
                  <a:cubicBezTo>
                    <a:pt x="230" y="2"/>
                    <a:pt x="231" y="2"/>
                    <a:pt x="231" y="3"/>
                  </a:cubicBezTo>
                  <a:cubicBezTo>
                    <a:pt x="231" y="7"/>
                    <a:pt x="231" y="7"/>
                    <a:pt x="231" y="7"/>
                  </a:cubicBezTo>
                  <a:cubicBezTo>
                    <a:pt x="231" y="16"/>
                    <a:pt x="229" y="24"/>
                    <a:pt x="214" y="24"/>
                  </a:cubicBezTo>
                  <a:cubicBezTo>
                    <a:pt x="214" y="24"/>
                    <a:pt x="213" y="24"/>
                    <a:pt x="210" y="24"/>
                  </a:cubicBezTo>
                  <a:close/>
                  <a:moveTo>
                    <a:pt x="6" y="6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7" y="15"/>
                    <a:pt x="7" y="18"/>
                    <a:pt x="17" y="18"/>
                  </a:cubicBezTo>
                  <a:cubicBezTo>
                    <a:pt x="19" y="18"/>
                    <a:pt x="211" y="18"/>
                    <a:pt x="214" y="18"/>
                  </a:cubicBezTo>
                  <a:cubicBezTo>
                    <a:pt x="224" y="18"/>
                    <a:pt x="225" y="15"/>
                    <a:pt x="225" y="7"/>
                  </a:cubicBezTo>
                  <a:cubicBezTo>
                    <a:pt x="225" y="6"/>
                    <a:pt x="225" y="6"/>
                    <a:pt x="225" y="6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="" xmlns:a16="http://schemas.microsoft.com/office/drawing/2014/main" id="{A60FB0B6-8688-41D7-87AF-94A6231C8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5" y="1763713"/>
              <a:ext cx="352425" cy="233363"/>
            </a:xfrm>
            <a:custGeom>
              <a:avLst/>
              <a:gdLst>
                <a:gd name="T0" fmla="*/ 3 w 175"/>
                <a:gd name="T1" fmla="*/ 116 h 116"/>
                <a:gd name="T2" fmla="*/ 0 w 175"/>
                <a:gd name="T3" fmla="*/ 113 h 116"/>
                <a:gd name="T4" fmla="*/ 0 w 175"/>
                <a:gd name="T5" fmla="*/ 9 h 116"/>
                <a:gd name="T6" fmla="*/ 9 w 175"/>
                <a:gd name="T7" fmla="*/ 0 h 116"/>
                <a:gd name="T8" fmla="*/ 166 w 175"/>
                <a:gd name="T9" fmla="*/ 0 h 116"/>
                <a:gd name="T10" fmla="*/ 175 w 175"/>
                <a:gd name="T11" fmla="*/ 9 h 116"/>
                <a:gd name="T12" fmla="*/ 175 w 175"/>
                <a:gd name="T13" fmla="*/ 113 h 116"/>
                <a:gd name="T14" fmla="*/ 172 w 175"/>
                <a:gd name="T15" fmla="*/ 116 h 116"/>
                <a:gd name="T16" fmla="*/ 169 w 175"/>
                <a:gd name="T17" fmla="*/ 113 h 116"/>
                <a:gd name="T18" fmla="*/ 169 w 175"/>
                <a:gd name="T19" fmla="*/ 9 h 116"/>
                <a:gd name="T20" fmla="*/ 166 w 175"/>
                <a:gd name="T21" fmla="*/ 6 h 116"/>
                <a:gd name="T22" fmla="*/ 9 w 175"/>
                <a:gd name="T23" fmla="*/ 6 h 116"/>
                <a:gd name="T24" fmla="*/ 6 w 175"/>
                <a:gd name="T25" fmla="*/ 9 h 116"/>
                <a:gd name="T26" fmla="*/ 6 w 175"/>
                <a:gd name="T27" fmla="*/ 113 h 116"/>
                <a:gd name="T28" fmla="*/ 3 w 175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16">
                  <a:moveTo>
                    <a:pt x="3" y="116"/>
                  </a:moveTo>
                  <a:cubicBezTo>
                    <a:pt x="1" y="116"/>
                    <a:pt x="0" y="115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0" y="0"/>
                    <a:pt x="175" y="3"/>
                    <a:pt x="175" y="9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4"/>
                    <a:pt x="174" y="116"/>
                    <a:pt x="172" y="116"/>
                  </a:cubicBezTo>
                  <a:cubicBezTo>
                    <a:pt x="171" y="116"/>
                    <a:pt x="169" y="114"/>
                    <a:pt x="169" y="113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6"/>
                    <a:pt x="167" y="6"/>
                    <a:pt x="166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5"/>
                    <a:pt x="4" y="116"/>
                    <a:pt x="3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="" xmlns:a16="http://schemas.microsoft.com/office/drawing/2014/main" id="{9D2F313D-E972-4D5E-8E6F-FE81FC0FD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513" y="1792288"/>
              <a:ext cx="301625" cy="227013"/>
            </a:xfrm>
            <a:custGeom>
              <a:avLst/>
              <a:gdLst>
                <a:gd name="T0" fmla="*/ 3 w 150"/>
                <a:gd name="T1" fmla="*/ 113 h 113"/>
                <a:gd name="T2" fmla="*/ 0 w 150"/>
                <a:gd name="T3" fmla="*/ 110 h 113"/>
                <a:gd name="T4" fmla="*/ 0 w 150"/>
                <a:gd name="T5" fmla="*/ 3 h 113"/>
                <a:gd name="T6" fmla="*/ 3 w 150"/>
                <a:gd name="T7" fmla="*/ 0 h 113"/>
                <a:gd name="T8" fmla="*/ 147 w 150"/>
                <a:gd name="T9" fmla="*/ 0 h 113"/>
                <a:gd name="T10" fmla="*/ 150 w 150"/>
                <a:gd name="T11" fmla="*/ 3 h 113"/>
                <a:gd name="T12" fmla="*/ 150 w 150"/>
                <a:gd name="T13" fmla="*/ 108 h 113"/>
                <a:gd name="T14" fmla="*/ 147 w 150"/>
                <a:gd name="T15" fmla="*/ 111 h 113"/>
                <a:gd name="T16" fmla="*/ 144 w 150"/>
                <a:gd name="T17" fmla="*/ 108 h 113"/>
                <a:gd name="T18" fmla="*/ 144 w 150"/>
                <a:gd name="T19" fmla="*/ 6 h 113"/>
                <a:gd name="T20" fmla="*/ 6 w 150"/>
                <a:gd name="T21" fmla="*/ 6 h 113"/>
                <a:gd name="T22" fmla="*/ 6 w 150"/>
                <a:gd name="T23" fmla="*/ 110 h 113"/>
                <a:gd name="T24" fmla="*/ 3 w 150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13">
                  <a:moveTo>
                    <a:pt x="3" y="113"/>
                  </a:moveTo>
                  <a:cubicBezTo>
                    <a:pt x="2" y="113"/>
                    <a:pt x="0" y="112"/>
                    <a:pt x="0" y="1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9" y="0"/>
                    <a:pt x="150" y="1"/>
                    <a:pt x="150" y="3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10"/>
                    <a:pt x="149" y="111"/>
                    <a:pt x="147" y="111"/>
                  </a:cubicBezTo>
                  <a:cubicBezTo>
                    <a:pt x="145" y="111"/>
                    <a:pt x="144" y="110"/>
                    <a:pt x="144" y="10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6" y="112"/>
                    <a:pt x="5" y="113"/>
                    <a:pt x="3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="" xmlns:a16="http://schemas.microsoft.com/office/drawing/2014/main" id="{124A01B7-CD1E-4D3A-8F77-321199734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844676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="" xmlns:a16="http://schemas.microsoft.com/office/drawing/2014/main" id="{65FBCE16-47BE-4F60-8AA6-C10F043F2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8713" y="1844676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="" xmlns:a16="http://schemas.microsoft.com/office/drawing/2014/main" id="{6D6B2507-2037-4E55-917F-063AD30A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7750" y="1844676"/>
              <a:ext cx="60325" cy="11113"/>
            </a:xfrm>
            <a:custGeom>
              <a:avLst/>
              <a:gdLst>
                <a:gd name="T0" fmla="*/ 27 w 30"/>
                <a:gd name="T1" fmla="*/ 6 h 6"/>
                <a:gd name="T2" fmla="*/ 3 w 30"/>
                <a:gd name="T3" fmla="*/ 6 h 6"/>
                <a:gd name="T4" fmla="*/ 0 w 30"/>
                <a:gd name="T5" fmla="*/ 3 h 6"/>
                <a:gd name="T6" fmla="*/ 3 w 30"/>
                <a:gd name="T7" fmla="*/ 0 h 6"/>
                <a:gd name="T8" fmla="*/ 27 w 30"/>
                <a:gd name="T9" fmla="*/ 0 h 6"/>
                <a:gd name="T10" fmla="*/ 30 w 30"/>
                <a:gd name="T11" fmla="*/ 3 h 6"/>
                <a:gd name="T12" fmla="*/ 27 w 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="" xmlns:a16="http://schemas.microsoft.com/office/drawing/2014/main" id="{A295D1FD-7972-4636-9433-F1A746284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924051"/>
              <a:ext cx="196850" cy="12700"/>
            </a:xfrm>
            <a:custGeom>
              <a:avLst/>
              <a:gdLst>
                <a:gd name="T0" fmla="*/ 95 w 98"/>
                <a:gd name="T1" fmla="*/ 6 h 6"/>
                <a:gd name="T2" fmla="*/ 3 w 98"/>
                <a:gd name="T3" fmla="*/ 6 h 6"/>
                <a:gd name="T4" fmla="*/ 0 w 98"/>
                <a:gd name="T5" fmla="*/ 3 h 6"/>
                <a:gd name="T6" fmla="*/ 3 w 98"/>
                <a:gd name="T7" fmla="*/ 0 h 6"/>
                <a:gd name="T8" fmla="*/ 95 w 98"/>
                <a:gd name="T9" fmla="*/ 0 h 6"/>
                <a:gd name="T10" fmla="*/ 98 w 98"/>
                <a:gd name="T11" fmla="*/ 3 h 6"/>
                <a:gd name="T12" fmla="*/ 95 w 9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">
                  <a:moveTo>
                    <a:pt x="9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8" y="2"/>
                    <a:pt x="98" y="3"/>
                  </a:cubicBezTo>
                  <a:cubicBezTo>
                    <a:pt x="98" y="5"/>
                    <a:pt x="96" y="6"/>
                    <a:pt x="95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="" xmlns:a16="http://schemas.microsoft.com/office/drawing/2014/main" id="{6EC328CA-14A5-4418-B83A-C5A8DFAF1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965326"/>
              <a:ext cx="196850" cy="11113"/>
            </a:xfrm>
            <a:custGeom>
              <a:avLst/>
              <a:gdLst>
                <a:gd name="T0" fmla="*/ 95 w 98"/>
                <a:gd name="T1" fmla="*/ 6 h 6"/>
                <a:gd name="T2" fmla="*/ 3 w 98"/>
                <a:gd name="T3" fmla="*/ 6 h 6"/>
                <a:gd name="T4" fmla="*/ 0 w 98"/>
                <a:gd name="T5" fmla="*/ 3 h 6"/>
                <a:gd name="T6" fmla="*/ 3 w 98"/>
                <a:gd name="T7" fmla="*/ 0 h 6"/>
                <a:gd name="T8" fmla="*/ 95 w 98"/>
                <a:gd name="T9" fmla="*/ 0 h 6"/>
                <a:gd name="T10" fmla="*/ 98 w 98"/>
                <a:gd name="T11" fmla="*/ 3 h 6"/>
                <a:gd name="T12" fmla="*/ 95 w 9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">
                  <a:moveTo>
                    <a:pt x="9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8" y="2"/>
                    <a:pt x="98" y="3"/>
                  </a:cubicBezTo>
                  <a:cubicBezTo>
                    <a:pt x="98" y="5"/>
                    <a:pt x="96" y="6"/>
                    <a:pt x="95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="" xmlns:a16="http://schemas.microsoft.com/office/drawing/2014/main" id="{FCD8C90F-F668-4B3E-AC1C-6AFECDC2E1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5" y="1839913"/>
              <a:ext cx="52388" cy="52388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6 h 26"/>
                <a:gd name="T12" fmla="*/ 6 w 26"/>
                <a:gd name="T13" fmla="*/ 13 h 26"/>
                <a:gd name="T14" fmla="*/ 13 w 26"/>
                <a:gd name="T15" fmla="*/ 20 h 26"/>
                <a:gd name="T16" fmla="*/ 20 w 26"/>
                <a:gd name="T17" fmla="*/ 13 h 26"/>
                <a:gd name="T18" fmla="*/ 13 w 26"/>
                <a:gd name="T1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C543751-257A-42A0-84B8-1618243098C3}"/>
              </a:ext>
            </a:extLst>
          </p:cNvPr>
          <p:cNvGrpSpPr/>
          <p:nvPr/>
        </p:nvGrpSpPr>
        <p:grpSpPr>
          <a:xfrm>
            <a:off x="4497388" y="2534829"/>
            <a:ext cx="712787" cy="566738"/>
            <a:chOff x="4497388" y="2446338"/>
            <a:chExt cx="712787" cy="566738"/>
          </a:xfrm>
        </p:grpSpPr>
        <p:sp>
          <p:nvSpPr>
            <p:cNvPr id="54" name="Freeform 50">
              <a:extLst>
                <a:ext uri="{FF2B5EF4-FFF2-40B4-BE49-F238E27FC236}">
                  <a16:creationId xmlns="" xmlns:a16="http://schemas.microsoft.com/office/drawing/2014/main" id="{1D80A552-C60E-4183-B367-5563E82D1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650" y="2778126"/>
              <a:ext cx="79375" cy="53975"/>
            </a:xfrm>
            <a:custGeom>
              <a:avLst/>
              <a:gdLst>
                <a:gd name="T0" fmla="*/ 19 w 39"/>
                <a:gd name="T1" fmla="*/ 27 h 27"/>
                <a:gd name="T2" fmla="*/ 19 w 39"/>
                <a:gd name="T3" fmla="*/ 27 h 27"/>
                <a:gd name="T4" fmla="*/ 19 w 39"/>
                <a:gd name="T5" fmla="*/ 27 h 27"/>
                <a:gd name="T6" fmla="*/ 19 w 39"/>
                <a:gd name="T7" fmla="*/ 27 h 27"/>
                <a:gd name="T8" fmla="*/ 6 w 39"/>
                <a:gd name="T9" fmla="*/ 19 h 27"/>
                <a:gd name="T10" fmla="*/ 0 w 39"/>
                <a:gd name="T11" fmla="*/ 8 h 27"/>
                <a:gd name="T12" fmla="*/ 0 w 39"/>
                <a:gd name="T13" fmla="*/ 3 h 27"/>
                <a:gd name="T14" fmla="*/ 3 w 39"/>
                <a:gd name="T15" fmla="*/ 0 h 27"/>
                <a:gd name="T16" fmla="*/ 6 w 39"/>
                <a:gd name="T17" fmla="*/ 3 h 27"/>
                <a:gd name="T18" fmla="*/ 6 w 39"/>
                <a:gd name="T19" fmla="*/ 8 h 27"/>
                <a:gd name="T20" fmla="*/ 19 w 39"/>
                <a:gd name="T21" fmla="*/ 20 h 27"/>
                <a:gd name="T22" fmla="*/ 33 w 39"/>
                <a:gd name="T23" fmla="*/ 8 h 27"/>
                <a:gd name="T24" fmla="*/ 33 w 39"/>
                <a:gd name="T25" fmla="*/ 3 h 27"/>
                <a:gd name="T26" fmla="*/ 36 w 39"/>
                <a:gd name="T27" fmla="*/ 0 h 27"/>
                <a:gd name="T28" fmla="*/ 39 w 39"/>
                <a:gd name="T29" fmla="*/ 3 h 27"/>
                <a:gd name="T30" fmla="*/ 39 w 39"/>
                <a:gd name="T31" fmla="*/ 8 h 27"/>
                <a:gd name="T32" fmla="*/ 32 w 39"/>
                <a:gd name="T33" fmla="*/ 19 h 27"/>
                <a:gd name="T34" fmla="*/ 20 w 39"/>
                <a:gd name="T35" fmla="*/ 27 h 27"/>
                <a:gd name="T36" fmla="*/ 20 w 39"/>
                <a:gd name="T37" fmla="*/ 27 h 27"/>
                <a:gd name="T38" fmla="*/ 19 w 39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27"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26"/>
                    <a:pt x="9" y="22"/>
                    <a:pt x="6" y="19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3"/>
                    <a:pt x="15" y="18"/>
                    <a:pt x="19" y="20"/>
                  </a:cubicBezTo>
                  <a:cubicBezTo>
                    <a:pt x="24" y="18"/>
                    <a:pt x="33" y="13"/>
                    <a:pt x="33" y="8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4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12"/>
                    <a:pt x="36" y="15"/>
                    <a:pt x="32" y="19"/>
                  </a:cubicBezTo>
                  <a:cubicBezTo>
                    <a:pt x="29" y="22"/>
                    <a:pt x="23" y="26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19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>
              <a:extLst>
                <a:ext uri="{FF2B5EF4-FFF2-40B4-BE49-F238E27FC236}">
                  <a16:creationId xmlns="" xmlns:a16="http://schemas.microsoft.com/office/drawing/2014/main" id="{FAB19EC1-BF85-4149-BD3F-60AAE3BF9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5" y="2771776"/>
              <a:ext cx="139700" cy="241300"/>
            </a:xfrm>
            <a:custGeom>
              <a:avLst/>
              <a:gdLst>
                <a:gd name="T0" fmla="*/ 67 w 70"/>
                <a:gd name="T1" fmla="*/ 120 h 120"/>
                <a:gd name="T2" fmla="*/ 64 w 70"/>
                <a:gd name="T3" fmla="*/ 117 h 120"/>
                <a:gd name="T4" fmla="*/ 56 w 70"/>
                <a:gd name="T5" fmla="*/ 49 h 120"/>
                <a:gd name="T6" fmla="*/ 2 w 70"/>
                <a:gd name="T7" fmla="*/ 6 h 120"/>
                <a:gd name="T8" fmla="*/ 0 w 70"/>
                <a:gd name="T9" fmla="*/ 3 h 120"/>
                <a:gd name="T10" fmla="*/ 3 w 70"/>
                <a:gd name="T11" fmla="*/ 0 h 120"/>
                <a:gd name="T12" fmla="*/ 62 w 70"/>
                <a:gd name="T13" fmla="*/ 48 h 120"/>
                <a:gd name="T14" fmla="*/ 70 w 70"/>
                <a:gd name="T15" fmla="*/ 116 h 120"/>
                <a:gd name="T16" fmla="*/ 68 w 70"/>
                <a:gd name="T17" fmla="*/ 120 h 120"/>
                <a:gd name="T18" fmla="*/ 67 w 70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0">
                  <a:moveTo>
                    <a:pt x="67" y="120"/>
                  </a:moveTo>
                  <a:cubicBezTo>
                    <a:pt x="66" y="120"/>
                    <a:pt x="64" y="119"/>
                    <a:pt x="64" y="11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1" y="18"/>
                    <a:pt x="35" y="12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5" y="6"/>
                    <a:pt x="56" y="12"/>
                    <a:pt x="62" y="48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8"/>
                    <a:pt x="69" y="120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="" xmlns:a16="http://schemas.microsoft.com/office/drawing/2014/main" id="{FA09482D-9E50-4091-8F96-7A585253E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25" y="2771776"/>
              <a:ext cx="147638" cy="241300"/>
            </a:xfrm>
            <a:custGeom>
              <a:avLst/>
              <a:gdLst>
                <a:gd name="T0" fmla="*/ 4 w 73"/>
                <a:gd name="T1" fmla="*/ 120 h 120"/>
                <a:gd name="T2" fmla="*/ 3 w 73"/>
                <a:gd name="T3" fmla="*/ 120 h 120"/>
                <a:gd name="T4" fmla="*/ 1 w 73"/>
                <a:gd name="T5" fmla="*/ 116 h 120"/>
                <a:gd name="T6" fmla="*/ 9 w 73"/>
                <a:gd name="T7" fmla="*/ 48 h 120"/>
                <a:gd name="T8" fmla="*/ 69 w 73"/>
                <a:gd name="T9" fmla="*/ 0 h 120"/>
                <a:gd name="T10" fmla="*/ 72 w 73"/>
                <a:gd name="T11" fmla="*/ 3 h 120"/>
                <a:gd name="T12" fmla="*/ 70 w 73"/>
                <a:gd name="T13" fmla="*/ 6 h 120"/>
                <a:gd name="T14" fmla="*/ 15 w 73"/>
                <a:gd name="T15" fmla="*/ 49 h 120"/>
                <a:gd name="T16" fmla="*/ 7 w 73"/>
                <a:gd name="T17" fmla="*/ 117 h 120"/>
                <a:gd name="T18" fmla="*/ 4 w 73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20">
                  <a:moveTo>
                    <a:pt x="4" y="120"/>
                  </a:moveTo>
                  <a:cubicBezTo>
                    <a:pt x="4" y="120"/>
                    <a:pt x="3" y="120"/>
                    <a:pt x="3" y="120"/>
                  </a:cubicBezTo>
                  <a:cubicBezTo>
                    <a:pt x="2" y="120"/>
                    <a:pt x="0" y="118"/>
                    <a:pt x="1" y="11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7" y="9"/>
                    <a:pt x="36" y="6"/>
                    <a:pt x="69" y="0"/>
                  </a:cubicBezTo>
                  <a:cubicBezTo>
                    <a:pt x="71" y="0"/>
                    <a:pt x="72" y="1"/>
                    <a:pt x="72" y="3"/>
                  </a:cubicBezTo>
                  <a:cubicBezTo>
                    <a:pt x="73" y="4"/>
                    <a:pt x="71" y="6"/>
                    <a:pt x="70" y="6"/>
                  </a:cubicBezTo>
                  <a:cubicBezTo>
                    <a:pt x="38" y="11"/>
                    <a:pt x="22" y="14"/>
                    <a:pt x="15" y="4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6" y="119"/>
                    <a:pt x="5" y="120"/>
                    <a:pt x="4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="" xmlns:a16="http://schemas.microsoft.com/office/drawing/2014/main" id="{DB487F17-9F98-4AB5-BF50-D9A7FEEE6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2532063"/>
              <a:ext cx="231775" cy="263525"/>
            </a:xfrm>
            <a:custGeom>
              <a:avLst/>
              <a:gdLst>
                <a:gd name="T0" fmla="*/ 58 w 115"/>
                <a:gd name="T1" fmla="*/ 131 h 131"/>
                <a:gd name="T2" fmla="*/ 2 w 115"/>
                <a:gd name="T3" fmla="*/ 73 h 131"/>
                <a:gd name="T4" fmla="*/ 0 w 115"/>
                <a:gd name="T5" fmla="*/ 30 h 131"/>
                <a:gd name="T6" fmla="*/ 0 w 115"/>
                <a:gd name="T7" fmla="*/ 29 h 131"/>
                <a:gd name="T8" fmla="*/ 8 w 115"/>
                <a:gd name="T9" fmla="*/ 12 h 131"/>
                <a:gd name="T10" fmla="*/ 10 w 115"/>
                <a:gd name="T11" fmla="*/ 10 h 131"/>
                <a:gd name="T12" fmla="*/ 11 w 115"/>
                <a:gd name="T13" fmla="*/ 10 h 131"/>
                <a:gd name="T14" fmla="*/ 13 w 115"/>
                <a:gd name="T15" fmla="*/ 10 h 131"/>
                <a:gd name="T16" fmla="*/ 17 w 115"/>
                <a:gd name="T17" fmla="*/ 10 h 131"/>
                <a:gd name="T18" fmla="*/ 33 w 115"/>
                <a:gd name="T19" fmla="*/ 1 h 131"/>
                <a:gd name="T20" fmla="*/ 35 w 115"/>
                <a:gd name="T21" fmla="*/ 0 h 131"/>
                <a:gd name="T22" fmla="*/ 38 w 115"/>
                <a:gd name="T23" fmla="*/ 1 h 131"/>
                <a:gd name="T24" fmla="*/ 57 w 115"/>
                <a:gd name="T25" fmla="*/ 11 h 131"/>
                <a:gd name="T26" fmla="*/ 58 w 115"/>
                <a:gd name="T27" fmla="*/ 11 h 131"/>
                <a:gd name="T28" fmla="*/ 63 w 115"/>
                <a:gd name="T29" fmla="*/ 11 h 131"/>
                <a:gd name="T30" fmla="*/ 64 w 115"/>
                <a:gd name="T31" fmla="*/ 11 h 131"/>
                <a:gd name="T32" fmla="*/ 65 w 115"/>
                <a:gd name="T33" fmla="*/ 11 h 131"/>
                <a:gd name="T34" fmla="*/ 79 w 115"/>
                <a:gd name="T35" fmla="*/ 10 h 131"/>
                <a:gd name="T36" fmla="*/ 100 w 115"/>
                <a:gd name="T37" fmla="*/ 5 h 131"/>
                <a:gd name="T38" fmla="*/ 103 w 115"/>
                <a:gd name="T39" fmla="*/ 6 h 131"/>
                <a:gd name="T40" fmla="*/ 114 w 115"/>
                <a:gd name="T41" fmla="*/ 30 h 131"/>
                <a:gd name="T42" fmla="*/ 115 w 115"/>
                <a:gd name="T43" fmla="*/ 32 h 131"/>
                <a:gd name="T44" fmla="*/ 113 w 115"/>
                <a:gd name="T45" fmla="*/ 73 h 131"/>
                <a:gd name="T46" fmla="*/ 58 w 115"/>
                <a:gd name="T47" fmla="*/ 131 h 131"/>
                <a:gd name="T48" fmla="*/ 6 w 115"/>
                <a:gd name="T49" fmla="*/ 31 h 131"/>
                <a:gd name="T50" fmla="*/ 8 w 115"/>
                <a:gd name="T51" fmla="*/ 73 h 131"/>
                <a:gd name="T52" fmla="*/ 57 w 115"/>
                <a:gd name="T53" fmla="*/ 125 h 131"/>
                <a:gd name="T54" fmla="*/ 107 w 115"/>
                <a:gd name="T55" fmla="*/ 73 h 131"/>
                <a:gd name="T56" fmla="*/ 109 w 115"/>
                <a:gd name="T57" fmla="*/ 32 h 131"/>
                <a:gd name="T58" fmla="*/ 99 w 115"/>
                <a:gd name="T59" fmla="*/ 11 h 131"/>
                <a:gd name="T60" fmla="*/ 80 w 115"/>
                <a:gd name="T61" fmla="*/ 16 h 131"/>
                <a:gd name="T62" fmla="*/ 65 w 115"/>
                <a:gd name="T63" fmla="*/ 17 h 131"/>
                <a:gd name="T64" fmla="*/ 64 w 115"/>
                <a:gd name="T65" fmla="*/ 17 h 131"/>
                <a:gd name="T66" fmla="*/ 63 w 115"/>
                <a:gd name="T67" fmla="*/ 17 h 131"/>
                <a:gd name="T68" fmla="*/ 58 w 115"/>
                <a:gd name="T69" fmla="*/ 17 h 131"/>
                <a:gd name="T70" fmla="*/ 56 w 115"/>
                <a:gd name="T71" fmla="*/ 17 h 131"/>
                <a:gd name="T72" fmla="*/ 56 w 115"/>
                <a:gd name="T73" fmla="*/ 17 h 131"/>
                <a:gd name="T74" fmla="*/ 35 w 115"/>
                <a:gd name="T75" fmla="*/ 7 h 131"/>
                <a:gd name="T76" fmla="*/ 17 w 115"/>
                <a:gd name="T77" fmla="*/ 16 h 131"/>
                <a:gd name="T78" fmla="*/ 13 w 115"/>
                <a:gd name="T79" fmla="*/ 16 h 131"/>
                <a:gd name="T80" fmla="*/ 6 w 115"/>
                <a:gd name="T81" fmla="*/ 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31">
                  <a:moveTo>
                    <a:pt x="58" y="131"/>
                  </a:moveTo>
                  <a:cubicBezTo>
                    <a:pt x="32" y="131"/>
                    <a:pt x="2" y="104"/>
                    <a:pt x="2" y="7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4" y="10"/>
                    <a:pt x="16" y="10"/>
                    <a:pt x="17" y="10"/>
                  </a:cubicBezTo>
                  <a:cubicBezTo>
                    <a:pt x="22" y="10"/>
                    <a:pt x="28" y="6"/>
                    <a:pt x="33" y="1"/>
                  </a:cubicBezTo>
                  <a:cubicBezTo>
                    <a:pt x="34" y="0"/>
                    <a:pt x="34" y="0"/>
                    <a:pt x="35" y="0"/>
                  </a:cubicBezTo>
                  <a:cubicBezTo>
                    <a:pt x="36" y="0"/>
                    <a:pt x="37" y="0"/>
                    <a:pt x="38" y="1"/>
                  </a:cubicBezTo>
                  <a:cubicBezTo>
                    <a:pt x="44" y="10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0" y="11"/>
                    <a:pt x="62" y="11"/>
                    <a:pt x="63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2"/>
                    <a:pt x="74" y="11"/>
                    <a:pt x="79" y="1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4"/>
                    <a:pt x="102" y="5"/>
                    <a:pt x="103" y="6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1"/>
                    <a:pt x="115" y="31"/>
                    <a:pt x="115" y="32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104"/>
                    <a:pt x="83" y="131"/>
                    <a:pt x="58" y="131"/>
                  </a:cubicBezTo>
                  <a:close/>
                  <a:moveTo>
                    <a:pt x="6" y="31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8" y="96"/>
                    <a:pt x="31" y="125"/>
                    <a:pt x="57" y="125"/>
                  </a:cubicBezTo>
                  <a:cubicBezTo>
                    <a:pt x="84" y="125"/>
                    <a:pt x="107" y="96"/>
                    <a:pt x="107" y="7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75" y="17"/>
                    <a:pt x="70" y="18"/>
                    <a:pt x="65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44" y="16"/>
                    <a:pt x="35" y="7"/>
                  </a:cubicBezTo>
                  <a:cubicBezTo>
                    <a:pt x="30" y="12"/>
                    <a:pt x="23" y="16"/>
                    <a:pt x="17" y="16"/>
                  </a:cubicBezTo>
                  <a:cubicBezTo>
                    <a:pt x="16" y="16"/>
                    <a:pt x="14" y="16"/>
                    <a:pt x="13" y="16"/>
                  </a:cubicBezTo>
                  <a:lnTo>
                    <a:pt x="6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="" xmlns:a16="http://schemas.microsoft.com/office/drawing/2014/main" id="{5E122D20-EDE4-40DE-9C49-F3D365180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0425" y="2446338"/>
              <a:ext cx="185738" cy="158750"/>
            </a:xfrm>
            <a:custGeom>
              <a:avLst/>
              <a:gdLst>
                <a:gd name="T0" fmla="*/ 85 w 92"/>
                <a:gd name="T1" fmla="*/ 79 h 79"/>
                <a:gd name="T2" fmla="*/ 82 w 92"/>
                <a:gd name="T3" fmla="*/ 77 h 79"/>
                <a:gd name="T4" fmla="*/ 71 w 92"/>
                <a:gd name="T5" fmla="*/ 54 h 79"/>
                <a:gd name="T6" fmla="*/ 31 w 92"/>
                <a:gd name="T7" fmla="*/ 60 h 79"/>
                <a:gd name="T8" fmla="*/ 29 w 92"/>
                <a:gd name="T9" fmla="*/ 60 h 79"/>
                <a:gd name="T10" fmla="*/ 29 w 92"/>
                <a:gd name="T11" fmla="*/ 60 h 79"/>
                <a:gd name="T12" fmla="*/ 8 w 92"/>
                <a:gd name="T13" fmla="*/ 50 h 79"/>
                <a:gd name="T14" fmla="*/ 1 w 92"/>
                <a:gd name="T15" fmla="*/ 30 h 79"/>
                <a:gd name="T16" fmla="*/ 27 w 92"/>
                <a:gd name="T17" fmla="*/ 1 h 79"/>
                <a:gd name="T18" fmla="*/ 92 w 92"/>
                <a:gd name="T19" fmla="*/ 40 h 79"/>
                <a:gd name="T20" fmla="*/ 92 w 92"/>
                <a:gd name="T21" fmla="*/ 41 h 79"/>
                <a:gd name="T22" fmla="*/ 88 w 92"/>
                <a:gd name="T23" fmla="*/ 76 h 79"/>
                <a:gd name="T24" fmla="*/ 86 w 92"/>
                <a:gd name="T25" fmla="*/ 79 h 79"/>
                <a:gd name="T26" fmla="*/ 85 w 92"/>
                <a:gd name="T27" fmla="*/ 79 h 79"/>
                <a:gd name="T28" fmla="*/ 76 w 92"/>
                <a:gd name="T29" fmla="*/ 49 h 79"/>
                <a:gd name="T30" fmla="*/ 83 w 92"/>
                <a:gd name="T31" fmla="*/ 65 h 79"/>
                <a:gd name="T32" fmla="*/ 86 w 92"/>
                <a:gd name="T33" fmla="*/ 41 h 79"/>
                <a:gd name="T34" fmla="*/ 28 w 92"/>
                <a:gd name="T35" fmla="*/ 7 h 79"/>
                <a:gd name="T36" fmla="*/ 7 w 92"/>
                <a:gd name="T37" fmla="*/ 30 h 79"/>
                <a:gd name="T38" fmla="*/ 30 w 92"/>
                <a:gd name="T39" fmla="*/ 54 h 79"/>
                <a:gd name="T40" fmla="*/ 31 w 92"/>
                <a:gd name="T41" fmla="*/ 54 h 79"/>
                <a:gd name="T42" fmla="*/ 72 w 92"/>
                <a:gd name="T43" fmla="*/ 47 h 79"/>
                <a:gd name="T44" fmla="*/ 76 w 92"/>
                <a:gd name="T45" fmla="*/ 48 h 79"/>
                <a:gd name="T46" fmla="*/ 76 w 92"/>
                <a:gd name="T47" fmla="*/ 4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79">
                  <a:moveTo>
                    <a:pt x="85" y="79"/>
                  </a:moveTo>
                  <a:cubicBezTo>
                    <a:pt x="84" y="79"/>
                    <a:pt x="83" y="78"/>
                    <a:pt x="82" y="77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52" y="62"/>
                    <a:pt x="39" y="61"/>
                    <a:pt x="31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17" y="59"/>
                    <a:pt x="8" y="50"/>
                  </a:cubicBezTo>
                  <a:cubicBezTo>
                    <a:pt x="3" y="45"/>
                    <a:pt x="0" y="38"/>
                    <a:pt x="1" y="30"/>
                  </a:cubicBezTo>
                  <a:cubicBezTo>
                    <a:pt x="2" y="14"/>
                    <a:pt x="13" y="1"/>
                    <a:pt x="27" y="1"/>
                  </a:cubicBezTo>
                  <a:cubicBezTo>
                    <a:pt x="64" y="0"/>
                    <a:pt x="85" y="13"/>
                    <a:pt x="92" y="40"/>
                  </a:cubicBezTo>
                  <a:cubicBezTo>
                    <a:pt x="92" y="40"/>
                    <a:pt x="92" y="41"/>
                    <a:pt x="92" y="41"/>
                  </a:cubicBezTo>
                  <a:cubicBezTo>
                    <a:pt x="92" y="43"/>
                    <a:pt x="90" y="63"/>
                    <a:pt x="88" y="76"/>
                  </a:cubicBezTo>
                  <a:cubicBezTo>
                    <a:pt x="88" y="77"/>
                    <a:pt x="87" y="78"/>
                    <a:pt x="86" y="79"/>
                  </a:cubicBezTo>
                  <a:cubicBezTo>
                    <a:pt x="85" y="79"/>
                    <a:pt x="85" y="79"/>
                    <a:pt x="85" y="79"/>
                  </a:cubicBezTo>
                  <a:close/>
                  <a:moveTo>
                    <a:pt x="76" y="49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5" y="51"/>
                    <a:pt x="86" y="44"/>
                    <a:pt x="86" y="41"/>
                  </a:cubicBezTo>
                  <a:cubicBezTo>
                    <a:pt x="80" y="17"/>
                    <a:pt x="61" y="6"/>
                    <a:pt x="28" y="7"/>
                  </a:cubicBezTo>
                  <a:cubicBezTo>
                    <a:pt x="16" y="7"/>
                    <a:pt x="7" y="17"/>
                    <a:pt x="7" y="30"/>
                  </a:cubicBezTo>
                  <a:cubicBezTo>
                    <a:pt x="6" y="52"/>
                    <a:pt x="29" y="54"/>
                    <a:pt x="30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40" y="55"/>
                    <a:pt x="53" y="56"/>
                    <a:pt x="72" y="47"/>
                  </a:cubicBezTo>
                  <a:cubicBezTo>
                    <a:pt x="73" y="46"/>
                    <a:pt x="75" y="47"/>
                    <a:pt x="76" y="48"/>
                  </a:cubicBezTo>
                  <a:cubicBezTo>
                    <a:pt x="76" y="49"/>
                    <a:pt x="76" y="49"/>
                    <a:pt x="76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="" xmlns:a16="http://schemas.microsoft.com/office/drawing/2014/main" id="{20A68D7A-588C-49AD-BA6A-71C56C3994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0" y="2468563"/>
              <a:ext cx="84138" cy="131763"/>
            </a:xfrm>
            <a:custGeom>
              <a:avLst/>
              <a:gdLst>
                <a:gd name="T0" fmla="*/ 5 w 42"/>
                <a:gd name="T1" fmla="*/ 66 h 66"/>
                <a:gd name="T2" fmla="*/ 5 w 42"/>
                <a:gd name="T3" fmla="*/ 66 h 66"/>
                <a:gd name="T4" fmla="*/ 2 w 42"/>
                <a:gd name="T5" fmla="*/ 64 h 66"/>
                <a:gd name="T6" fmla="*/ 0 w 42"/>
                <a:gd name="T7" fmla="*/ 34 h 66"/>
                <a:gd name="T8" fmla="*/ 0 w 42"/>
                <a:gd name="T9" fmla="*/ 33 h 66"/>
                <a:gd name="T10" fmla="*/ 17 w 42"/>
                <a:gd name="T11" fmla="*/ 4 h 66"/>
                <a:gd name="T12" fmla="*/ 39 w 42"/>
                <a:gd name="T13" fmla="*/ 3 h 66"/>
                <a:gd name="T14" fmla="*/ 40 w 42"/>
                <a:gd name="T15" fmla="*/ 5 h 66"/>
                <a:gd name="T16" fmla="*/ 40 w 42"/>
                <a:gd name="T17" fmla="*/ 7 h 66"/>
                <a:gd name="T18" fmla="*/ 37 w 42"/>
                <a:gd name="T19" fmla="*/ 20 h 66"/>
                <a:gd name="T20" fmla="*/ 41 w 42"/>
                <a:gd name="T21" fmla="*/ 33 h 66"/>
                <a:gd name="T22" fmla="*/ 41 w 42"/>
                <a:gd name="T23" fmla="*/ 37 h 66"/>
                <a:gd name="T24" fmla="*/ 20 w 42"/>
                <a:gd name="T25" fmla="*/ 48 h 66"/>
                <a:gd name="T26" fmla="*/ 16 w 42"/>
                <a:gd name="T27" fmla="*/ 48 h 66"/>
                <a:gd name="T28" fmla="*/ 8 w 42"/>
                <a:gd name="T29" fmla="*/ 65 h 66"/>
                <a:gd name="T30" fmla="*/ 5 w 42"/>
                <a:gd name="T31" fmla="*/ 66 h 66"/>
                <a:gd name="T32" fmla="*/ 31 w 42"/>
                <a:gd name="T33" fmla="*/ 7 h 66"/>
                <a:gd name="T34" fmla="*/ 19 w 42"/>
                <a:gd name="T35" fmla="*/ 10 h 66"/>
                <a:gd name="T36" fmla="*/ 6 w 42"/>
                <a:gd name="T37" fmla="*/ 33 h 66"/>
                <a:gd name="T38" fmla="*/ 6 w 42"/>
                <a:gd name="T39" fmla="*/ 34 h 66"/>
                <a:gd name="T40" fmla="*/ 7 w 42"/>
                <a:gd name="T41" fmla="*/ 52 h 66"/>
                <a:gd name="T42" fmla="*/ 11 w 42"/>
                <a:gd name="T43" fmla="*/ 43 h 66"/>
                <a:gd name="T44" fmla="*/ 15 w 42"/>
                <a:gd name="T45" fmla="*/ 41 h 66"/>
                <a:gd name="T46" fmla="*/ 20 w 42"/>
                <a:gd name="T47" fmla="*/ 42 h 66"/>
                <a:gd name="T48" fmla="*/ 35 w 42"/>
                <a:gd name="T49" fmla="*/ 34 h 66"/>
                <a:gd name="T50" fmla="*/ 31 w 42"/>
                <a:gd name="T51" fmla="*/ 20 h 66"/>
                <a:gd name="T52" fmla="*/ 33 w 42"/>
                <a:gd name="T53" fmla="*/ 7 h 66"/>
                <a:gd name="T54" fmla="*/ 31 w 42"/>
                <a:gd name="T5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66">
                  <a:moveTo>
                    <a:pt x="5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4" y="66"/>
                    <a:pt x="3" y="65"/>
                    <a:pt x="2" y="64"/>
                  </a:cubicBezTo>
                  <a:cubicBezTo>
                    <a:pt x="2" y="61"/>
                    <a:pt x="0" y="37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12"/>
                    <a:pt x="17" y="4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0" y="3"/>
                    <a:pt x="40" y="4"/>
                    <a:pt x="40" y="5"/>
                  </a:cubicBezTo>
                  <a:cubicBezTo>
                    <a:pt x="41" y="6"/>
                    <a:pt x="40" y="7"/>
                    <a:pt x="40" y="7"/>
                  </a:cubicBezTo>
                  <a:cubicBezTo>
                    <a:pt x="38" y="10"/>
                    <a:pt x="37" y="14"/>
                    <a:pt x="37" y="20"/>
                  </a:cubicBezTo>
                  <a:cubicBezTo>
                    <a:pt x="37" y="25"/>
                    <a:pt x="38" y="30"/>
                    <a:pt x="41" y="33"/>
                  </a:cubicBezTo>
                  <a:cubicBezTo>
                    <a:pt x="42" y="34"/>
                    <a:pt x="42" y="36"/>
                    <a:pt x="41" y="37"/>
                  </a:cubicBezTo>
                  <a:cubicBezTo>
                    <a:pt x="36" y="42"/>
                    <a:pt x="28" y="48"/>
                    <a:pt x="20" y="48"/>
                  </a:cubicBezTo>
                  <a:cubicBezTo>
                    <a:pt x="19" y="48"/>
                    <a:pt x="17" y="48"/>
                    <a:pt x="16" y="48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6"/>
                    <a:pt x="7" y="66"/>
                    <a:pt x="5" y="66"/>
                  </a:cubicBezTo>
                  <a:close/>
                  <a:moveTo>
                    <a:pt x="31" y="7"/>
                  </a:moveTo>
                  <a:cubicBezTo>
                    <a:pt x="28" y="7"/>
                    <a:pt x="25" y="8"/>
                    <a:pt x="19" y="10"/>
                  </a:cubicBezTo>
                  <a:cubicBezTo>
                    <a:pt x="6" y="16"/>
                    <a:pt x="6" y="25"/>
                    <a:pt x="6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44"/>
                    <a:pt x="7" y="5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2" y="42"/>
                    <a:pt x="14" y="41"/>
                    <a:pt x="15" y="41"/>
                  </a:cubicBezTo>
                  <a:cubicBezTo>
                    <a:pt x="17" y="42"/>
                    <a:pt x="18" y="42"/>
                    <a:pt x="20" y="42"/>
                  </a:cubicBezTo>
                  <a:cubicBezTo>
                    <a:pt x="24" y="42"/>
                    <a:pt x="30" y="39"/>
                    <a:pt x="35" y="34"/>
                  </a:cubicBezTo>
                  <a:cubicBezTo>
                    <a:pt x="32" y="30"/>
                    <a:pt x="31" y="25"/>
                    <a:pt x="31" y="20"/>
                  </a:cubicBezTo>
                  <a:cubicBezTo>
                    <a:pt x="31" y="16"/>
                    <a:pt x="31" y="11"/>
                    <a:pt x="33" y="7"/>
                  </a:cubicBezTo>
                  <a:cubicBezTo>
                    <a:pt x="33" y="7"/>
                    <a:pt x="32" y="7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="" xmlns:a16="http://schemas.microsoft.com/office/drawing/2014/main" id="{2C6ECDF4-1ED9-4D39-8074-FD5DFE3FE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2492376"/>
              <a:ext cx="101600" cy="39688"/>
            </a:xfrm>
            <a:custGeom>
              <a:avLst/>
              <a:gdLst>
                <a:gd name="T0" fmla="*/ 31 w 51"/>
                <a:gd name="T1" fmla="*/ 19 h 20"/>
                <a:gd name="T2" fmla="*/ 1 w 51"/>
                <a:gd name="T3" fmla="*/ 6 h 20"/>
                <a:gd name="T4" fmla="*/ 2 w 51"/>
                <a:gd name="T5" fmla="*/ 1 h 20"/>
                <a:gd name="T6" fmla="*/ 6 w 51"/>
                <a:gd name="T7" fmla="*/ 2 h 20"/>
                <a:gd name="T8" fmla="*/ 6 w 51"/>
                <a:gd name="T9" fmla="*/ 2 h 20"/>
                <a:gd name="T10" fmla="*/ 46 w 51"/>
                <a:gd name="T11" fmla="*/ 10 h 20"/>
                <a:gd name="T12" fmla="*/ 50 w 51"/>
                <a:gd name="T13" fmla="*/ 11 h 20"/>
                <a:gd name="T14" fmla="*/ 49 w 51"/>
                <a:gd name="T15" fmla="*/ 15 h 20"/>
                <a:gd name="T16" fmla="*/ 31 w 51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0">
                  <a:moveTo>
                    <a:pt x="31" y="19"/>
                  </a:moveTo>
                  <a:cubicBezTo>
                    <a:pt x="13" y="19"/>
                    <a:pt x="2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22" y="20"/>
                    <a:pt x="46" y="10"/>
                  </a:cubicBezTo>
                  <a:cubicBezTo>
                    <a:pt x="48" y="9"/>
                    <a:pt x="50" y="10"/>
                    <a:pt x="50" y="11"/>
                  </a:cubicBezTo>
                  <a:cubicBezTo>
                    <a:pt x="51" y="13"/>
                    <a:pt x="50" y="14"/>
                    <a:pt x="49" y="15"/>
                  </a:cubicBezTo>
                  <a:cubicBezTo>
                    <a:pt x="42" y="18"/>
                    <a:pt x="37" y="19"/>
                    <a:pt x="3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="" xmlns:a16="http://schemas.microsoft.com/office/drawing/2014/main" id="{CB641BD2-3063-4CA6-9E4C-157AB219B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2976563"/>
              <a:ext cx="222250" cy="36513"/>
            </a:xfrm>
            <a:custGeom>
              <a:avLst/>
              <a:gdLst>
                <a:gd name="T0" fmla="*/ 107 w 110"/>
                <a:gd name="T1" fmla="*/ 18 h 18"/>
                <a:gd name="T2" fmla="*/ 3 w 110"/>
                <a:gd name="T3" fmla="*/ 18 h 18"/>
                <a:gd name="T4" fmla="*/ 0 w 110"/>
                <a:gd name="T5" fmla="*/ 15 h 18"/>
                <a:gd name="T6" fmla="*/ 0 w 110"/>
                <a:gd name="T7" fmla="*/ 3 h 18"/>
                <a:gd name="T8" fmla="*/ 3 w 110"/>
                <a:gd name="T9" fmla="*/ 0 h 18"/>
                <a:gd name="T10" fmla="*/ 6 w 110"/>
                <a:gd name="T11" fmla="*/ 3 h 18"/>
                <a:gd name="T12" fmla="*/ 6 w 110"/>
                <a:gd name="T13" fmla="*/ 12 h 18"/>
                <a:gd name="T14" fmla="*/ 104 w 110"/>
                <a:gd name="T15" fmla="*/ 12 h 18"/>
                <a:gd name="T16" fmla="*/ 104 w 110"/>
                <a:gd name="T17" fmla="*/ 3 h 18"/>
                <a:gd name="T18" fmla="*/ 107 w 110"/>
                <a:gd name="T19" fmla="*/ 0 h 18"/>
                <a:gd name="T20" fmla="*/ 110 w 110"/>
                <a:gd name="T21" fmla="*/ 3 h 18"/>
                <a:gd name="T22" fmla="*/ 110 w 110"/>
                <a:gd name="T23" fmla="*/ 15 h 18"/>
                <a:gd name="T24" fmla="*/ 107 w 110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8">
                  <a:moveTo>
                    <a:pt x="107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7"/>
                    <a:pt x="0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"/>
                    <a:pt x="105" y="0"/>
                    <a:pt x="107" y="0"/>
                  </a:cubicBezTo>
                  <a:cubicBezTo>
                    <a:pt x="108" y="0"/>
                    <a:pt x="110" y="1"/>
                    <a:pt x="110" y="3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7"/>
                    <a:pt x="108" y="18"/>
                    <a:pt x="107" y="1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="" xmlns:a16="http://schemas.microsoft.com/office/drawing/2014/main" id="{5EC78006-C089-4F4E-836C-3F6519E1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2843213"/>
              <a:ext cx="260350" cy="146050"/>
            </a:xfrm>
            <a:custGeom>
              <a:avLst/>
              <a:gdLst>
                <a:gd name="T0" fmla="*/ 117 w 130"/>
                <a:gd name="T1" fmla="*/ 72 h 72"/>
                <a:gd name="T2" fmla="*/ 116 w 130"/>
                <a:gd name="T3" fmla="*/ 72 h 72"/>
                <a:gd name="T4" fmla="*/ 114 w 130"/>
                <a:gd name="T5" fmla="*/ 68 h 72"/>
                <a:gd name="T6" fmla="*/ 123 w 130"/>
                <a:gd name="T7" fmla="*/ 10 h 72"/>
                <a:gd name="T8" fmla="*/ 122 w 130"/>
                <a:gd name="T9" fmla="*/ 8 h 72"/>
                <a:gd name="T10" fmla="*/ 119 w 130"/>
                <a:gd name="T11" fmla="*/ 6 h 72"/>
                <a:gd name="T12" fmla="*/ 11 w 130"/>
                <a:gd name="T13" fmla="*/ 6 h 72"/>
                <a:gd name="T14" fmla="*/ 8 w 130"/>
                <a:gd name="T15" fmla="*/ 7 h 72"/>
                <a:gd name="T16" fmla="*/ 7 w 130"/>
                <a:gd name="T17" fmla="*/ 10 h 72"/>
                <a:gd name="T18" fmla="*/ 16 w 130"/>
                <a:gd name="T19" fmla="*/ 68 h 72"/>
                <a:gd name="T20" fmla="*/ 14 w 130"/>
                <a:gd name="T21" fmla="*/ 72 h 72"/>
                <a:gd name="T22" fmla="*/ 10 w 130"/>
                <a:gd name="T23" fmla="*/ 69 h 72"/>
                <a:gd name="T24" fmla="*/ 1 w 130"/>
                <a:gd name="T25" fmla="*/ 11 h 72"/>
                <a:gd name="T26" fmla="*/ 3 w 130"/>
                <a:gd name="T27" fmla="*/ 3 h 72"/>
                <a:gd name="T28" fmla="*/ 11 w 130"/>
                <a:gd name="T29" fmla="*/ 0 h 72"/>
                <a:gd name="T30" fmla="*/ 119 w 130"/>
                <a:gd name="T31" fmla="*/ 0 h 72"/>
                <a:gd name="T32" fmla="*/ 127 w 130"/>
                <a:gd name="T33" fmla="*/ 4 h 72"/>
                <a:gd name="T34" fmla="*/ 129 w 130"/>
                <a:gd name="T35" fmla="*/ 11 h 72"/>
                <a:gd name="T36" fmla="*/ 120 w 130"/>
                <a:gd name="T37" fmla="*/ 69 h 72"/>
                <a:gd name="T38" fmla="*/ 117 w 130"/>
                <a:gd name="T3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72">
                  <a:moveTo>
                    <a:pt x="117" y="72"/>
                  </a:moveTo>
                  <a:cubicBezTo>
                    <a:pt x="117" y="72"/>
                    <a:pt x="116" y="72"/>
                    <a:pt x="116" y="72"/>
                  </a:cubicBezTo>
                  <a:cubicBezTo>
                    <a:pt x="115" y="72"/>
                    <a:pt x="113" y="70"/>
                    <a:pt x="114" y="68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3" y="9"/>
                    <a:pt x="122" y="8"/>
                  </a:cubicBezTo>
                  <a:cubicBezTo>
                    <a:pt x="121" y="7"/>
                    <a:pt x="120" y="6"/>
                    <a:pt x="119" y="6"/>
                  </a:cubicBezTo>
                  <a:cubicBezTo>
                    <a:pt x="112" y="6"/>
                    <a:pt x="15" y="6"/>
                    <a:pt x="11" y="6"/>
                  </a:cubicBezTo>
                  <a:cubicBezTo>
                    <a:pt x="9" y="6"/>
                    <a:pt x="8" y="7"/>
                    <a:pt x="8" y="7"/>
                  </a:cubicBezTo>
                  <a:cubicBezTo>
                    <a:pt x="7" y="8"/>
                    <a:pt x="7" y="10"/>
                    <a:pt x="7" y="10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70"/>
                    <a:pt x="15" y="72"/>
                    <a:pt x="14" y="72"/>
                  </a:cubicBezTo>
                  <a:cubicBezTo>
                    <a:pt x="12" y="72"/>
                    <a:pt x="10" y="71"/>
                    <a:pt x="10" y="6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7"/>
                    <a:pt x="3" y="3"/>
                  </a:cubicBezTo>
                  <a:cubicBezTo>
                    <a:pt x="4" y="2"/>
                    <a:pt x="7" y="0"/>
                    <a:pt x="11" y="0"/>
                  </a:cubicBezTo>
                  <a:cubicBezTo>
                    <a:pt x="16" y="0"/>
                    <a:pt x="111" y="0"/>
                    <a:pt x="119" y="0"/>
                  </a:cubicBezTo>
                  <a:cubicBezTo>
                    <a:pt x="122" y="0"/>
                    <a:pt x="125" y="2"/>
                    <a:pt x="127" y="4"/>
                  </a:cubicBezTo>
                  <a:cubicBezTo>
                    <a:pt x="130" y="7"/>
                    <a:pt x="129" y="11"/>
                    <a:pt x="129" y="11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19" y="71"/>
                    <a:pt x="118" y="72"/>
                    <a:pt x="117" y="72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="" xmlns:a16="http://schemas.microsoft.com/office/drawing/2014/main" id="{B4D43D6F-3C6E-4C4E-A8D1-6ED17F75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388" y="3000376"/>
              <a:ext cx="463550" cy="12700"/>
            </a:xfrm>
            <a:custGeom>
              <a:avLst/>
              <a:gdLst>
                <a:gd name="T0" fmla="*/ 227 w 230"/>
                <a:gd name="T1" fmla="*/ 6 h 6"/>
                <a:gd name="T2" fmla="*/ 3 w 230"/>
                <a:gd name="T3" fmla="*/ 6 h 6"/>
                <a:gd name="T4" fmla="*/ 0 w 230"/>
                <a:gd name="T5" fmla="*/ 3 h 6"/>
                <a:gd name="T6" fmla="*/ 3 w 230"/>
                <a:gd name="T7" fmla="*/ 0 h 6"/>
                <a:gd name="T8" fmla="*/ 227 w 230"/>
                <a:gd name="T9" fmla="*/ 0 h 6"/>
                <a:gd name="T10" fmla="*/ 230 w 230"/>
                <a:gd name="T11" fmla="*/ 3 h 6"/>
                <a:gd name="T12" fmla="*/ 227 w 2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6">
                  <a:moveTo>
                    <a:pt x="2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9" y="0"/>
                    <a:pt x="230" y="1"/>
                    <a:pt x="230" y="3"/>
                  </a:cubicBezTo>
                  <a:cubicBezTo>
                    <a:pt x="230" y="5"/>
                    <a:pt x="229" y="6"/>
                    <a:pt x="22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="" xmlns:a16="http://schemas.microsoft.com/office/drawing/2014/main" id="{05943E74-5281-46A9-8622-61D444437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2722563"/>
              <a:ext cx="61913" cy="44450"/>
            </a:xfrm>
            <a:custGeom>
              <a:avLst/>
              <a:gdLst>
                <a:gd name="T0" fmla="*/ 15 w 31"/>
                <a:gd name="T1" fmla="*/ 22 h 22"/>
                <a:gd name="T2" fmla="*/ 15 w 31"/>
                <a:gd name="T3" fmla="*/ 22 h 22"/>
                <a:gd name="T4" fmla="*/ 15 w 31"/>
                <a:gd name="T5" fmla="*/ 22 h 22"/>
                <a:gd name="T6" fmla="*/ 15 w 31"/>
                <a:gd name="T7" fmla="*/ 22 h 22"/>
                <a:gd name="T8" fmla="*/ 5 w 31"/>
                <a:gd name="T9" fmla="*/ 16 h 22"/>
                <a:gd name="T10" fmla="*/ 0 w 31"/>
                <a:gd name="T11" fmla="*/ 6 h 22"/>
                <a:gd name="T12" fmla="*/ 0 w 31"/>
                <a:gd name="T13" fmla="*/ 3 h 22"/>
                <a:gd name="T14" fmla="*/ 3 w 31"/>
                <a:gd name="T15" fmla="*/ 0 h 22"/>
                <a:gd name="T16" fmla="*/ 6 w 31"/>
                <a:gd name="T17" fmla="*/ 3 h 22"/>
                <a:gd name="T18" fmla="*/ 6 w 31"/>
                <a:gd name="T19" fmla="*/ 6 h 22"/>
                <a:gd name="T20" fmla="*/ 15 w 31"/>
                <a:gd name="T21" fmla="*/ 15 h 22"/>
                <a:gd name="T22" fmla="*/ 25 w 31"/>
                <a:gd name="T23" fmla="*/ 6 h 22"/>
                <a:gd name="T24" fmla="*/ 25 w 31"/>
                <a:gd name="T25" fmla="*/ 3 h 22"/>
                <a:gd name="T26" fmla="*/ 28 w 31"/>
                <a:gd name="T27" fmla="*/ 0 h 22"/>
                <a:gd name="T28" fmla="*/ 31 w 31"/>
                <a:gd name="T29" fmla="*/ 3 h 22"/>
                <a:gd name="T30" fmla="*/ 31 w 31"/>
                <a:gd name="T31" fmla="*/ 6 h 22"/>
                <a:gd name="T32" fmla="*/ 25 w 31"/>
                <a:gd name="T33" fmla="*/ 16 h 22"/>
                <a:gd name="T34" fmla="*/ 16 w 31"/>
                <a:gd name="T35" fmla="*/ 22 h 22"/>
                <a:gd name="T36" fmla="*/ 16 w 31"/>
                <a:gd name="T37" fmla="*/ 22 h 22"/>
                <a:gd name="T38" fmla="*/ 15 w 31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2"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1"/>
                    <a:pt x="6" y="17"/>
                    <a:pt x="5" y="16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0"/>
                    <a:pt x="12" y="13"/>
                    <a:pt x="15" y="15"/>
                  </a:cubicBezTo>
                  <a:cubicBezTo>
                    <a:pt x="19" y="13"/>
                    <a:pt x="25" y="10"/>
                    <a:pt x="25" y="6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0"/>
                    <a:pt x="28" y="0"/>
                  </a:cubicBezTo>
                  <a:cubicBezTo>
                    <a:pt x="29" y="0"/>
                    <a:pt x="31" y="2"/>
                    <a:pt x="31" y="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10"/>
                    <a:pt x="29" y="13"/>
                    <a:pt x="25" y="16"/>
                  </a:cubicBezTo>
                  <a:cubicBezTo>
                    <a:pt x="24" y="17"/>
                    <a:pt x="18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="" xmlns:a16="http://schemas.microsoft.com/office/drawing/2014/main" id="{AA3B56FE-5302-469F-AAFB-C20E5BAF8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38" y="2719388"/>
              <a:ext cx="111125" cy="184150"/>
            </a:xfrm>
            <a:custGeom>
              <a:avLst/>
              <a:gdLst>
                <a:gd name="T0" fmla="*/ 52 w 55"/>
                <a:gd name="T1" fmla="*/ 92 h 92"/>
                <a:gd name="T2" fmla="*/ 49 w 55"/>
                <a:gd name="T3" fmla="*/ 89 h 92"/>
                <a:gd name="T4" fmla="*/ 43 w 55"/>
                <a:gd name="T5" fmla="*/ 37 h 92"/>
                <a:gd name="T6" fmla="*/ 3 w 55"/>
                <a:gd name="T7" fmla="*/ 6 h 92"/>
                <a:gd name="T8" fmla="*/ 0 w 55"/>
                <a:gd name="T9" fmla="*/ 2 h 92"/>
                <a:gd name="T10" fmla="*/ 4 w 55"/>
                <a:gd name="T11" fmla="*/ 0 h 92"/>
                <a:gd name="T12" fmla="*/ 49 w 55"/>
                <a:gd name="T13" fmla="*/ 36 h 92"/>
                <a:gd name="T14" fmla="*/ 55 w 55"/>
                <a:gd name="T15" fmla="*/ 88 h 92"/>
                <a:gd name="T16" fmla="*/ 52 w 55"/>
                <a:gd name="T17" fmla="*/ 92 h 92"/>
                <a:gd name="T18" fmla="*/ 52 w 55"/>
                <a:gd name="T1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92">
                  <a:moveTo>
                    <a:pt x="52" y="92"/>
                  </a:moveTo>
                  <a:cubicBezTo>
                    <a:pt x="50" y="92"/>
                    <a:pt x="49" y="91"/>
                    <a:pt x="49" y="89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9" y="15"/>
                    <a:pt x="27" y="10"/>
                    <a:pt x="3" y="6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28" y="4"/>
                    <a:pt x="44" y="9"/>
                    <a:pt x="49" y="3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90"/>
                    <a:pt x="54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="" xmlns:a16="http://schemas.microsoft.com/office/drawing/2014/main" id="{E9C86E72-16B2-4A1F-A798-AF30DC2AA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719388"/>
              <a:ext cx="103188" cy="114300"/>
            </a:xfrm>
            <a:custGeom>
              <a:avLst/>
              <a:gdLst>
                <a:gd name="T0" fmla="*/ 3 w 51"/>
                <a:gd name="T1" fmla="*/ 57 h 57"/>
                <a:gd name="T2" fmla="*/ 2 w 51"/>
                <a:gd name="T3" fmla="*/ 57 h 57"/>
                <a:gd name="T4" fmla="*/ 0 w 51"/>
                <a:gd name="T5" fmla="*/ 53 h 57"/>
                <a:gd name="T6" fmla="*/ 2 w 51"/>
                <a:gd name="T7" fmla="*/ 37 h 57"/>
                <a:gd name="T8" fmla="*/ 48 w 51"/>
                <a:gd name="T9" fmla="*/ 0 h 57"/>
                <a:gd name="T10" fmla="*/ 51 w 51"/>
                <a:gd name="T11" fmla="*/ 2 h 57"/>
                <a:gd name="T12" fmla="*/ 49 w 51"/>
                <a:gd name="T13" fmla="*/ 6 h 57"/>
                <a:gd name="T14" fmla="*/ 8 w 51"/>
                <a:gd name="T15" fmla="*/ 37 h 57"/>
                <a:gd name="T16" fmla="*/ 6 w 51"/>
                <a:gd name="T17" fmla="*/ 54 h 57"/>
                <a:gd name="T18" fmla="*/ 3 w 51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7">
                  <a:moveTo>
                    <a:pt x="3" y="57"/>
                  </a:moveTo>
                  <a:cubicBezTo>
                    <a:pt x="3" y="57"/>
                    <a:pt x="3" y="57"/>
                    <a:pt x="2" y="57"/>
                  </a:cubicBezTo>
                  <a:cubicBezTo>
                    <a:pt x="1" y="57"/>
                    <a:pt x="0" y="55"/>
                    <a:pt x="0" y="53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8" y="6"/>
                    <a:pt x="23" y="4"/>
                    <a:pt x="48" y="0"/>
                  </a:cubicBezTo>
                  <a:cubicBezTo>
                    <a:pt x="49" y="0"/>
                    <a:pt x="51" y="1"/>
                    <a:pt x="51" y="2"/>
                  </a:cubicBezTo>
                  <a:cubicBezTo>
                    <a:pt x="51" y="4"/>
                    <a:pt x="50" y="6"/>
                    <a:pt x="49" y="6"/>
                  </a:cubicBezTo>
                  <a:cubicBezTo>
                    <a:pt x="24" y="10"/>
                    <a:pt x="13" y="12"/>
                    <a:pt x="8" y="37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6"/>
                    <a:pt x="4" y="57"/>
                    <a:pt x="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="" xmlns:a16="http://schemas.microsoft.com/office/drawing/2014/main" id="{29D59C47-1E19-467E-A351-36A7062868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6650" y="2538413"/>
              <a:ext cx="177800" cy="201613"/>
            </a:xfrm>
            <a:custGeom>
              <a:avLst/>
              <a:gdLst>
                <a:gd name="T0" fmla="*/ 44 w 88"/>
                <a:gd name="T1" fmla="*/ 100 h 100"/>
                <a:gd name="T2" fmla="*/ 1 w 88"/>
                <a:gd name="T3" fmla="*/ 56 h 100"/>
                <a:gd name="T4" fmla="*/ 0 w 88"/>
                <a:gd name="T5" fmla="*/ 23 h 100"/>
                <a:gd name="T6" fmla="*/ 1 w 88"/>
                <a:gd name="T7" fmla="*/ 22 h 100"/>
                <a:gd name="T8" fmla="*/ 6 w 88"/>
                <a:gd name="T9" fmla="*/ 9 h 100"/>
                <a:gd name="T10" fmla="*/ 8 w 88"/>
                <a:gd name="T11" fmla="*/ 8 h 100"/>
                <a:gd name="T12" fmla="*/ 9 w 88"/>
                <a:gd name="T13" fmla="*/ 7 h 100"/>
                <a:gd name="T14" fmla="*/ 11 w 88"/>
                <a:gd name="T15" fmla="*/ 7 h 100"/>
                <a:gd name="T16" fmla="*/ 14 w 88"/>
                <a:gd name="T17" fmla="*/ 7 h 100"/>
                <a:gd name="T18" fmla="*/ 25 w 88"/>
                <a:gd name="T19" fmla="*/ 1 h 100"/>
                <a:gd name="T20" fmla="*/ 28 w 88"/>
                <a:gd name="T21" fmla="*/ 0 h 100"/>
                <a:gd name="T22" fmla="*/ 30 w 88"/>
                <a:gd name="T23" fmla="*/ 1 h 100"/>
                <a:gd name="T24" fmla="*/ 44 w 88"/>
                <a:gd name="T25" fmla="*/ 8 h 100"/>
                <a:gd name="T26" fmla="*/ 45 w 88"/>
                <a:gd name="T27" fmla="*/ 8 h 100"/>
                <a:gd name="T28" fmla="*/ 49 w 88"/>
                <a:gd name="T29" fmla="*/ 8 h 100"/>
                <a:gd name="T30" fmla="*/ 50 w 88"/>
                <a:gd name="T31" fmla="*/ 8 h 100"/>
                <a:gd name="T32" fmla="*/ 50 w 88"/>
                <a:gd name="T33" fmla="*/ 8 h 100"/>
                <a:gd name="T34" fmla="*/ 60 w 88"/>
                <a:gd name="T35" fmla="*/ 8 h 100"/>
                <a:gd name="T36" fmla="*/ 76 w 88"/>
                <a:gd name="T37" fmla="*/ 3 h 100"/>
                <a:gd name="T38" fmla="*/ 80 w 88"/>
                <a:gd name="T39" fmla="*/ 5 h 100"/>
                <a:gd name="T40" fmla="*/ 88 w 88"/>
                <a:gd name="T41" fmla="*/ 23 h 100"/>
                <a:gd name="T42" fmla="*/ 88 w 88"/>
                <a:gd name="T43" fmla="*/ 24 h 100"/>
                <a:gd name="T44" fmla="*/ 87 w 88"/>
                <a:gd name="T45" fmla="*/ 56 h 100"/>
                <a:gd name="T46" fmla="*/ 44 w 88"/>
                <a:gd name="T47" fmla="*/ 100 h 100"/>
                <a:gd name="T48" fmla="*/ 6 w 88"/>
                <a:gd name="T49" fmla="*/ 24 h 100"/>
                <a:gd name="T50" fmla="*/ 7 w 88"/>
                <a:gd name="T51" fmla="*/ 56 h 100"/>
                <a:gd name="T52" fmla="*/ 44 w 88"/>
                <a:gd name="T53" fmla="*/ 94 h 100"/>
                <a:gd name="T54" fmla="*/ 81 w 88"/>
                <a:gd name="T55" fmla="*/ 56 h 100"/>
                <a:gd name="T56" fmla="*/ 82 w 88"/>
                <a:gd name="T57" fmla="*/ 25 h 100"/>
                <a:gd name="T58" fmla="*/ 75 w 88"/>
                <a:gd name="T59" fmla="*/ 10 h 100"/>
                <a:gd name="T60" fmla="*/ 62 w 88"/>
                <a:gd name="T61" fmla="*/ 13 h 100"/>
                <a:gd name="T62" fmla="*/ 50 w 88"/>
                <a:gd name="T63" fmla="*/ 14 h 100"/>
                <a:gd name="T64" fmla="*/ 49 w 88"/>
                <a:gd name="T65" fmla="*/ 14 h 100"/>
                <a:gd name="T66" fmla="*/ 48 w 88"/>
                <a:gd name="T67" fmla="*/ 14 h 100"/>
                <a:gd name="T68" fmla="*/ 44 w 88"/>
                <a:gd name="T69" fmla="*/ 14 h 100"/>
                <a:gd name="T70" fmla="*/ 43 w 88"/>
                <a:gd name="T71" fmla="*/ 14 h 100"/>
                <a:gd name="T72" fmla="*/ 43 w 88"/>
                <a:gd name="T73" fmla="*/ 14 h 100"/>
                <a:gd name="T74" fmla="*/ 28 w 88"/>
                <a:gd name="T75" fmla="*/ 7 h 100"/>
                <a:gd name="T76" fmla="*/ 14 w 88"/>
                <a:gd name="T77" fmla="*/ 13 h 100"/>
                <a:gd name="T78" fmla="*/ 11 w 88"/>
                <a:gd name="T79" fmla="*/ 13 h 100"/>
                <a:gd name="T80" fmla="*/ 6 w 88"/>
                <a:gd name="T81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00">
                  <a:moveTo>
                    <a:pt x="44" y="100"/>
                  </a:moveTo>
                  <a:cubicBezTo>
                    <a:pt x="25" y="100"/>
                    <a:pt x="1" y="80"/>
                    <a:pt x="1" y="5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1" y="7"/>
                  </a:cubicBezTo>
                  <a:cubicBezTo>
                    <a:pt x="12" y="7"/>
                    <a:pt x="13" y="7"/>
                    <a:pt x="14" y="7"/>
                  </a:cubicBezTo>
                  <a:cubicBezTo>
                    <a:pt x="17" y="7"/>
                    <a:pt x="22" y="5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0"/>
                    <a:pt x="30" y="0"/>
                    <a:pt x="30" y="1"/>
                  </a:cubicBezTo>
                  <a:cubicBezTo>
                    <a:pt x="35" y="7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8"/>
                  </a:cubicBezTo>
                  <a:cubicBezTo>
                    <a:pt x="49" y="8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4" y="8"/>
                    <a:pt x="57" y="8"/>
                    <a:pt x="60" y="8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7" y="3"/>
                    <a:pt x="79" y="4"/>
                    <a:pt x="80" y="5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4"/>
                    <a:pt x="88" y="24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80"/>
                    <a:pt x="64" y="100"/>
                    <a:pt x="44" y="100"/>
                  </a:cubicBezTo>
                  <a:close/>
                  <a:moveTo>
                    <a:pt x="6" y="24"/>
                  </a:moveTo>
                  <a:cubicBezTo>
                    <a:pt x="7" y="56"/>
                    <a:pt x="7" y="56"/>
                    <a:pt x="7" y="56"/>
                  </a:cubicBezTo>
                  <a:cubicBezTo>
                    <a:pt x="7" y="78"/>
                    <a:pt x="30" y="94"/>
                    <a:pt x="44" y="94"/>
                  </a:cubicBezTo>
                  <a:cubicBezTo>
                    <a:pt x="59" y="94"/>
                    <a:pt x="81" y="78"/>
                    <a:pt x="81" y="5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58" y="14"/>
                    <a:pt x="54" y="14"/>
                    <a:pt x="50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4"/>
                  </a:cubicBezTo>
                  <a:cubicBezTo>
                    <a:pt x="47" y="14"/>
                    <a:pt x="46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34" y="13"/>
                    <a:pt x="28" y="7"/>
                  </a:cubicBezTo>
                  <a:cubicBezTo>
                    <a:pt x="24" y="10"/>
                    <a:pt x="19" y="13"/>
                    <a:pt x="14" y="13"/>
                  </a:cubicBezTo>
                  <a:cubicBezTo>
                    <a:pt x="13" y="13"/>
                    <a:pt x="12" y="13"/>
                    <a:pt x="11" y="13"/>
                  </a:cubicBezTo>
                  <a:lnTo>
                    <a:pt x="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="" xmlns:a16="http://schemas.microsoft.com/office/drawing/2014/main" id="{B4769E9E-B7B4-4611-A134-5DDC9F2BFF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2471738"/>
              <a:ext cx="142875" cy="122238"/>
            </a:xfrm>
            <a:custGeom>
              <a:avLst/>
              <a:gdLst>
                <a:gd name="T0" fmla="*/ 65 w 71"/>
                <a:gd name="T1" fmla="*/ 61 h 61"/>
                <a:gd name="T2" fmla="*/ 62 w 71"/>
                <a:gd name="T3" fmla="*/ 59 h 61"/>
                <a:gd name="T4" fmla="*/ 54 w 71"/>
                <a:gd name="T5" fmla="*/ 43 h 61"/>
                <a:gd name="T6" fmla="*/ 24 w 71"/>
                <a:gd name="T7" fmla="*/ 47 h 61"/>
                <a:gd name="T8" fmla="*/ 22 w 71"/>
                <a:gd name="T9" fmla="*/ 47 h 61"/>
                <a:gd name="T10" fmla="*/ 22 w 71"/>
                <a:gd name="T11" fmla="*/ 47 h 61"/>
                <a:gd name="T12" fmla="*/ 6 w 71"/>
                <a:gd name="T13" fmla="*/ 39 h 61"/>
                <a:gd name="T14" fmla="*/ 0 w 71"/>
                <a:gd name="T15" fmla="*/ 23 h 61"/>
                <a:gd name="T16" fmla="*/ 21 w 71"/>
                <a:gd name="T17" fmla="*/ 1 h 61"/>
                <a:gd name="T18" fmla="*/ 71 w 71"/>
                <a:gd name="T19" fmla="*/ 31 h 61"/>
                <a:gd name="T20" fmla="*/ 71 w 71"/>
                <a:gd name="T21" fmla="*/ 32 h 61"/>
                <a:gd name="T22" fmla="*/ 68 w 71"/>
                <a:gd name="T23" fmla="*/ 59 h 61"/>
                <a:gd name="T24" fmla="*/ 65 w 71"/>
                <a:gd name="T25" fmla="*/ 61 h 61"/>
                <a:gd name="T26" fmla="*/ 65 w 71"/>
                <a:gd name="T27" fmla="*/ 61 h 61"/>
                <a:gd name="T28" fmla="*/ 58 w 71"/>
                <a:gd name="T29" fmla="*/ 38 h 61"/>
                <a:gd name="T30" fmla="*/ 63 w 71"/>
                <a:gd name="T31" fmla="*/ 47 h 61"/>
                <a:gd name="T32" fmla="*/ 65 w 71"/>
                <a:gd name="T33" fmla="*/ 32 h 61"/>
                <a:gd name="T34" fmla="*/ 21 w 71"/>
                <a:gd name="T35" fmla="*/ 7 h 61"/>
                <a:gd name="T36" fmla="*/ 6 w 71"/>
                <a:gd name="T37" fmla="*/ 24 h 61"/>
                <a:gd name="T38" fmla="*/ 23 w 71"/>
                <a:gd name="T39" fmla="*/ 41 h 61"/>
                <a:gd name="T40" fmla="*/ 24 w 71"/>
                <a:gd name="T41" fmla="*/ 41 h 61"/>
                <a:gd name="T42" fmla="*/ 54 w 71"/>
                <a:gd name="T43" fmla="*/ 36 h 61"/>
                <a:gd name="T44" fmla="*/ 58 w 71"/>
                <a:gd name="T45" fmla="*/ 37 h 61"/>
                <a:gd name="T46" fmla="*/ 58 w 71"/>
                <a:gd name="T4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1">
                  <a:moveTo>
                    <a:pt x="65" y="61"/>
                  </a:moveTo>
                  <a:cubicBezTo>
                    <a:pt x="64" y="61"/>
                    <a:pt x="63" y="61"/>
                    <a:pt x="62" y="59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40" y="48"/>
                    <a:pt x="30" y="48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13" y="46"/>
                    <a:pt x="6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1" y="11"/>
                    <a:pt x="10" y="1"/>
                    <a:pt x="21" y="1"/>
                  </a:cubicBezTo>
                  <a:cubicBezTo>
                    <a:pt x="49" y="0"/>
                    <a:pt x="66" y="10"/>
                    <a:pt x="71" y="31"/>
                  </a:cubicBezTo>
                  <a:cubicBezTo>
                    <a:pt x="71" y="31"/>
                    <a:pt x="71" y="32"/>
                    <a:pt x="71" y="32"/>
                  </a:cubicBezTo>
                  <a:cubicBezTo>
                    <a:pt x="71" y="34"/>
                    <a:pt x="69" y="49"/>
                    <a:pt x="68" y="59"/>
                  </a:cubicBezTo>
                  <a:cubicBezTo>
                    <a:pt x="68" y="60"/>
                    <a:pt x="67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lose/>
                  <a:moveTo>
                    <a:pt x="58" y="38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4" y="39"/>
                    <a:pt x="65" y="35"/>
                    <a:pt x="65" y="32"/>
                  </a:cubicBezTo>
                  <a:cubicBezTo>
                    <a:pt x="60" y="14"/>
                    <a:pt x="47" y="6"/>
                    <a:pt x="21" y="7"/>
                  </a:cubicBezTo>
                  <a:cubicBezTo>
                    <a:pt x="12" y="7"/>
                    <a:pt x="7" y="15"/>
                    <a:pt x="6" y="24"/>
                  </a:cubicBezTo>
                  <a:cubicBezTo>
                    <a:pt x="6" y="39"/>
                    <a:pt x="22" y="41"/>
                    <a:pt x="23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1" y="42"/>
                    <a:pt x="40" y="42"/>
                    <a:pt x="54" y="36"/>
                  </a:cubicBezTo>
                  <a:cubicBezTo>
                    <a:pt x="56" y="35"/>
                    <a:pt x="57" y="36"/>
                    <a:pt x="58" y="37"/>
                  </a:cubicBezTo>
                  <a:cubicBezTo>
                    <a:pt x="58" y="37"/>
                    <a:pt x="58" y="38"/>
                    <a:pt x="58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="" xmlns:a16="http://schemas.microsoft.com/office/drawing/2014/main" id="{85D73618-E223-45BE-8D79-96EECFB65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1888" y="2487613"/>
              <a:ext cx="66675" cy="104775"/>
            </a:xfrm>
            <a:custGeom>
              <a:avLst/>
              <a:gdLst>
                <a:gd name="T0" fmla="*/ 5 w 33"/>
                <a:gd name="T1" fmla="*/ 52 h 52"/>
                <a:gd name="T2" fmla="*/ 4 w 33"/>
                <a:gd name="T3" fmla="*/ 52 h 52"/>
                <a:gd name="T4" fmla="*/ 2 w 33"/>
                <a:gd name="T5" fmla="*/ 50 h 52"/>
                <a:gd name="T6" fmla="*/ 0 w 33"/>
                <a:gd name="T7" fmla="*/ 27 h 52"/>
                <a:gd name="T8" fmla="*/ 0 w 33"/>
                <a:gd name="T9" fmla="*/ 26 h 52"/>
                <a:gd name="T10" fmla="*/ 13 w 33"/>
                <a:gd name="T11" fmla="*/ 4 h 52"/>
                <a:gd name="T12" fmla="*/ 30 w 33"/>
                <a:gd name="T13" fmla="*/ 3 h 52"/>
                <a:gd name="T14" fmla="*/ 32 w 33"/>
                <a:gd name="T15" fmla="*/ 5 h 52"/>
                <a:gd name="T16" fmla="*/ 31 w 33"/>
                <a:gd name="T17" fmla="*/ 7 h 52"/>
                <a:gd name="T18" fmla="*/ 29 w 33"/>
                <a:gd name="T19" fmla="*/ 17 h 52"/>
                <a:gd name="T20" fmla="*/ 32 w 33"/>
                <a:gd name="T21" fmla="*/ 26 h 52"/>
                <a:gd name="T22" fmla="*/ 32 w 33"/>
                <a:gd name="T23" fmla="*/ 30 h 52"/>
                <a:gd name="T24" fmla="*/ 16 w 33"/>
                <a:gd name="T25" fmla="*/ 38 h 52"/>
                <a:gd name="T26" fmla="*/ 13 w 33"/>
                <a:gd name="T27" fmla="*/ 38 h 52"/>
                <a:gd name="T28" fmla="*/ 8 w 33"/>
                <a:gd name="T29" fmla="*/ 51 h 52"/>
                <a:gd name="T30" fmla="*/ 5 w 33"/>
                <a:gd name="T31" fmla="*/ 52 h 52"/>
                <a:gd name="T32" fmla="*/ 24 w 33"/>
                <a:gd name="T33" fmla="*/ 7 h 52"/>
                <a:gd name="T34" fmla="*/ 16 w 33"/>
                <a:gd name="T35" fmla="*/ 10 h 52"/>
                <a:gd name="T36" fmla="*/ 6 w 33"/>
                <a:gd name="T37" fmla="*/ 26 h 52"/>
                <a:gd name="T38" fmla="*/ 6 w 33"/>
                <a:gd name="T39" fmla="*/ 27 h 52"/>
                <a:gd name="T40" fmla="*/ 7 w 33"/>
                <a:gd name="T41" fmla="*/ 38 h 52"/>
                <a:gd name="T42" fmla="*/ 9 w 33"/>
                <a:gd name="T43" fmla="*/ 34 h 52"/>
                <a:gd name="T44" fmla="*/ 12 w 33"/>
                <a:gd name="T45" fmla="*/ 32 h 52"/>
                <a:gd name="T46" fmla="*/ 16 w 33"/>
                <a:gd name="T47" fmla="*/ 32 h 52"/>
                <a:gd name="T48" fmla="*/ 26 w 33"/>
                <a:gd name="T49" fmla="*/ 27 h 52"/>
                <a:gd name="T50" fmla="*/ 23 w 33"/>
                <a:gd name="T51" fmla="*/ 17 h 52"/>
                <a:gd name="T52" fmla="*/ 25 w 33"/>
                <a:gd name="T53" fmla="*/ 7 h 52"/>
                <a:gd name="T54" fmla="*/ 24 w 33"/>
                <a:gd name="T5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52">
                  <a:moveTo>
                    <a:pt x="5" y="52"/>
                  </a:moveTo>
                  <a:cubicBezTo>
                    <a:pt x="5" y="52"/>
                    <a:pt x="5" y="52"/>
                    <a:pt x="4" y="52"/>
                  </a:cubicBezTo>
                  <a:cubicBezTo>
                    <a:pt x="3" y="52"/>
                    <a:pt x="2" y="51"/>
                    <a:pt x="2" y="50"/>
                  </a:cubicBezTo>
                  <a:cubicBezTo>
                    <a:pt x="2" y="46"/>
                    <a:pt x="0" y="29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0"/>
                    <a:pt x="0" y="10"/>
                    <a:pt x="13" y="4"/>
                  </a:cubicBezTo>
                  <a:cubicBezTo>
                    <a:pt x="21" y="1"/>
                    <a:pt x="26" y="0"/>
                    <a:pt x="30" y="3"/>
                  </a:cubicBezTo>
                  <a:cubicBezTo>
                    <a:pt x="31" y="3"/>
                    <a:pt x="32" y="4"/>
                    <a:pt x="32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0" y="9"/>
                    <a:pt x="29" y="12"/>
                    <a:pt x="29" y="17"/>
                  </a:cubicBezTo>
                  <a:cubicBezTo>
                    <a:pt x="29" y="20"/>
                    <a:pt x="30" y="23"/>
                    <a:pt x="32" y="26"/>
                  </a:cubicBezTo>
                  <a:cubicBezTo>
                    <a:pt x="33" y="27"/>
                    <a:pt x="33" y="29"/>
                    <a:pt x="32" y="30"/>
                  </a:cubicBezTo>
                  <a:cubicBezTo>
                    <a:pt x="28" y="34"/>
                    <a:pt x="22" y="38"/>
                    <a:pt x="16" y="38"/>
                  </a:cubicBezTo>
                  <a:cubicBezTo>
                    <a:pt x="15" y="38"/>
                    <a:pt x="14" y="38"/>
                    <a:pt x="13" y="3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2"/>
                    <a:pt x="6" y="52"/>
                    <a:pt x="5" y="52"/>
                  </a:cubicBezTo>
                  <a:close/>
                  <a:moveTo>
                    <a:pt x="24" y="7"/>
                  </a:moveTo>
                  <a:cubicBezTo>
                    <a:pt x="22" y="7"/>
                    <a:pt x="20" y="8"/>
                    <a:pt x="16" y="10"/>
                  </a:cubicBezTo>
                  <a:cubicBezTo>
                    <a:pt x="6" y="14"/>
                    <a:pt x="6" y="20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32"/>
                    <a:pt x="7" y="3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2"/>
                    <a:pt x="11" y="31"/>
                    <a:pt x="12" y="32"/>
                  </a:cubicBezTo>
                  <a:cubicBezTo>
                    <a:pt x="13" y="32"/>
                    <a:pt x="15" y="32"/>
                    <a:pt x="16" y="32"/>
                  </a:cubicBezTo>
                  <a:cubicBezTo>
                    <a:pt x="19" y="32"/>
                    <a:pt x="23" y="30"/>
                    <a:pt x="26" y="27"/>
                  </a:cubicBezTo>
                  <a:cubicBezTo>
                    <a:pt x="24" y="24"/>
                    <a:pt x="23" y="20"/>
                    <a:pt x="23" y="17"/>
                  </a:cubicBezTo>
                  <a:cubicBezTo>
                    <a:pt x="23" y="14"/>
                    <a:pt x="24" y="10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="" xmlns:a16="http://schemas.microsoft.com/office/drawing/2014/main" id="{3A7366C2-9B57-4F2E-8C91-B5877382E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2508251"/>
              <a:ext cx="80963" cy="30163"/>
            </a:xfrm>
            <a:custGeom>
              <a:avLst/>
              <a:gdLst>
                <a:gd name="T0" fmla="*/ 24 w 40"/>
                <a:gd name="T1" fmla="*/ 15 h 15"/>
                <a:gd name="T2" fmla="*/ 1 w 40"/>
                <a:gd name="T3" fmla="*/ 5 h 15"/>
                <a:gd name="T4" fmla="*/ 1 w 40"/>
                <a:gd name="T5" fmla="*/ 1 h 15"/>
                <a:gd name="T6" fmla="*/ 5 w 40"/>
                <a:gd name="T7" fmla="*/ 1 h 15"/>
                <a:gd name="T8" fmla="*/ 35 w 40"/>
                <a:gd name="T9" fmla="*/ 7 h 15"/>
                <a:gd name="T10" fmla="*/ 39 w 40"/>
                <a:gd name="T11" fmla="*/ 8 h 15"/>
                <a:gd name="T12" fmla="*/ 37 w 40"/>
                <a:gd name="T13" fmla="*/ 12 h 15"/>
                <a:gd name="T14" fmla="*/ 24 w 40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">
                  <a:moveTo>
                    <a:pt x="24" y="15"/>
                  </a:moveTo>
                  <a:cubicBezTo>
                    <a:pt x="10" y="1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2"/>
                    <a:pt x="17" y="15"/>
                    <a:pt x="35" y="7"/>
                  </a:cubicBezTo>
                  <a:cubicBezTo>
                    <a:pt x="37" y="6"/>
                    <a:pt x="38" y="7"/>
                    <a:pt x="39" y="8"/>
                  </a:cubicBezTo>
                  <a:cubicBezTo>
                    <a:pt x="40" y="10"/>
                    <a:pt x="39" y="12"/>
                    <a:pt x="37" y="12"/>
                  </a:cubicBezTo>
                  <a:cubicBezTo>
                    <a:pt x="33" y="14"/>
                    <a:pt x="28" y="15"/>
                    <a:pt x="2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="" xmlns:a16="http://schemas.microsoft.com/office/drawing/2014/main" id="{DA660857-E0BE-4783-80F6-1470FBB53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38" y="2873376"/>
              <a:ext cx="169863" cy="30163"/>
            </a:xfrm>
            <a:custGeom>
              <a:avLst/>
              <a:gdLst>
                <a:gd name="T0" fmla="*/ 81 w 84"/>
                <a:gd name="T1" fmla="*/ 15 h 15"/>
                <a:gd name="T2" fmla="*/ 3 w 84"/>
                <a:gd name="T3" fmla="*/ 15 h 15"/>
                <a:gd name="T4" fmla="*/ 0 w 84"/>
                <a:gd name="T5" fmla="*/ 12 h 15"/>
                <a:gd name="T6" fmla="*/ 0 w 84"/>
                <a:gd name="T7" fmla="*/ 3 h 15"/>
                <a:gd name="T8" fmla="*/ 3 w 84"/>
                <a:gd name="T9" fmla="*/ 0 h 15"/>
                <a:gd name="T10" fmla="*/ 6 w 84"/>
                <a:gd name="T11" fmla="*/ 3 h 15"/>
                <a:gd name="T12" fmla="*/ 6 w 84"/>
                <a:gd name="T13" fmla="*/ 9 h 15"/>
                <a:gd name="T14" fmla="*/ 78 w 84"/>
                <a:gd name="T15" fmla="*/ 9 h 15"/>
                <a:gd name="T16" fmla="*/ 78 w 84"/>
                <a:gd name="T17" fmla="*/ 3 h 15"/>
                <a:gd name="T18" fmla="*/ 81 w 84"/>
                <a:gd name="T19" fmla="*/ 0 h 15"/>
                <a:gd name="T20" fmla="*/ 84 w 84"/>
                <a:gd name="T21" fmla="*/ 3 h 15"/>
                <a:gd name="T22" fmla="*/ 84 w 84"/>
                <a:gd name="T23" fmla="*/ 12 h 15"/>
                <a:gd name="T24" fmla="*/ 81 w 8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5">
                  <a:moveTo>
                    <a:pt x="81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1"/>
                    <a:pt x="80" y="0"/>
                    <a:pt x="81" y="0"/>
                  </a:cubicBezTo>
                  <a:cubicBezTo>
                    <a:pt x="83" y="0"/>
                    <a:pt x="84" y="1"/>
                    <a:pt x="84" y="3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3"/>
                    <a:pt x="83" y="15"/>
                    <a:pt x="81" y="1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="" xmlns:a16="http://schemas.microsoft.com/office/drawing/2014/main" id="{CF966249-D335-4042-A62C-7757016CD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50" y="2773363"/>
              <a:ext cx="200025" cy="112713"/>
            </a:xfrm>
            <a:custGeom>
              <a:avLst/>
              <a:gdLst>
                <a:gd name="T0" fmla="*/ 10 w 99"/>
                <a:gd name="T1" fmla="*/ 56 h 56"/>
                <a:gd name="T2" fmla="*/ 7 w 99"/>
                <a:gd name="T3" fmla="*/ 53 h 56"/>
                <a:gd name="T4" fmla="*/ 0 w 99"/>
                <a:gd name="T5" fmla="*/ 9 h 56"/>
                <a:gd name="T6" fmla="*/ 2 w 99"/>
                <a:gd name="T7" fmla="*/ 3 h 56"/>
                <a:gd name="T8" fmla="*/ 8 w 99"/>
                <a:gd name="T9" fmla="*/ 0 h 56"/>
                <a:gd name="T10" fmla="*/ 90 w 99"/>
                <a:gd name="T11" fmla="*/ 0 h 56"/>
                <a:gd name="T12" fmla="*/ 97 w 99"/>
                <a:gd name="T13" fmla="*/ 3 h 56"/>
                <a:gd name="T14" fmla="*/ 98 w 99"/>
                <a:gd name="T15" fmla="*/ 9 h 56"/>
                <a:gd name="T16" fmla="*/ 91 w 99"/>
                <a:gd name="T17" fmla="*/ 53 h 56"/>
                <a:gd name="T18" fmla="*/ 88 w 99"/>
                <a:gd name="T19" fmla="*/ 56 h 56"/>
                <a:gd name="T20" fmla="*/ 85 w 99"/>
                <a:gd name="T21" fmla="*/ 52 h 56"/>
                <a:gd name="T22" fmla="*/ 92 w 99"/>
                <a:gd name="T23" fmla="*/ 8 h 56"/>
                <a:gd name="T24" fmla="*/ 92 w 99"/>
                <a:gd name="T25" fmla="*/ 7 h 56"/>
                <a:gd name="T26" fmla="*/ 90 w 99"/>
                <a:gd name="T27" fmla="*/ 6 h 56"/>
                <a:gd name="T28" fmla="*/ 8 w 99"/>
                <a:gd name="T29" fmla="*/ 6 h 56"/>
                <a:gd name="T30" fmla="*/ 7 w 99"/>
                <a:gd name="T31" fmla="*/ 7 h 56"/>
                <a:gd name="T32" fmla="*/ 6 w 99"/>
                <a:gd name="T33" fmla="*/ 8 h 56"/>
                <a:gd name="T34" fmla="*/ 13 w 99"/>
                <a:gd name="T35" fmla="*/ 52 h 56"/>
                <a:gd name="T36" fmla="*/ 11 w 99"/>
                <a:gd name="T37" fmla="*/ 56 h 56"/>
                <a:gd name="T38" fmla="*/ 10 w 99"/>
                <a:gd name="T3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56">
                  <a:moveTo>
                    <a:pt x="10" y="56"/>
                  </a:moveTo>
                  <a:cubicBezTo>
                    <a:pt x="9" y="56"/>
                    <a:pt x="7" y="55"/>
                    <a:pt x="7" y="5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3" y="2"/>
                    <a:pt x="5" y="0"/>
                    <a:pt x="8" y="0"/>
                  </a:cubicBezTo>
                  <a:cubicBezTo>
                    <a:pt x="12" y="0"/>
                    <a:pt x="84" y="0"/>
                    <a:pt x="90" y="0"/>
                  </a:cubicBezTo>
                  <a:cubicBezTo>
                    <a:pt x="94" y="0"/>
                    <a:pt x="96" y="2"/>
                    <a:pt x="97" y="3"/>
                  </a:cubicBezTo>
                  <a:cubicBezTo>
                    <a:pt x="99" y="6"/>
                    <a:pt x="98" y="9"/>
                    <a:pt x="98" y="9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5"/>
                    <a:pt x="90" y="56"/>
                    <a:pt x="88" y="56"/>
                  </a:cubicBezTo>
                  <a:cubicBezTo>
                    <a:pt x="86" y="55"/>
                    <a:pt x="85" y="54"/>
                    <a:pt x="85" y="5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7"/>
                    <a:pt x="92" y="7"/>
                  </a:cubicBezTo>
                  <a:cubicBezTo>
                    <a:pt x="92" y="6"/>
                    <a:pt x="91" y="6"/>
                    <a:pt x="90" y="6"/>
                  </a:cubicBezTo>
                  <a:cubicBezTo>
                    <a:pt x="85" y="6"/>
                    <a:pt x="12" y="6"/>
                    <a:pt x="8" y="6"/>
                  </a:cubicBezTo>
                  <a:cubicBezTo>
                    <a:pt x="8" y="6"/>
                    <a:pt x="7" y="6"/>
                    <a:pt x="7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4"/>
                    <a:pt x="12" y="55"/>
                    <a:pt x="11" y="56"/>
                  </a:cubicBezTo>
                  <a:cubicBezTo>
                    <a:pt x="10" y="56"/>
                    <a:pt x="10" y="56"/>
                    <a:pt x="10" y="5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="" xmlns:a16="http://schemas.microsoft.com/office/drawing/2014/main" id="{6F410E0B-9AA2-477C-9464-CE9141B01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0" y="2892426"/>
              <a:ext cx="295275" cy="11113"/>
            </a:xfrm>
            <a:custGeom>
              <a:avLst/>
              <a:gdLst>
                <a:gd name="T0" fmla="*/ 144 w 147"/>
                <a:gd name="T1" fmla="*/ 6 h 6"/>
                <a:gd name="T2" fmla="*/ 3 w 147"/>
                <a:gd name="T3" fmla="*/ 6 h 6"/>
                <a:gd name="T4" fmla="*/ 0 w 147"/>
                <a:gd name="T5" fmla="*/ 3 h 6"/>
                <a:gd name="T6" fmla="*/ 3 w 147"/>
                <a:gd name="T7" fmla="*/ 0 h 6"/>
                <a:gd name="T8" fmla="*/ 144 w 147"/>
                <a:gd name="T9" fmla="*/ 0 h 6"/>
                <a:gd name="T10" fmla="*/ 147 w 147"/>
                <a:gd name="T11" fmla="*/ 3 h 6"/>
                <a:gd name="T12" fmla="*/ 144 w 14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6">
                  <a:moveTo>
                    <a:pt x="14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4"/>
                    <a:pt x="146" y="6"/>
                    <a:pt x="144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B31C2166-6EEE-4547-9880-31CC9391E3EC}"/>
              </a:ext>
            </a:extLst>
          </p:cNvPr>
          <p:cNvGrpSpPr/>
          <p:nvPr/>
        </p:nvGrpSpPr>
        <p:grpSpPr>
          <a:xfrm>
            <a:off x="3340100" y="5449479"/>
            <a:ext cx="617538" cy="549275"/>
            <a:chOff x="3340100" y="5360988"/>
            <a:chExt cx="617538" cy="549275"/>
          </a:xfrm>
        </p:grpSpPr>
        <p:sp>
          <p:nvSpPr>
            <p:cNvPr id="75" name="Freeform 70">
              <a:extLst>
                <a:ext uri="{FF2B5EF4-FFF2-40B4-BE49-F238E27FC236}">
                  <a16:creationId xmlns="" xmlns:a16="http://schemas.microsoft.com/office/drawing/2014/main" id="{45E00E32-0D1E-4689-A924-FCD5F1868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5391151"/>
              <a:ext cx="155575" cy="133350"/>
            </a:xfrm>
            <a:custGeom>
              <a:avLst/>
              <a:gdLst>
                <a:gd name="T0" fmla="*/ 3 w 77"/>
                <a:gd name="T1" fmla="*/ 66 h 66"/>
                <a:gd name="T2" fmla="*/ 1 w 77"/>
                <a:gd name="T3" fmla="*/ 65 h 66"/>
                <a:gd name="T4" fmla="*/ 1 w 77"/>
                <a:gd name="T5" fmla="*/ 61 h 66"/>
                <a:gd name="T6" fmla="*/ 71 w 77"/>
                <a:gd name="T7" fmla="*/ 1 h 66"/>
                <a:gd name="T8" fmla="*/ 76 w 77"/>
                <a:gd name="T9" fmla="*/ 2 h 66"/>
                <a:gd name="T10" fmla="*/ 75 w 77"/>
                <a:gd name="T11" fmla="*/ 6 h 66"/>
                <a:gd name="T12" fmla="*/ 5 w 77"/>
                <a:gd name="T13" fmla="*/ 65 h 66"/>
                <a:gd name="T14" fmla="*/ 3 w 77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66">
                  <a:moveTo>
                    <a:pt x="3" y="66"/>
                  </a:moveTo>
                  <a:cubicBezTo>
                    <a:pt x="2" y="66"/>
                    <a:pt x="1" y="66"/>
                    <a:pt x="1" y="65"/>
                  </a:cubicBezTo>
                  <a:cubicBezTo>
                    <a:pt x="0" y="64"/>
                    <a:pt x="0" y="62"/>
                    <a:pt x="1" y="6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3" y="0"/>
                    <a:pt x="75" y="1"/>
                    <a:pt x="76" y="2"/>
                  </a:cubicBezTo>
                  <a:cubicBezTo>
                    <a:pt x="77" y="3"/>
                    <a:pt x="77" y="5"/>
                    <a:pt x="75" y="6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4" y="66"/>
                    <a:pt x="4" y="66"/>
                    <a:pt x="3" y="6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1">
              <a:extLst>
                <a:ext uri="{FF2B5EF4-FFF2-40B4-BE49-F238E27FC236}">
                  <a16:creationId xmlns="" xmlns:a16="http://schemas.microsoft.com/office/drawing/2014/main" id="{C7FAA670-0531-4788-AA94-D875D9433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100" y="5654676"/>
              <a:ext cx="242888" cy="98425"/>
            </a:xfrm>
            <a:custGeom>
              <a:avLst/>
              <a:gdLst>
                <a:gd name="T0" fmla="*/ 3 w 121"/>
                <a:gd name="T1" fmla="*/ 49 h 49"/>
                <a:gd name="T2" fmla="*/ 1 w 121"/>
                <a:gd name="T3" fmla="*/ 48 h 49"/>
                <a:gd name="T4" fmla="*/ 2 w 121"/>
                <a:gd name="T5" fmla="*/ 44 h 49"/>
                <a:gd name="T6" fmla="*/ 57 w 121"/>
                <a:gd name="T7" fmla="*/ 1 h 49"/>
                <a:gd name="T8" fmla="*/ 61 w 121"/>
                <a:gd name="T9" fmla="*/ 1 h 49"/>
                <a:gd name="T10" fmla="*/ 95 w 121"/>
                <a:gd name="T11" fmla="*/ 31 h 49"/>
                <a:gd name="T12" fmla="*/ 116 w 121"/>
                <a:gd name="T13" fmla="*/ 14 h 49"/>
                <a:gd name="T14" fmla="*/ 120 w 121"/>
                <a:gd name="T15" fmla="*/ 14 h 49"/>
                <a:gd name="T16" fmla="*/ 119 w 121"/>
                <a:gd name="T17" fmla="*/ 18 h 49"/>
                <a:gd name="T18" fmla="*/ 97 w 121"/>
                <a:gd name="T19" fmla="*/ 37 h 49"/>
                <a:gd name="T20" fmla="*/ 93 w 121"/>
                <a:gd name="T21" fmla="*/ 37 h 49"/>
                <a:gd name="T22" fmla="*/ 59 w 121"/>
                <a:gd name="T23" fmla="*/ 7 h 49"/>
                <a:gd name="T24" fmla="*/ 5 w 121"/>
                <a:gd name="T25" fmla="*/ 49 h 49"/>
                <a:gd name="T26" fmla="*/ 3 w 121"/>
                <a:gd name="T2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49">
                  <a:moveTo>
                    <a:pt x="3" y="49"/>
                  </a:moveTo>
                  <a:cubicBezTo>
                    <a:pt x="3" y="49"/>
                    <a:pt x="2" y="49"/>
                    <a:pt x="1" y="48"/>
                  </a:cubicBezTo>
                  <a:cubicBezTo>
                    <a:pt x="0" y="47"/>
                    <a:pt x="0" y="45"/>
                    <a:pt x="2" y="44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60" y="0"/>
                    <a:pt x="61" y="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7" y="13"/>
                    <a:pt x="119" y="13"/>
                    <a:pt x="120" y="14"/>
                  </a:cubicBezTo>
                  <a:cubicBezTo>
                    <a:pt x="121" y="15"/>
                    <a:pt x="121" y="17"/>
                    <a:pt x="119" y="1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6" y="38"/>
                    <a:pt x="94" y="38"/>
                    <a:pt x="93" y="3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4" y="49"/>
                    <a:pt x="3" y="4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">
              <a:extLst>
                <a:ext uri="{FF2B5EF4-FFF2-40B4-BE49-F238E27FC236}">
                  <a16:creationId xmlns="" xmlns:a16="http://schemas.microsoft.com/office/drawing/2014/main" id="{222D79C6-3E9D-4467-B149-C49ACB0D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50" y="5795963"/>
              <a:ext cx="12700" cy="114300"/>
            </a:xfrm>
            <a:custGeom>
              <a:avLst/>
              <a:gdLst>
                <a:gd name="T0" fmla="*/ 3 w 6"/>
                <a:gd name="T1" fmla="*/ 57 h 57"/>
                <a:gd name="T2" fmla="*/ 0 w 6"/>
                <a:gd name="T3" fmla="*/ 54 h 57"/>
                <a:gd name="T4" fmla="*/ 0 w 6"/>
                <a:gd name="T5" fmla="*/ 3 h 57"/>
                <a:gd name="T6" fmla="*/ 3 w 6"/>
                <a:gd name="T7" fmla="*/ 0 h 57"/>
                <a:gd name="T8" fmla="*/ 6 w 6"/>
                <a:gd name="T9" fmla="*/ 3 h 57"/>
                <a:gd name="T10" fmla="*/ 6 w 6"/>
                <a:gd name="T11" fmla="*/ 54 h 57"/>
                <a:gd name="T12" fmla="*/ 3 w 6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7">
                  <a:moveTo>
                    <a:pt x="3" y="57"/>
                  </a:moveTo>
                  <a:cubicBezTo>
                    <a:pt x="2" y="57"/>
                    <a:pt x="0" y="56"/>
                    <a:pt x="0" y="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6"/>
                    <a:pt x="5" y="57"/>
                    <a:pt x="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">
              <a:extLst>
                <a:ext uri="{FF2B5EF4-FFF2-40B4-BE49-F238E27FC236}">
                  <a16:creationId xmlns="" xmlns:a16="http://schemas.microsoft.com/office/drawing/2014/main" id="{45B64D2E-ADFF-4AE9-A19F-20CE34B29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522913"/>
              <a:ext cx="258763" cy="387350"/>
            </a:xfrm>
            <a:custGeom>
              <a:avLst/>
              <a:gdLst>
                <a:gd name="T0" fmla="*/ 22 w 129"/>
                <a:gd name="T1" fmla="*/ 193 h 193"/>
                <a:gd name="T2" fmla="*/ 19 w 129"/>
                <a:gd name="T3" fmla="*/ 190 h 193"/>
                <a:gd name="T4" fmla="*/ 19 w 129"/>
                <a:gd name="T5" fmla="*/ 37 h 193"/>
                <a:gd name="T6" fmla="*/ 19 w 129"/>
                <a:gd name="T7" fmla="*/ 37 h 193"/>
                <a:gd name="T8" fmla="*/ 28 w 129"/>
                <a:gd name="T9" fmla="*/ 30 h 193"/>
                <a:gd name="T10" fmla="*/ 115 w 129"/>
                <a:gd name="T11" fmla="*/ 29 h 193"/>
                <a:gd name="T12" fmla="*/ 121 w 129"/>
                <a:gd name="T13" fmla="*/ 27 h 193"/>
                <a:gd name="T14" fmla="*/ 123 w 129"/>
                <a:gd name="T15" fmla="*/ 21 h 193"/>
                <a:gd name="T16" fmla="*/ 121 w 129"/>
                <a:gd name="T17" fmla="*/ 15 h 193"/>
                <a:gd name="T18" fmla="*/ 115 w 129"/>
                <a:gd name="T19" fmla="*/ 12 h 193"/>
                <a:gd name="T20" fmla="*/ 115 w 129"/>
                <a:gd name="T21" fmla="*/ 12 h 193"/>
                <a:gd name="T22" fmla="*/ 20 w 129"/>
                <a:gd name="T23" fmla="*/ 12 h 193"/>
                <a:gd name="T24" fmla="*/ 12 w 129"/>
                <a:gd name="T25" fmla="*/ 12 h 193"/>
                <a:gd name="T26" fmla="*/ 0 w 129"/>
                <a:gd name="T27" fmla="*/ 3 h 193"/>
                <a:gd name="T28" fmla="*/ 3 w 129"/>
                <a:gd name="T29" fmla="*/ 0 h 193"/>
                <a:gd name="T30" fmla="*/ 6 w 129"/>
                <a:gd name="T31" fmla="*/ 3 h 193"/>
                <a:gd name="T32" fmla="*/ 12 w 129"/>
                <a:gd name="T33" fmla="*/ 6 h 193"/>
                <a:gd name="T34" fmla="*/ 20 w 129"/>
                <a:gd name="T35" fmla="*/ 6 h 193"/>
                <a:gd name="T36" fmla="*/ 115 w 129"/>
                <a:gd name="T37" fmla="*/ 6 h 193"/>
                <a:gd name="T38" fmla="*/ 115 w 129"/>
                <a:gd name="T39" fmla="*/ 6 h 193"/>
                <a:gd name="T40" fmla="*/ 125 w 129"/>
                <a:gd name="T41" fmla="*/ 10 h 193"/>
                <a:gd name="T42" fmla="*/ 129 w 129"/>
                <a:gd name="T43" fmla="*/ 21 h 193"/>
                <a:gd name="T44" fmla="*/ 125 w 129"/>
                <a:gd name="T45" fmla="*/ 31 h 193"/>
                <a:gd name="T46" fmla="*/ 115 w 129"/>
                <a:gd name="T47" fmla="*/ 35 h 193"/>
                <a:gd name="T48" fmla="*/ 28 w 129"/>
                <a:gd name="T49" fmla="*/ 36 h 193"/>
                <a:gd name="T50" fmla="*/ 25 w 129"/>
                <a:gd name="T51" fmla="*/ 38 h 193"/>
                <a:gd name="T52" fmla="*/ 25 w 129"/>
                <a:gd name="T53" fmla="*/ 190 h 193"/>
                <a:gd name="T54" fmla="*/ 22 w 129"/>
                <a:gd name="T5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93">
                  <a:moveTo>
                    <a:pt x="22" y="193"/>
                  </a:moveTo>
                  <a:cubicBezTo>
                    <a:pt x="21" y="193"/>
                    <a:pt x="19" y="192"/>
                    <a:pt x="19" y="190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4"/>
                    <a:pt x="22" y="30"/>
                    <a:pt x="28" y="30"/>
                  </a:cubicBezTo>
                  <a:cubicBezTo>
                    <a:pt x="32" y="30"/>
                    <a:pt x="115" y="29"/>
                    <a:pt x="115" y="29"/>
                  </a:cubicBezTo>
                  <a:cubicBezTo>
                    <a:pt x="117" y="29"/>
                    <a:pt x="119" y="28"/>
                    <a:pt x="121" y="27"/>
                  </a:cubicBezTo>
                  <a:cubicBezTo>
                    <a:pt x="123" y="25"/>
                    <a:pt x="123" y="23"/>
                    <a:pt x="123" y="21"/>
                  </a:cubicBezTo>
                  <a:cubicBezTo>
                    <a:pt x="123" y="18"/>
                    <a:pt x="123" y="16"/>
                    <a:pt x="121" y="15"/>
                  </a:cubicBezTo>
                  <a:cubicBezTo>
                    <a:pt x="119" y="13"/>
                    <a:pt x="117" y="12"/>
                    <a:pt x="115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2"/>
                    <a:pt x="39" y="12"/>
                    <a:pt x="2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" y="12"/>
                    <a:pt x="0" y="7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"/>
                    <a:pt x="7" y="6"/>
                    <a:pt x="12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9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9" y="6"/>
                    <a:pt x="122" y="8"/>
                    <a:pt x="125" y="10"/>
                  </a:cubicBezTo>
                  <a:cubicBezTo>
                    <a:pt x="128" y="13"/>
                    <a:pt x="129" y="17"/>
                    <a:pt x="129" y="21"/>
                  </a:cubicBezTo>
                  <a:cubicBezTo>
                    <a:pt x="129" y="24"/>
                    <a:pt x="128" y="28"/>
                    <a:pt x="125" y="31"/>
                  </a:cubicBezTo>
                  <a:cubicBezTo>
                    <a:pt x="122" y="34"/>
                    <a:pt x="119" y="35"/>
                    <a:pt x="115" y="35"/>
                  </a:cubicBezTo>
                  <a:cubicBezTo>
                    <a:pt x="115" y="35"/>
                    <a:pt x="32" y="36"/>
                    <a:pt x="28" y="36"/>
                  </a:cubicBezTo>
                  <a:cubicBezTo>
                    <a:pt x="26" y="36"/>
                    <a:pt x="25" y="37"/>
                    <a:pt x="25" y="38"/>
                  </a:cubicBezTo>
                  <a:cubicBezTo>
                    <a:pt x="25" y="190"/>
                    <a:pt x="25" y="190"/>
                    <a:pt x="25" y="190"/>
                  </a:cubicBezTo>
                  <a:cubicBezTo>
                    <a:pt x="25" y="192"/>
                    <a:pt x="24" y="193"/>
                    <a:pt x="22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4">
              <a:extLst>
                <a:ext uri="{FF2B5EF4-FFF2-40B4-BE49-F238E27FC236}">
                  <a16:creationId xmlns="" xmlns:a16="http://schemas.microsoft.com/office/drawing/2014/main" id="{254CF008-C657-4841-BAEA-366DCCF04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963" y="5522913"/>
              <a:ext cx="258763" cy="387350"/>
            </a:xfrm>
            <a:custGeom>
              <a:avLst/>
              <a:gdLst>
                <a:gd name="T0" fmla="*/ 107 w 129"/>
                <a:gd name="T1" fmla="*/ 193 h 193"/>
                <a:gd name="T2" fmla="*/ 107 w 129"/>
                <a:gd name="T3" fmla="*/ 193 h 193"/>
                <a:gd name="T4" fmla="*/ 104 w 129"/>
                <a:gd name="T5" fmla="*/ 190 h 193"/>
                <a:gd name="T6" fmla="*/ 104 w 129"/>
                <a:gd name="T7" fmla="*/ 38 h 193"/>
                <a:gd name="T8" fmla="*/ 102 w 129"/>
                <a:gd name="T9" fmla="*/ 36 h 193"/>
                <a:gd name="T10" fmla="*/ 15 w 129"/>
                <a:gd name="T11" fmla="*/ 35 h 193"/>
                <a:gd name="T12" fmla="*/ 4 w 129"/>
                <a:gd name="T13" fmla="*/ 31 h 193"/>
                <a:gd name="T14" fmla="*/ 0 w 129"/>
                <a:gd name="T15" fmla="*/ 21 h 193"/>
                <a:gd name="T16" fmla="*/ 4 w 129"/>
                <a:gd name="T17" fmla="*/ 10 h 193"/>
                <a:gd name="T18" fmla="*/ 15 w 129"/>
                <a:gd name="T19" fmla="*/ 6 h 193"/>
                <a:gd name="T20" fmla="*/ 15 w 129"/>
                <a:gd name="T21" fmla="*/ 6 h 193"/>
                <a:gd name="T22" fmla="*/ 109 w 129"/>
                <a:gd name="T23" fmla="*/ 6 h 193"/>
                <a:gd name="T24" fmla="*/ 117 w 129"/>
                <a:gd name="T25" fmla="*/ 6 h 193"/>
                <a:gd name="T26" fmla="*/ 123 w 129"/>
                <a:gd name="T27" fmla="*/ 3 h 193"/>
                <a:gd name="T28" fmla="*/ 126 w 129"/>
                <a:gd name="T29" fmla="*/ 0 h 193"/>
                <a:gd name="T30" fmla="*/ 129 w 129"/>
                <a:gd name="T31" fmla="*/ 3 h 193"/>
                <a:gd name="T32" fmla="*/ 117 w 129"/>
                <a:gd name="T33" fmla="*/ 12 h 193"/>
                <a:gd name="T34" fmla="*/ 109 w 129"/>
                <a:gd name="T35" fmla="*/ 12 h 193"/>
                <a:gd name="T36" fmla="*/ 15 w 129"/>
                <a:gd name="T37" fmla="*/ 12 h 193"/>
                <a:gd name="T38" fmla="*/ 15 w 129"/>
                <a:gd name="T39" fmla="*/ 12 h 193"/>
                <a:gd name="T40" fmla="*/ 9 w 129"/>
                <a:gd name="T41" fmla="*/ 15 h 193"/>
                <a:gd name="T42" fmla="*/ 6 w 129"/>
                <a:gd name="T43" fmla="*/ 21 h 193"/>
                <a:gd name="T44" fmla="*/ 9 w 129"/>
                <a:gd name="T45" fmla="*/ 27 h 193"/>
                <a:gd name="T46" fmla="*/ 15 w 129"/>
                <a:gd name="T47" fmla="*/ 29 h 193"/>
                <a:gd name="T48" fmla="*/ 102 w 129"/>
                <a:gd name="T49" fmla="*/ 30 h 193"/>
                <a:gd name="T50" fmla="*/ 110 w 129"/>
                <a:gd name="T51" fmla="*/ 37 h 193"/>
                <a:gd name="T52" fmla="*/ 110 w 129"/>
                <a:gd name="T53" fmla="*/ 37 h 193"/>
                <a:gd name="T54" fmla="*/ 110 w 129"/>
                <a:gd name="T55" fmla="*/ 190 h 193"/>
                <a:gd name="T56" fmla="*/ 107 w 129"/>
                <a:gd name="T5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93">
                  <a:moveTo>
                    <a:pt x="107" y="193"/>
                  </a:moveTo>
                  <a:cubicBezTo>
                    <a:pt x="107" y="193"/>
                    <a:pt x="107" y="193"/>
                    <a:pt x="107" y="193"/>
                  </a:cubicBezTo>
                  <a:cubicBezTo>
                    <a:pt x="106" y="193"/>
                    <a:pt x="104" y="192"/>
                    <a:pt x="104" y="190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37"/>
                    <a:pt x="103" y="36"/>
                    <a:pt x="102" y="36"/>
                  </a:cubicBezTo>
                  <a:cubicBezTo>
                    <a:pt x="97" y="36"/>
                    <a:pt x="15" y="35"/>
                    <a:pt x="15" y="35"/>
                  </a:cubicBezTo>
                  <a:cubicBezTo>
                    <a:pt x="11" y="35"/>
                    <a:pt x="7" y="34"/>
                    <a:pt x="4" y="31"/>
                  </a:cubicBezTo>
                  <a:cubicBezTo>
                    <a:pt x="2" y="28"/>
                    <a:pt x="0" y="24"/>
                    <a:pt x="0" y="21"/>
                  </a:cubicBezTo>
                  <a:cubicBezTo>
                    <a:pt x="0" y="17"/>
                    <a:pt x="2" y="13"/>
                    <a:pt x="4" y="10"/>
                  </a:cubicBezTo>
                  <a:cubicBezTo>
                    <a:pt x="7" y="8"/>
                    <a:pt x="11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91" y="6"/>
                    <a:pt x="109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3" y="6"/>
                    <a:pt x="123" y="3"/>
                    <a:pt x="123" y="3"/>
                  </a:cubicBezTo>
                  <a:cubicBezTo>
                    <a:pt x="123" y="2"/>
                    <a:pt x="125" y="0"/>
                    <a:pt x="126" y="0"/>
                  </a:cubicBezTo>
                  <a:cubicBezTo>
                    <a:pt x="128" y="0"/>
                    <a:pt x="129" y="2"/>
                    <a:pt x="129" y="3"/>
                  </a:cubicBezTo>
                  <a:cubicBezTo>
                    <a:pt x="129" y="7"/>
                    <a:pt x="127" y="12"/>
                    <a:pt x="11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91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2"/>
                    <a:pt x="10" y="13"/>
                    <a:pt x="9" y="15"/>
                  </a:cubicBezTo>
                  <a:cubicBezTo>
                    <a:pt x="7" y="16"/>
                    <a:pt x="6" y="18"/>
                    <a:pt x="6" y="21"/>
                  </a:cubicBezTo>
                  <a:cubicBezTo>
                    <a:pt x="6" y="23"/>
                    <a:pt x="7" y="25"/>
                    <a:pt x="9" y="27"/>
                  </a:cubicBezTo>
                  <a:cubicBezTo>
                    <a:pt x="10" y="28"/>
                    <a:pt x="12" y="29"/>
                    <a:pt x="15" y="29"/>
                  </a:cubicBezTo>
                  <a:cubicBezTo>
                    <a:pt x="15" y="29"/>
                    <a:pt x="97" y="30"/>
                    <a:pt x="102" y="30"/>
                  </a:cubicBezTo>
                  <a:cubicBezTo>
                    <a:pt x="107" y="30"/>
                    <a:pt x="110" y="34"/>
                    <a:pt x="11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0" y="192"/>
                    <a:pt x="109" y="193"/>
                    <a:pt x="107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5">
              <a:extLst>
                <a:ext uri="{FF2B5EF4-FFF2-40B4-BE49-F238E27FC236}">
                  <a16:creationId xmlns="" xmlns:a16="http://schemas.microsoft.com/office/drawing/2014/main" id="{19FE2449-AC94-4869-8D75-0DE60B17D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25" y="5360988"/>
              <a:ext cx="134938" cy="150813"/>
            </a:xfrm>
            <a:custGeom>
              <a:avLst/>
              <a:gdLst>
                <a:gd name="T0" fmla="*/ 33 w 67"/>
                <a:gd name="T1" fmla="*/ 75 h 75"/>
                <a:gd name="T2" fmla="*/ 0 w 67"/>
                <a:gd name="T3" fmla="*/ 38 h 75"/>
                <a:gd name="T4" fmla="*/ 33 w 67"/>
                <a:gd name="T5" fmla="*/ 0 h 75"/>
                <a:gd name="T6" fmla="*/ 67 w 67"/>
                <a:gd name="T7" fmla="*/ 38 h 75"/>
                <a:gd name="T8" fmla="*/ 33 w 67"/>
                <a:gd name="T9" fmla="*/ 75 h 75"/>
                <a:gd name="T10" fmla="*/ 33 w 67"/>
                <a:gd name="T11" fmla="*/ 6 h 75"/>
                <a:gd name="T12" fmla="*/ 6 w 67"/>
                <a:gd name="T13" fmla="*/ 38 h 75"/>
                <a:gd name="T14" fmla="*/ 33 w 67"/>
                <a:gd name="T15" fmla="*/ 69 h 75"/>
                <a:gd name="T16" fmla="*/ 61 w 67"/>
                <a:gd name="T17" fmla="*/ 38 h 75"/>
                <a:gd name="T18" fmla="*/ 33 w 67"/>
                <a:gd name="T19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75">
                  <a:moveTo>
                    <a:pt x="33" y="75"/>
                  </a:moveTo>
                  <a:cubicBezTo>
                    <a:pt x="15" y="75"/>
                    <a:pt x="0" y="58"/>
                    <a:pt x="0" y="38"/>
                  </a:cubicBezTo>
                  <a:cubicBezTo>
                    <a:pt x="0" y="17"/>
                    <a:pt x="15" y="0"/>
                    <a:pt x="33" y="0"/>
                  </a:cubicBezTo>
                  <a:cubicBezTo>
                    <a:pt x="52" y="0"/>
                    <a:pt x="67" y="17"/>
                    <a:pt x="67" y="38"/>
                  </a:cubicBezTo>
                  <a:cubicBezTo>
                    <a:pt x="67" y="58"/>
                    <a:pt x="52" y="75"/>
                    <a:pt x="33" y="75"/>
                  </a:cubicBezTo>
                  <a:close/>
                  <a:moveTo>
                    <a:pt x="33" y="6"/>
                  </a:moveTo>
                  <a:cubicBezTo>
                    <a:pt x="18" y="6"/>
                    <a:pt x="6" y="20"/>
                    <a:pt x="6" y="38"/>
                  </a:cubicBezTo>
                  <a:cubicBezTo>
                    <a:pt x="6" y="55"/>
                    <a:pt x="18" y="69"/>
                    <a:pt x="33" y="69"/>
                  </a:cubicBezTo>
                  <a:cubicBezTo>
                    <a:pt x="48" y="69"/>
                    <a:pt x="61" y="55"/>
                    <a:pt x="61" y="38"/>
                  </a:cubicBezTo>
                  <a:cubicBezTo>
                    <a:pt x="61" y="20"/>
                    <a:pt x="48" y="6"/>
                    <a:pt x="3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6">
              <a:extLst>
                <a:ext uri="{FF2B5EF4-FFF2-40B4-BE49-F238E27FC236}">
                  <a16:creationId xmlns="" xmlns:a16="http://schemas.microsoft.com/office/drawing/2014/main" id="{6EA41CD5-3B71-4E03-9089-E092F16E5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5387976"/>
              <a:ext cx="66675" cy="17463"/>
            </a:xfrm>
            <a:custGeom>
              <a:avLst/>
              <a:gdLst>
                <a:gd name="T0" fmla="*/ 3 w 33"/>
                <a:gd name="T1" fmla="*/ 9 h 9"/>
                <a:gd name="T2" fmla="*/ 0 w 33"/>
                <a:gd name="T3" fmla="*/ 6 h 9"/>
                <a:gd name="T4" fmla="*/ 3 w 33"/>
                <a:gd name="T5" fmla="*/ 3 h 9"/>
                <a:gd name="T6" fmla="*/ 30 w 33"/>
                <a:gd name="T7" fmla="*/ 0 h 9"/>
                <a:gd name="T8" fmla="*/ 33 w 33"/>
                <a:gd name="T9" fmla="*/ 2 h 9"/>
                <a:gd name="T10" fmla="*/ 31 w 33"/>
                <a:gd name="T11" fmla="*/ 6 h 9"/>
                <a:gd name="T12" fmla="*/ 4 w 33"/>
                <a:gd name="T13" fmla="*/ 9 h 9"/>
                <a:gd name="T14" fmla="*/ 3 w 3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9">
                  <a:moveTo>
                    <a:pt x="3" y="9"/>
                  </a:move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2"/>
                  </a:cubicBezTo>
                  <a:cubicBezTo>
                    <a:pt x="33" y="4"/>
                    <a:pt x="32" y="6"/>
                    <a:pt x="3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7">
              <a:extLst>
                <a:ext uri="{FF2B5EF4-FFF2-40B4-BE49-F238E27FC236}">
                  <a16:creationId xmlns="" xmlns:a16="http://schemas.microsoft.com/office/drawing/2014/main" id="{7878399A-2280-4814-8729-9DEF3AD7C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0" y="5386388"/>
              <a:ext cx="25400" cy="65088"/>
            </a:xfrm>
            <a:custGeom>
              <a:avLst/>
              <a:gdLst>
                <a:gd name="T0" fmla="*/ 3 w 12"/>
                <a:gd name="T1" fmla="*/ 33 h 33"/>
                <a:gd name="T2" fmla="*/ 2 w 12"/>
                <a:gd name="T3" fmla="*/ 33 h 33"/>
                <a:gd name="T4" fmla="*/ 0 w 12"/>
                <a:gd name="T5" fmla="*/ 29 h 33"/>
                <a:gd name="T6" fmla="*/ 6 w 12"/>
                <a:gd name="T7" fmla="*/ 3 h 33"/>
                <a:gd name="T8" fmla="*/ 10 w 12"/>
                <a:gd name="T9" fmla="*/ 1 h 33"/>
                <a:gd name="T10" fmla="*/ 12 w 12"/>
                <a:gd name="T11" fmla="*/ 4 h 33"/>
                <a:gd name="T12" fmla="*/ 6 w 12"/>
                <a:gd name="T13" fmla="*/ 31 h 33"/>
                <a:gd name="T14" fmla="*/ 3 w 1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3">
                  <a:moveTo>
                    <a:pt x="3" y="33"/>
                  </a:moveTo>
                  <a:cubicBezTo>
                    <a:pt x="3" y="33"/>
                    <a:pt x="2" y="33"/>
                    <a:pt x="2" y="33"/>
                  </a:cubicBezTo>
                  <a:cubicBezTo>
                    <a:pt x="1" y="33"/>
                    <a:pt x="0" y="31"/>
                    <a:pt x="0" y="2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8" y="0"/>
                    <a:pt x="10" y="1"/>
                  </a:cubicBezTo>
                  <a:cubicBezTo>
                    <a:pt x="11" y="1"/>
                    <a:pt x="12" y="3"/>
                    <a:pt x="12" y="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2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E015F64D-12B0-4CB1-8CB5-401B5027713B}"/>
              </a:ext>
            </a:extLst>
          </p:cNvPr>
          <p:cNvGrpSpPr/>
          <p:nvPr/>
        </p:nvGrpSpPr>
        <p:grpSpPr>
          <a:xfrm>
            <a:off x="3324225" y="1771242"/>
            <a:ext cx="652463" cy="444500"/>
            <a:chOff x="3324225" y="1682751"/>
            <a:chExt cx="652463" cy="444500"/>
          </a:xfrm>
        </p:grpSpPr>
        <p:sp>
          <p:nvSpPr>
            <p:cNvPr id="84" name="Freeform 78">
              <a:extLst>
                <a:ext uri="{FF2B5EF4-FFF2-40B4-BE49-F238E27FC236}">
                  <a16:creationId xmlns="" xmlns:a16="http://schemas.microsoft.com/office/drawing/2014/main" id="{C467C5C7-EFA0-4E62-93F6-F7C031CD60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5" y="1682751"/>
              <a:ext cx="303213" cy="301625"/>
            </a:xfrm>
            <a:custGeom>
              <a:avLst/>
              <a:gdLst>
                <a:gd name="T0" fmla="*/ 93 w 151"/>
                <a:gd name="T1" fmla="*/ 148 h 150"/>
                <a:gd name="T2" fmla="*/ 63 w 151"/>
                <a:gd name="T3" fmla="*/ 131 h 150"/>
                <a:gd name="T4" fmla="*/ 52 w 151"/>
                <a:gd name="T5" fmla="*/ 149 h 150"/>
                <a:gd name="T6" fmla="*/ 35 w 151"/>
                <a:gd name="T7" fmla="*/ 140 h 150"/>
                <a:gd name="T8" fmla="*/ 42 w 151"/>
                <a:gd name="T9" fmla="*/ 122 h 150"/>
                <a:gd name="T10" fmla="*/ 10 w 151"/>
                <a:gd name="T11" fmla="*/ 111 h 150"/>
                <a:gd name="T12" fmla="*/ 0 w 151"/>
                <a:gd name="T13" fmla="*/ 93 h 150"/>
                <a:gd name="T14" fmla="*/ 2 w 151"/>
                <a:gd name="T15" fmla="*/ 89 h 150"/>
                <a:gd name="T16" fmla="*/ 19 w 151"/>
                <a:gd name="T17" fmla="*/ 62 h 150"/>
                <a:gd name="T18" fmla="*/ 2 w 151"/>
                <a:gd name="T19" fmla="*/ 51 h 150"/>
                <a:gd name="T20" fmla="*/ 11 w 151"/>
                <a:gd name="T21" fmla="*/ 34 h 150"/>
                <a:gd name="T22" fmla="*/ 29 w 151"/>
                <a:gd name="T23" fmla="*/ 41 h 150"/>
                <a:gd name="T24" fmla="*/ 37 w 151"/>
                <a:gd name="T25" fmla="*/ 11 h 150"/>
                <a:gd name="T26" fmla="*/ 39 w 151"/>
                <a:gd name="T27" fmla="*/ 7 h 150"/>
                <a:gd name="T28" fmla="*/ 59 w 151"/>
                <a:gd name="T29" fmla="*/ 2 h 150"/>
                <a:gd name="T30" fmla="*/ 88 w 151"/>
                <a:gd name="T31" fmla="*/ 18 h 150"/>
                <a:gd name="T32" fmla="*/ 99 w 151"/>
                <a:gd name="T33" fmla="*/ 1 h 150"/>
                <a:gd name="T34" fmla="*/ 117 w 151"/>
                <a:gd name="T35" fmla="*/ 10 h 150"/>
                <a:gd name="T36" fmla="*/ 110 w 151"/>
                <a:gd name="T37" fmla="*/ 28 h 150"/>
                <a:gd name="T38" fmla="*/ 141 w 151"/>
                <a:gd name="T39" fmla="*/ 39 h 150"/>
                <a:gd name="T40" fmla="*/ 151 w 151"/>
                <a:gd name="T41" fmla="*/ 57 h 150"/>
                <a:gd name="T42" fmla="*/ 149 w 151"/>
                <a:gd name="T43" fmla="*/ 61 h 150"/>
                <a:gd name="T44" fmla="*/ 132 w 151"/>
                <a:gd name="T45" fmla="*/ 87 h 150"/>
                <a:gd name="T46" fmla="*/ 149 w 151"/>
                <a:gd name="T47" fmla="*/ 96 h 150"/>
                <a:gd name="T48" fmla="*/ 142 w 151"/>
                <a:gd name="T49" fmla="*/ 114 h 150"/>
                <a:gd name="T50" fmla="*/ 123 w 151"/>
                <a:gd name="T51" fmla="*/ 109 h 150"/>
                <a:gd name="T52" fmla="*/ 114 w 151"/>
                <a:gd name="T53" fmla="*/ 139 h 150"/>
                <a:gd name="T54" fmla="*/ 113 w 151"/>
                <a:gd name="T55" fmla="*/ 143 h 150"/>
                <a:gd name="T56" fmla="*/ 95 w 151"/>
                <a:gd name="T57" fmla="*/ 150 h 150"/>
                <a:gd name="T58" fmla="*/ 91 w 151"/>
                <a:gd name="T59" fmla="*/ 127 h 150"/>
                <a:gd name="T60" fmla="*/ 108 w 151"/>
                <a:gd name="T61" fmla="*/ 138 h 150"/>
                <a:gd name="T62" fmla="*/ 103 w 151"/>
                <a:gd name="T63" fmla="*/ 119 h 150"/>
                <a:gd name="T64" fmla="*/ 123 w 151"/>
                <a:gd name="T65" fmla="*/ 102 h 150"/>
                <a:gd name="T66" fmla="*/ 143 w 151"/>
                <a:gd name="T67" fmla="*/ 99 h 150"/>
                <a:gd name="T68" fmla="*/ 126 w 151"/>
                <a:gd name="T69" fmla="*/ 88 h 150"/>
                <a:gd name="T70" fmla="*/ 129 w 151"/>
                <a:gd name="T71" fmla="*/ 62 h 150"/>
                <a:gd name="T72" fmla="*/ 140 w 151"/>
                <a:gd name="T73" fmla="*/ 46 h 150"/>
                <a:gd name="T74" fmla="*/ 121 w 151"/>
                <a:gd name="T75" fmla="*/ 50 h 150"/>
                <a:gd name="T76" fmla="*/ 103 w 151"/>
                <a:gd name="T77" fmla="*/ 28 h 150"/>
                <a:gd name="T78" fmla="*/ 99 w 151"/>
                <a:gd name="T79" fmla="*/ 8 h 150"/>
                <a:gd name="T80" fmla="*/ 89 w 151"/>
                <a:gd name="T81" fmla="*/ 25 h 150"/>
                <a:gd name="T82" fmla="*/ 61 w 151"/>
                <a:gd name="T83" fmla="*/ 22 h 150"/>
                <a:gd name="T84" fmla="*/ 44 w 151"/>
                <a:gd name="T85" fmla="*/ 11 h 150"/>
                <a:gd name="T86" fmla="*/ 49 w 151"/>
                <a:gd name="T87" fmla="*/ 30 h 150"/>
                <a:gd name="T88" fmla="*/ 28 w 151"/>
                <a:gd name="T89" fmla="*/ 47 h 150"/>
                <a:gd name="T90" fmla="*/ 9 w 151"/>
                <a:gd name="T91" fmla="*/ 51 h 150"/>
                <a:gd name="T92" fmla="*/ 25 w 151"/>
                <a:gd name="T93" fmla="*/ 61 h 150"/>
                <a:gd name="T94" fmla="*/ 23 w 151"/>
                <a:gd name="T95" fmla="*/ 88 h 150"/>
                <a:gd name="T96" fmla="*/ 11 w 151"/>
                <a:gd name="T97" fmla="*/ 104 h 150"/>
                <a:gd name="T98" fmla="*/ 30 w 151"/>
                <a:gd name="T99" fmla="*/ 100 h 150"/>
                <a:gd name="T100" fmla="*/ 48 w 151"/>
                <a:gd name="T101" fmla="*/ 122 h 150"/>
                <a:gd name="T102" fmla="*/ 52 w 151"/>
                <a:gd name="T103" fmla="*/ 142 h 150"/>
                <a:gd name="T104" fmla="*/ 62 w 151"/>
                <a:gd name="T105" fmla="*/ 125 h 150"/>
                <a:gd name="T106" fmla="*/ 88 w 151"/>
                <a:gd name="T107" fmla="*/ 125 h 150"/>
                <a:gd name="T108" fmla="*/ 68 w 151"/>
                <a:gd name="T109" fmla="*/ 106 h 150"/>
                <a:gd name="T110" fmla="*/ 44 w 151"/>
                <a:gd name="T111" fmla="*/ 67 h 150"/>
                <a:gd name="T112" fmla="*/ 83 w 151"/>
                <a:gd name="T113" fmla="*/ 43 h 150"/>
                <a:gd name="T114" fmla="*/ 107 w 151"/>
                <a:gd name="T115" fmla="*/ 82 h 150"/>
                <a:gd name="T116" fmla="*/ 70 w 151"/>
                <a:gd name="T117" fmla="*/ 100 h 150"/>
                <a:gd name="T118" fmla="*/ 101 w 151"/>
                <a:gd name="T119" fmla="*/ 81 h 150"/>
                <a:gd name="T120" fmla="*/ 82 w 151"/>
                <a:gd name="T121" fmla="*/ 49 h 150"/>
                <a:gd name="T122" fmla="*/ 50 w 151"/>
                <a:gd name="T123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" h="150">
                  <a:moveTo>
                    <a:pt x="95" y="150"/>
                  </a:moveTo>
                  <a:cubicBezTo>
                    <a:pt x="94" y="150"/>
                    <a:pt x="93" y="149"/>
                    <a:pt x="93" y="148"/>
                  </a:cubicBezTo>
                  <a:cubicBezTo>
                    <a:pt x="86" y="132"/>
                    <a:pt x="86" y="132"/>
                    <a:pt x="86" y="132"/>
                  </a:cubicBezTo>
                  <a:cubicBezTo>
                    <a:pt x="79" y="133"/>
                    <a:pt x="71" y="133"/>
                    <a:pt x="63" y="131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56" y="149"/>
                    <a:pt x="54" y="149"/>
                    <a:pt x="52" y="149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141"/>
                    <a:pt x="35" y="141"/>
                    <a:pt x="35" y="140"/>
                  </a:cubicBezTo>
                  <a:cubicBezTo>
                    <a:pt x="35" y="139"/>
                    <a:pt x="35" y="138"/>
                    <a:pt x="35" y="138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36" y="117"/>
                    <a:pt x="30" y="112"/>
                    <a:pt x="26" y="105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9" y="111"/>
                    <a:pt x="7" y="111"/>
                    <a:pt x="6" y="10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1" y="90"/>
                  </a:cubicBezTo>
                  <a:cubicBezTo>
                    <a:pt x="1" y="90"/>
                    <a:pt x="2" y="89"/>
                    <a:pt x="2" y="8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7" y="76"/>
                    <a:pt x="18" y="69"/>
                    <a:pt x="19" y="62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5"/>
                    <a:pt x="1" y="53"/>
                    <a:pt x="2" y="51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1" y="34"/>
                  </a:cubicBezTo>
                  <a:cubicBezTo>
                    <a:pt x="12" y="34"/>
                    <a:pt x="12" y="34"/>
                    <a:pt x="13" y="34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3" y="35"/>
                    <a:pt x="38" y="30"/>
                    <a:pt x="43" y="27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9"/>
                    <a:pt x="37" y="9"/>
                  </a:cubicBezTo>
                  <a:cubicBezTo>
                    <a:pt x="37" y="8"/>
                    <a:pt x="38" y="7"/>
                    <a:pt x="39" y="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8" y="1"/>
                    <a:pt x="59" y="2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73" y="16"/>
                    <a:pt x="81" y="17"/>
                    <a:pt x="88" y="18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1"/>
                    <a:pt x="98" y="0"/>
                    <a:pt x="99" y="1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6" y="9"/>
                    <a:pt x="116" y="9"/>
                    <a:pt x="117" y="10"/>
                  </a:cubicBezTo>
                  <a:cubicBezTo>
                    <a:pt x="117" y="11"/>
                    <a:pt x="117" y="11"/>
                    <a:pt x="116" y="12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6" y="32"/>
                    <a:pt x="121" y="38"/>
                    <a:pt x="125" y="45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3" y="38"/>
                    <a:pt x="144" y="39"/>
                    <a:pt x="145" y="41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58"/>
                    <a:pt x="151" y="59"/>
                    <a:pt x="151" y="59"/>
                  </a:cubicBezTo>
                  <a:cubicBezTo>
                    <a:pt x="150" y="60"/>
                    <a:pt x="150" y="61"/>
                    <a:pt x="149" y="61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34" y="73"/>
                    <a:pt x="134" y="81"/>
                    <a:pt x="132" y="87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9" y="95"/>
                    <a:pt x="149" y="95"/>
                    <a:pt x="149" y="96"/>
                  </a:cubicBezTo>
                  <a:cubicBezTo>
                    <a:pt x="150" y="97"/>
                    <a:pt x="150" y="98"/>
                    <a:pt x="149" y="98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2" y="116"/>
                    <a:pt x="140" y="116"/>
                    <a:pt x="138" y="116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19" y="114"/>
                    <a:pt x="114" y="119"/>
                    <a:pt x="108" y="123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5" y="140"/>
                    <a:pt x="115" y="140"/>
                    <a:pt x="114" y="141"/>
                  </a:cubicBezTo>
                  <a:cubicBezTo>
                    <a:pt x="114" y="142"/>
                    <a:pt x="113" y="142"/>
                    <a:pt x="113" y="143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6" y="149"/>
                    <a:pt x="96" y="150"/>
                    <a:pt x="95" y="150"/>
                  </a:cubicBezTo>
                  <a:close/>
                  <a:moveTo>
                    <a:pt x="88" y="125"/>
                  </a:moveTo>
                  <a:cubicBezTo>
                    <a:pt x="89" y="125"/>
                    <a:pt x="90" y="126"/>
                    <a:pt x="91" y="127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2"/>
                    <a:pt x="101" y="120"/>
                    <a:pt x="103" y="119"/>
                  </a:cubicBezTo>
                  <a:cubicBezTo>
                    <a:pt x="109" y="115"/>
                    <a:pt x="115" y="110"/>
                    <a:pt x="119" y="103"/>
                  </a:cubicBezTo>
                  <a:cubicBezTo>
                    <a:pt x="120" y="102"/>
                    <a:pt x="122" y="102"/>
                    <a:pt x="123" y="102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8" y="92"/>
                    <a:pt x="128" y="92"/>
                    <a:pt x="128" y="92"/>
                  </a:cubicBezTo>
                  <a:cubicBezTo>
                    <a:pt x="126" y="91"/>
                    <a:pt x="126" y="90"/>
                    <a:pt x="126" y="88"/>
                  </a:cubicBezTo>
                  <a:cubicBezTo>
                    <a:pt x="128" y="81"/>
                    <a:pt x="128" y="73"/>
                    <a:pt x="127" y="65"/>
                  </a:cubicBezTo>
                  <a:cubicBezTo>
                    <a:pt x="127" y="64"/>
                    <a:pt x="127" y="62"/>
                    <a:pt x="129" y="62"/>
                  </a:cubicBezTo>
                  <a:cubicBezTo>
                    <a:pt x="144" y="56"/>
                    <a:pt x="144" y="56"/>
                    <a:pt x="144" y="5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3" y="52"/>
                    <a:pt x="122" y="51"/>
                    <a:pt x="121" y="50"/>
                  </a:cubicBezTo>
                  <a:cubicBezTo>
                    <a:pt x="117" y="42"/>
                    <a:pt x="111" y="36"/>
                    <a:pt x="104" y="31"/>
                  </a:cubicBezTo>
                  <a:cubicBezTo>
                    <a:pt x="103" y="30"/>
                    <a:pt x="102" y="29"/>
                    <a:pt x="103" y="28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4"/>
                    <a:pt x="91" y="25"/>
                    <a:pt x="89" y="25"/>
                  </a:cubicBezTo>
                  <a:cubicBezTo>
                    <a:pt x="81" y="22"/>
                    <a:pt x="72" y="22"/>
                    <a:pt x="64" y="24"/>
                  </a:cubicBezTo>
                  <a:cubicBezTo>
                    <a:pt x="63" y="25"/>
                    <a:pt x="61" y="24"/>
                    <a:pt x="61" y="22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8"/>
                    <a:pt x="50" y="30"/>
                    <a:pt x="49" y="30"/>
                  </a:cubicBezTo>
                  <a:cubicBezTo>
                    <a:pt x="42" y="34"/>
                    <a:pt x="36" y="40"/>
                    <a:pt x="32" y="46"/>
                  </a:cubicBezTo>
                  <a:cubicBezTo>
                    <a:pt x="31" y="48"/>
                    <a:pt x="30" y="48"/>
                    <a:pt x="28" y="4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5" y="58"/>
                    <a:pt x="26" y="60"/>
                    <a:pt x="25" y="61"/>
                  </a:cubicBezTo>
                  <a:cubicBezTo>
                    <a:pt x="23" y="69"/>
                    <a:pt x="23" y="77"/>
                    <a:pt x="25" y="84"/>
                  </a:cubicBezTo>
                  <a:cubicBezTo>
                    <a:pt x="25" y="86"/>
                    <a:pt x="24" y="87"/>
                    <a:pt x="23" y="88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8" y="98"/>
                    <a:pt x="29" y="99"/>
                    <a:pt x="30" y="100"/>
                  </a:cubicBezTo>
                  <a:cubicBezTo>
                    <a:pt x="34" y="107"/>
                    <a:pt x="40" y="114"/>
                    <a:pt x="47" y="118"/>
                  </a:cubicBezTo>
                  <a:cubicBezTo>
                    <a:pt x="48" y="119"/>
                    <a:pt x="49" y="121"/>
                    <a:pt x="48" y="122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59" y="125"/>
                    <a:pt x="61" y="125"/>
                    <a:pt x="62" y="125"/>
                  </a:cubicBezTo>
                  <a:cubicBezTo>
                    <a:pt x="70" y="127"/>
                    <a:pt x="79" y="127"/>
                    <a:pt x="87" y="126"/>
                  </a:cubicBezTo>
                  <a:cubicBezTo>
                    <a:pt x="88" y="125"/>
                    <a:pt x="88" y="125"/>
                    <a:pt x="88" y="125"/>
                  </a:cubicBezTo>
                  <a:close/>
                  <a:moveTo>
                    <a:pt x="76" y="107"/>
                  </a:moveTo>
                  <a:cubicBezTo>
                    <a:pt x="73" y="107"/>
                    <a:pt x="71" y="107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51" y="102"/>
                    <a:pt x="40" y="85"/>
                    <a:pt x="44" y="67"/>
                  </a:cubicBezTo>
                  <a:cubicBezTo>
                    <a:pt x="46" y="59"/>
                    <a:pt x="51" y="52"/>
                    <a:pt x="59" y="47"/>
                  </a:cubicBezTo>
                  <a:cubicBezTo>
                    <a:pt x="66" y="43"/>
                    <a:pt x="75" y="41"/>
                    <a:pt x="83" y="43"/>
                  </a:cubicBezTo>
                  <a:cubicBezTo>
                    <a:pt x="91" y="45"/>
                    <a:pt x="99" y="50"/>
                    <a:pt x="103" y="58"/>
                  </a:cubicBezTo>
                  <a:cubicBezTo>
                    <a:pt x="108" y="65"/>
                    <a:pt x="109" y="74"/>
                    <a:pt x="107" y="82"/>
                  </a:cubicBezTo>
                  <a:cubicBezTo>
                    <a:pt x="104" y="97"/>
                    <a:pt x="90" y="107"/>
                    <a:pt x="76" y="107"/>
                  </a:cubicBezTo>
                  <a:close/>
                  <a:moveTo>
                    <a:pt x="70" y="100"/>
                  </a:moveTo>
                  <a:cubicBezTo>
                    <a:pt x="77" y="102"/>
                    <a:pt x="84" y="101"/>
                    <a:pt x="90" y="97"/>
                  </a:cubicBezTo>
                  <a:cubicBezTo>
                    <a:pt x="96" y="93"/>
                    <a:pt x="100" y="88"/>
                    <a:pt x="101" y="81"/>
                  </a:cubicBezTo>
                  <a:cubicBezTo>
                    <a:pt x="103" y="74"/>
                    <a:pt x="102" y="67"/>
                    <a:pt x="98" y="61"/>
                  </a:cubicBezTo>
                  <a:cubicBezTo>
                    <a:pt x="94" y="55"/>
                    <a:pt x="89" y="51"/>
                    <a:pt x="82" y="49"/>
                  </a:cubicBezTo>
                  <a:cubicBezTo>
                    <a:pt x="75" y="48"/>
                    <a:pt x="68" y="49"/>
                    <a:pt x="62" y="53"/>
                  </a:cubicBezTo>
                  <a:cubicBezTo>
                    <a:pt x="56" y="56"/>
                    <a:pt x="52" y="62"/>
                    <a:pt x="50" y="69"/>
                  </a:cubicBezTo>
                  <a:cubicBezTo>
                    <a:pt x="47" y="83"/>
                    <a:pt x="56" y="97"/>
                    <a:pt x="70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="" xmlns:a16="http://schemas.microsoft.com/office/drawing/2014/main" id="{F9E87B02-D499-451B-AE91-E147748DB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663" y="2074863"/>
              <a:ext cx="327025" cy="12700"/>
            </a:xfrm>
            <a:custGeom>
              <a:avLst/>
              <a:gdLst>
                <a:gd name="T0" fmla="*/ 159 w 162"/>
                <a:gd name="T1" fmla="*/ 6 h 6"/>
                <a:gd name="T2" fmla="*/ 3 w 162"/>
                <a:gd name="T3" fmla="*/ 6 h 6"/>
                <a:gd name="T4" fmla="*/ 0 w 162"/>
                <a:gd name="T5" fmla="*/ 3 h 6"/>
                <a:gd name="T6" fmla="*/ 3 w 162"/>
                <a:gd name="T7" fmla="*/ 0 h 6"/>
                <a:gd name="T8" fmla="*/ 159 w 162"/>
                <a:gd name="T9" fmla="*/ 0 h 6"/>
                <a:gd name="T10" fmla="*/ 162 w 162"/>
                <a:gd name="T11" fmla="*/ 3 h 6"/>
                <a:gd name="T12" fmla="*/ 159 w 16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6">
                  <a:moveTo>
                    <a:pt x="15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0" y="0"/>
                    <a:pt x="162" y="1"/>
                    <a:pt x="162" y="3"/>
                  </a:cubicBezTo>
                  <a:cubicBezTo>
                    <a:pt x="162" y="5"/>
                    <a:pt x="160" y="6"/>
                    <a:pt x="15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="" xmlns:a16="http://schemas.microsoft.com/office/drawing/2014/main" id="{40B2373E-F12B-4B5B-A32C-6CCB7D986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800" y="2074863"/>
              <a:ext cx="228600" cy="12700"/>
            </a:xfrm>
            <a:custGeom>
              <a:avLst/>
              <a:gdLst>
                <a:gd name="T0" fmla="*/ 111 w 114"/>
                <a:gd name="T1" fmla="*/ 6 h 6"/>
                <a:gd name="T2" fmla="*/ 3 w 114"/>
                <a:gd name="T3" fmla="*/ 6 h 6"/>
                <a:gd name="T4" fmla="*/ 0 w 114"/>
                <a:gd name="T5" fmla="*/ 3 h 6"/>
                <a:gd name="T6" fmla="*/ 3 w 114"/>
                <a:gd name="T7" fmla="*/ 0 h 6"/>
                <a:gd name="T8" fmla="*/ 111 w 114"/>
                <a:gd name="T9" fmla="*/ 0 h 6"/>
                <a:gd name="T10" fmla="*/ 114 w 114"/>
                <a:gd name="T11" fmla="*/ 3 h 6"/>
                <a:gd name="T12" fmla="*/ 111 w 11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">
                  <a:moveTo>
                    <a:pt x="11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4" y="1"/>
                    <a:pt x="114" y="3"/>
                  </a:cubicBezTo>
                  <a:cubicBezTo>
                    <a:pt x="114" y="5"/>
                    <a:pt x="112" y="6"/>
                    <a:pt x="11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="" xmlns:a16="http://schemas.microsoft.com/office/drawing/2014/main" id="{14D5C921-007C-48F1-B091-15670F6BE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0" y="1738313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="" xmlns:a16="http://schemas.microsoft.com/office/drawing/2014/main" id="{CA44029E-0FBD-44E5-98D3-7B50D9606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1738313"/>
              <a:ext cx="190500" cy="11113"/>
            </a:xfrm>
            <a:custGeom>
              <a:avLst/>
              <a:gdLst>
                <a:gd name="T0" fmla="*/ 91 w 94"/>
                <a:gd name="T1" fmla="*/ 6 h 6"/>
                <a:gd name="T2" fmla="*/ 3 w 94"/>
                <a:gd name="T3" fmla="*/ 6 h 6"/>
                <a:gd name="T4" fmla="*/ 0 w 94"/>
                <a:gd name="T5" fmla="*/ 3 h 6"/>
                <a:gd name="T6" fmla="*/ 3 w 94"/>
                <a:gd name="T7" fmla="*/ 0 h 6"/>
                <a:gd name="T8" fmla="*/ 91 w 94"/>
                <a:gd name="T9" fmla="*/ 0 h 6"/>
                <a:gd name="T10" fmla="*/ 94 w 94"/>
                <a:gd name="T11" fmla="*/ 3 h 6"/>
                <a:gd name="T12" fmla="*/ 91 w 9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">
                  <a:moveTo>
                    <a:pt x="9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4" y="1"/>
                    <a:pt x="94" y="3"/>
                  </a:cubicBezTo>
                  <a:cubicBezTo>
                    <a:pt x="94" y="5"/>
                    <a:pt x="92" y="6"/>
                    <a:pt x="9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="" xmlns:a16="http://schemas.microsoft.com/office/drawing/2014/main" id="{73064907-896C-4088-AD09-656DC3F2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1906588"/>
              <a:ext cx="180975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90" y="1"/>
                    <a:pt x="90" y="3"/>
                  </a:cubicBezTo>
                  <a:cubicBezTo>
                    <a:pt x="90" y="5"/>
                    <a:pt x="88" y="6"/>
                    <a:pt x="8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="" xmlns:a16="http://schemas.microsoft.com/office/drawing/2014/main" id="{83A82867-BA1A-4359-9072-14307815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1906588"/>
              <a:ext cx="60325" cy="12700"/>
            </a:xfrm>
            <a:custGeom>
              <a:avLst/>
              <a:gdLst>
                <a:gd name="T0" fmla="*/ 27 w 30"/>
                <a:gd name="T1" fmla="*/ 6 h 6"/>
                <a:gd name="T2" fmla="*/ 3 w 30"/>
                <a:gd name="T3" fmla="*/ 6 h 6"/>
                <a:gd name="T4" fmla="*/ 0 w 30"/>
                <a:gd name="T5" fmla="*/ 3 h 6"/>
                <a:gd name="T6" fmla="*/ 3 w 30"/>
                <a:gd name="T7" fmla="*/ 0 h 6"/>
                <a:gd name="T8" fmla="*/ 27 w 30"/>
                <a:gd name="T9" fmla="*/ 0 h 6"/>
                <a:gd name="T10" fmla="*/ 30 w 30"/>
                <a:gd name="T11" fmla="*/ 3 h 6"/>
                <a:gd name="T12" fmla="*/ 27 w 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1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>
              <a:extLst>
                <a:ext uri="{FF2B5EF4-FFF2-40B4-BE49-F238E27FC236}">
                  <a16:creationId xmlns="" xmlns:a16="http://schemas.microsoft.com/office/drawing/2014/main" id="{7D14B685-EBBC-44BC-A093-20898C189B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338" y="1697038"/>
              <a:ext cx="92075" cy="93663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6">
              <a:extLst>
                <a:ext uri="{FF2B5EF4-FFF2-40B4-BE49-F238E27FC236}">
                  <a16:creationId xmlns="" xmlns:a16="http://schemas.microsoft.com/office/drawing/2014/main" id="{A4A1047F-D5A8-4085-9B06-4AA273569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0" y="1866901"/>
              <a:ext cx="92075" cy="92075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="" xmlns:a16="http://schemas.microsoft.com/office/drawing/2014/main" id="{67AF4A91-8795-4A43-A41B-C1AC3A9178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8" y="2035176"/>
              <a:ext cx="92075" cy="92075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4AE4A077-9DD9-4106-B922-D7ADCDECFD2F}"/>
              </a:ext>
            </a:extLst>
          </p:cNvPr>
          <p:cNvGrpSpPr/>
          <p:nvPr/>
        </p:nvGrpSpPr>
        <p:grpSpPr>
          <a:xfrm>
            <a:off x="3375025" y="2485617"/>
            <a:ext cx="550863" cy="663575"/>
            <a:chOff x="3375025" y="2397126"/>
            <a:chExt cx="550863" cy="663575"/>
          </a:xfrm>
        </p:grpSpPr>
        <p:sp>
          <p:nvSpPr>
            <p:cNvPr id="95" name="Freeform 88">
              <a:extLst>
                <a:ext uri="{FF2B5EF4-FFF2-40B4-BE49-F238E27FC236}">
                  <a16:creationId xmlns="" xmlns:a16="http://schemas.microsoft.com/office/drawing/2014/main" id="{CA807A61-571A-49B4-8EBA-745C9413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5" y="2774951"/>
              <a:ext cx="22225" cy="28575"/>
            </a:xfrm>
            <a:custGeom>
              <a:avLst/>
              <a:gdLst>
                <a:gd name="T0" fmla="*/ 7 w 11"/>
                <a:gd name="T1" fmla="*/ 14 h 14"/>
                <a:gd name="T2" fmla="*/ 5 w 11"/>
                <a:gd name="T3" fmla="*/ 12 h 14"/>
                <a:gd name="T4" fmla="*/ 1 w 11"/>
                <a:gd name="T5" fmla="*/ 4 h 14"/>
                <a:gd name="T6" fmla="*/ 2 w 11"/>
                <a:gd name="T7" fmla="*/ 0 h 14"/>
                <a:gd name="T8" fmla="*/ 6 w 11"/>
                <a:gd name="T9" fmla="*/ 2 h 14"/>
                <a:gd name="T10" fmla="*/ 10 w 11"/>
                <a:gd name="T11" fmla="*/ 9 h 14"/>
                <a:gd name="T12" fmla="*/ 9 w 11"/>
                <a:gd name="T13" fmla="*/ 14 h 14"/>
                <a:gd name="T14" fmla="*/ 7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7" y="14"/>
                  </a:moveTo>
                  <a:cubicBezTo>
                    <a:pt x="6" y="14"/>
                    <a:pt x="5" y="13"/>
                    <a:pt x="5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1"/>
                    <a:pt x="10" y="13"/>
                    <a:pt x="9" y="14"/>
                  </a:cubicBezTo>
                  <a:cubicBezTo>
                    <a:pt x="8" y="14"/>
                    <a:pt x="8" y="14"/>
                    <a:pt x="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">
              <a:extLst>
                <a:ext uri="{FF2B5EF4-FFF2-40B4-BE49-F238E27FC236}">
                  <a16:creationId xmlns="" xmlns:a16="http://schemas.microsoft.com/office/drawing/2014/main" id="{A033C586-DC4D-42BF-AEA3-8BB6CF9A3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2566988"/>
              <a:ext cx="155575" cy="211138"/>
            </a:xfrm>
            <a:custGeom>
              <a:avLst/>
              <a:gdLst>
                <a:gd name="T0" fmla="*/ 19 w 77"/>
                <a:gd name="T1" fmla="*/ 105 h 105"/>
                <a:gd name="T2" fmla="*/ 16 w 77"/>
                <a:gd name="T3" fmla="*/ 103 h 105"/>
                <a:gd name="T4" fmla="*/ 11 w 77"/>
                <a:gd name="T5" fmla="*/ 81 h 105"/>
                <a:gd name="T6" fmla="*/ 1 w 77"/>
                <a:gd name="T7" fmla="*/ 68 h 105"/>
                <a:gd name="T8" fmla="*/ 7 w 77"/>
                <a:gd name="T9" fmla="*/ 48 h 105"/>
                <a:gd name="T10" fmla="*/ 7 w 77"/>
                <a:gd name="T11" fmla="*/ 42 h 105"/>
                <a:gd name="T12" fmla="*/ 14 w 77"/>
                <a:gd name="T13" fmla="*/ 30 h 105"/>
                <a:gd name="T14" fmla="*/ 15 w 77"/>
                <a:gd name="T15" fmla="*/ 23 h 105"/>
                <a:gd name="T16" fmla="*/ 22 w 77"/>
                <a:gd name="T17" fmla="*/ 15 h 105"/>
                <a:gd name="T18" fmla="*/ 27 w 77"/>
                <a:gd name="T19" fmla="*/ 4 h 105"/>
                <a:gd name="T20" fmla="*/ 39 w 77"/>
                <a:gd name="T21" fmla="*/ 0 h 105"/>
                <a:gd name="T22" fmla="*/ 75 w 77"/>
                <a:gd name="T23" fmla="*/ 8 h 105"/>
                <a:gd name="T24" fmla="*/ 76 w 77"/>
                <a:gd name="T25" fmla="*/ 12 h 105"/>
                <a:gd name="T26" fmla="*/ 72 w 77"/>
                <a:gd name="T27" fmla="*/ 13 h 105"/>
                <a:gd name="T28" fmla="*/ 39 w 77"/>
                <a:gd name="T29" fmla="*/ 6 h 105"/>
                <a:gd name="T30" fmla="*/ 31 w 77"/>
                <a:gd name="T31" fmla="*/ 8 h 105"/>
                <a:gd name="T32" fmla="*/ 28 w 77"/>
                <a:gd name="T33" fmla="*/ 17 h 105"/>
                <a:gd name="T34" fmla="*/ 27 w 77"/>
                <a:gd name="T35" fmla="*/ 20 h 105"/>
                <a:gd name="T36" fmla="*/ 25 w 77"/>
                <a:gd name="T37" fmla="*/ 20 h 105"/>
                <a:gd name="T38" fmla="*/ 20 w 77"/>
                <a:gd name="T39" fmla="*/ 25 h 105"/>
                <a:gd name="T40" fmla="*/ 20 w 77"/>
                <a:gd name="T41" fmla="*/ 30 h 105"/>
                <a:gd name="T42" fmla="*/ 21 w 77"/>
                <a:gd name="T43" fmla="*/ 33 h 105"/>
                <a:gd name="T44" fmla="*/ 18 w 77"/>
                <a:gd name="T45" fmla="*/ 35 h 105"/>
                <a:gd name="T46" fmla="*/ 12 w 77"/>
                <a:gd name="T47" fmla="*/ 46 h 105"/>
                <a:gd name="T48" fmla="*/ 13 w 77"/>
                <a:gd name="T49" fmla="*/ 48 h 105"/>
                <a:gd name="T50" fmla="*/ 12 w 77"/>
                <a:gd name="T51" fmla="*/ 51 h 105"/>
                <a:gd name="T52" fmla="*/ 7 w 77"/>
                <a:gd name="T53" fmla="*/ 66 h 105"/>
                <a:gd name="T54" fmla="*/ 15 w 77"/>
                <a:gd name="T55" fmla="*/ 76 h 105"/>
                <a:gd name="T56" fmla="*/ 17 w 77"/>
                <a:gd name="T57" fmla="*/ 79 h 105"/>
                <a:gd name="T58" fmla="*/ 22 w 77"/>
                <a:gd name="T59" fmla="*/ 101 h 105"/>
                <a:gd name="T60" fmla="*/ 20 w 77"/>
                <a:gd name="T61" fmla="*/ 105 h 105"/>
                <a:gd name="T62" fmla="*/ 19 w 77"/>
                <a:gd name="T63" fmla="*/ 105 h 105"/>
                <a:gd name="T64" fmla="*/ 12 w 77"/>
                <a:gd name="T65" fmla="*/ 46 h 105"/>
                <a:gd name="T66" fmla="*/ 12 w 77"/>
                <a:gd name="T67" fmla="*/ 46 h 105"/>
                <a:gd name="T68" fmla="*/ 12 w 77"/>
                <a:gd name="T69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105">
                  <a:moveTo>
                    <a:pt x="19" y="105"/>
                  </a:moveTo>
                  <a:cubicBezTo>
                    <a:pt x="17" y="105"/>
                    <a:pt x="16" y="104"/>
                    <a:pt x="16" y="103"/>
                  </a:cubicBezTo>
                  <a:cubicBezTo>
                    <a:pt x="15" y="99"/>
                    <a:pt x="12" y="87"/>
                    <a:pt x="11" y="81"/>
                  </a:cubicBezTo>
                  <a:cubicBezTo>
                    <a:pt x="7" y="79"/>
                    <a:pt x="3" y="74"/>
                    <a:pt x="1" y="68"/>
                  </a:cubicBezTo>
                  <a:cubicBezTo>
                    <a:pt x="0" y="61"/>
                    <a:pt x="1" y="54"/>
                    <a:pt x="7" y="48"/>
                  </a:cubicBezTo>
                  <a:cubicBezTo>
                    <a:pt x="6" y="47"/>
                    <a:pt x="6" y="45"/>
                    <a:pt x="7" y="42"/>
                  </a:cubicBezTo>
                  <a:cubicBezTo>
                    <a:pt x="8" y="39"/>
                    <a:pt x="10" y="33"/>
                    <a:pt x="14" y="30"/>
                  </a:cubicBezTo>
                  <a:cubicBezTo>
                    <a:pt x="13" y="28"/>
                    <a:pt x="13" y="26"/>
                    <a:pt x="15" y="23"/>
                  </a:cubicBezTo>
                  <a:cubicBezTo>
                    <a:pt x="16" y="20"/>
                    <a:pt x="19" y="16"/>
                    <a:pt x="22" y="15"/>
                  </a:cubicBezTo>
                  <a:cubicBezTo>
                    <a:pt x="22" y="12"/>
                    <a:pt x="23" y="8"/>
                    <a:pt x="27" y="4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8" y="0"/>
                    <a:pt x="62" y="2"/>
                    <a:pt x="75" y="8"/>
                  </a:cubicBezTo>
                  <a:cubicBezTo>
                    <a:pt x="76" y="9"/>
                    <a:pt x="77" y="10"/>
                    <a:pt x="76" y="12"/>
                  </a:cubicBezTo>
                  <a:cubicBezTo>
                    <a:pt x="76" y="13"/>
                    <a:pt x="74" y="14"/>
                    <a:pt x="72" y="13"/>
                  </a:cubicBezTo>
                  <a:cubicBezTo>
                    <a:pt x="60" y="8"/>
                    <a:pt x="47" y="6"/>
                    <a:pt x="39" y="6"/>
                  </a:cubicBezTo>
                  <a:cubicBezTo>
                    <a:pt x="36" y="6"/>
                    <a:pt x="33" y="6"/>
                    <a:pt x="31" y="8"/>
                  </a:cubicBezTo>
                  <a:cubicBezTo>
                    <a:pt x="28" y="12"/>
                    <a:pt x="28" y="17"/>
                    <a:pt x="28" y="17"/>
                  </a:cubicBezTo>
                  <a:cubicBezTo>
                    <a:pt x="28" y="18"/>
                    <a:pt x="28" y="19"/>
                    <a:pt x="27" y="20"/>
                  </a:cubicBezTo>
                  <a:cubicBezTo>
                    <a:pt x="27" y="20"/>
                    <a:pt x="26" y="21"/>
                    <a:pt x="25" y="20"/>
                  </a:cubicBezTo>
                  <a:cubicBezTo>
                    <a:pt x="24" y="20"/>
                    <a:pt x="22" y="22"/>
                    <a:pt x="20" y="25"/>
                  </a:cubicBezTo>
                  <a:cubicBezTo>
                    <a:pt x="19" y="27"/>
                    <a:pt x="19" y="29"/>
                    <a:pt x="20" y="30"/>
                  </a:cubicBezTo>
                  <a:cubicBezTo>
                    <a:pt x="21" y="30"/>
                    <a:pt x="21" y="32"/>
                    <a:pt x="21" y="33"/>
                  </a:cubicBezTo>
                  <a:cubicBezTo>
                    <a:pt x="20" y="34"/>
                    <a:pt x="19" y="35"/>
                    <a:pt x="18" y="35"/>
                  </a:cubicBezTo>
                  <a:cubicBezTo>
                    <a:pt x="16" y="35"/>
                    <a:pt x="12" y="44"/>
                    <a:pt x="12" y="46"/>
                  </a:cubicBezTo>
                  <a:cubicBezTo>
                    <a:pt x="13" y="47"/>
                    <a:pt x="13" y="47"/>
                    <a:pt x="13" y="48"/>
                  </a:cubicBezTo>
                  <a:cubicBezTo>
                    <a:pt x="13" y="49"/>
                    <a:pt x="13" y="50"/>
                    <a:pt x="12" y="51"/>
                  </a:cubicBezTo>
                  <a:cubicBezTo>
                    <a:pt x="6" y="57"/>
                    <a:pt x="6" y="63"/>
                    <a:pt x="7" y="66"/>
                  </a:cubicBezTo>
                  <a:cubicBezTo>
                    <a:pt x="9" y="72"/>
                    <a:pt x="13" y="76"/>
                    <a:pt x="15" y="76"/>
                  </a:cubicBezTo>
                  <a:cubicBezTo>
                    <a:pt x="16" y="77"/>
                    <a:pt x="17" y="78"/>
                    <a:pt x="17" y="79"/>
                  </a:cubicBezTo>
                  <a:cubicBezTo>
                    <a:pt x="17" y="81"/>
                    <a:pt x="19" y="92"/>
                    <a:pt x="22" y="101"/>
                  </a:cubicBezTo>
                  <a:cubicBezTo>
                    <a:pt x="22" y="103"/>
                    <a:pt x="21" y="104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lose/>
                  <a:moveTo>
                    <a:pt x="12" y="46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="" xmlns:a16="http://schemas.microsoft.com/office/drawing/2014/main" id="{3216D9F0-DA46-4073-8C82-FD5FD291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2706688"/>
              <a:ext cx="53975" cy="88900"/>
            </a:xfrm>
            <a:custGeom>
              <a:avLst/>
              <a:gdLst>
                <a:gd name="T0" fmla="*/ 3 w 27"/>
                <a:gd name="T1" fmla="*/ 44 h 44"/>
                <a:gd name="T2" fmla="*/ 2 w 27"/>
                <a:gd name="T3" fmla="*/ 44 h 44"/>
                <a:gd name="T4" fmla="*/ 1 w 27"/>
                <a:gd name="T5" fmla="*/ 40 h 44"/>
                <a:gd name="T6" fmla="*/ 8 w 27"/>
                <a:gd name="T7" fmla="*/ 24 h 44"/>
                <a:gd name="T8" fmla="*/ 21 w 27"/>
                <a:gd name="T9" fmla="*/ 2 h 44"/>
                <a:gd name="T10" fmla="*/ 25 w 27"/>
                <a:gd name="T11" fmla="*/ 1 h 44"/>
                <a:gd name="T12" fmla="*/ 26 w 27"/>
                <a:gd name="T13" fmla="*/ 5 h 44"/>
                <a:gd name="T14" fmla="*/ 14 w 27"/>
                <a:gd name="T15" fmla="*/ 25 h 44"/>
                <a:gd name="T16" fmla="*/ 6 w 27"/>
                <a:gd name="T17" fmla="*/ 43 h 44"/>
                <a:gd name="T18" fmla="*/ 3 w 27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44">
                  <a:moveTo>
                    <a:pt x="3" y="44"/>
                  </a:moveTo>
                  <a:cubicBezTo>
                    <a:pt x="3" y="44"/>
                    <a:pt x="2" y="44"/>
                    <a:pt x="2" y="44"/>
                  </a:cubicBezTo>
                  <a:cubicBezTo>
                    <a:pt x="0" y="43"/>
                    <a:pt x="0" y="41"/>
                    <a:pt x="1" y="40"/>
                  </a:cubicBezTo>
                  <a:cubicBezTo>
                    <a:pt x="5" y="33"/>
                    <a:pt x="7" y="28"/>
                    <a:pt x="8" y="24"/>
                  </a:cubicBezTo>
                  <a:cubicBezTo>
                    <a:pt x="9" y="20"/>
                    <a:pt x="13" y="13"/>
                    <a:pt x="21" y="2"/>
                  </a:cubicBezTo>
                  <a:cubicBezTo>
                    <a:pt x="22" y="1"/>
                    <a:pt x="24" y="0"/>
                    <a:pt x="25" y="1"/>
                  </a:cubicBezTo>
                  <a:cubicBezTo>
                    <a:pt x="26" y="2"/>
                    <a:pt x="27" y="4"/>
                    <a:pt x="26" y="5"/>
                  </a:cubicBezTo>
                  <a:cubicBezTo>
                    <a:pt x="16" y="19"/>
                    <a:pt x="14" y="24"/>
                    <a:pt x="14" y="25"/>
                  </a:cubicBezTo>
                  <a:cubicBezTo>
                    <a:pt x="13" y="30"/>
                    <a:pt x="10" y="36"/>
                    <a:pt x="6" y="43"/>
                  </a:cubicBezTo>
                  <a:cubicBezTo>
                    <a:pt x="5" y="44"/>
                    <a:pt x="4" y="44"/>
                    <a:pt x="3" y="4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="" xmlns:a16="http://schemas.microsoft.com/office/drawing/2014/main" id="{0A979D7B-80CF-4DB9-AAF9-568B1E103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5" y="2579688"/>
              <a:ext cx="147638" cy="274638"/>
            </a:xfrm>
            <a:custGeom>
              <a:avLst/>
              <a:gdLst>
                <a:gd name="T0" fmla="*/ 4 w 73"/>
                <a:gd name="T1" fmla="*/ 136 h 136"/>
                <a:gd name="T2" fmla="*/ 2 w 73"/>
                <a:gd name="T3" fmla="*/ 136 h 136"/>
                <a:gd name="T4" fmla="*/ 1 w 73"/>
                <a:gd name="T5" fmla="*/ 132 h 136"/>
                <a:gd name="T6" fmla="*/ 9 w 73"/>
                <a:gd name="T7" fmla="*/ 120 h 136"/>
                <a:gd name="T8" fmla="*/ 50 w 73"/>
                <a:gd name="T9" fmla="*/ 95 h 136"/>
                <a:gd name="T10" fmla="*/ 55 w 73"/>
                <a:gd name="T11" fmla="*/ 93 h 136"/>
                <a:gd name="T12" fmla="*/ 58 w 73"/>
                <a:gd name="T13" fmla="*/ 84 h 136"/>
                <a:gd name="T14" fmla="*/ 61 w 73"/>
                <a:gd name="T15" fmla="*/ 74 h 136"/>
                <a:gd name="T16" fmla="*/ 61 w 73"/>
                <a:gd name="T17" fmla="*/ 62 h 136"/>
                <a:gd name="T18" fmla="*/ 61 w 73"/>
                <a:gd name="T19" fmla="*/ 58 h 136"/>
                <a:gd name="T20" fmla="*/ 61 w 73"/>
                <a:gd name="T21" fmla="*/ 57 h 136"/>
                <a:gd name="T22" fmla="*/ 57 w 73"/>
                <a:gd name="T23" fmla="*/ 32 h 136"/>
                <a:gd name="T24" fmla="*/ 56 w 73"/>
                <a:gd name="T25" fmla="*/ 29 h 136"/>
                <a:gd name="T26" fmla="*/ 53 w 73"/>
                <a:gd name="T27" fmla="*/ 11 h 136"/>
                <a:gd name="T28" fmla="*/ 40 w 73"/>
                <a:gd name="T29" fmla="*/ 7 h 136"/>
                <a:gd name="T30" fmla="*/ 36 w 73"/>
                <a:gd name="T31" fmla="*/ 4 h 136"/>
                <a:gd name="T32" fmla="*/ 39 w 73"/>
                <a:gd name="T33" fmla="*/ 1 h 136"/>
                <a:gd name="T34" fmla="*/ 58 w 73"/>
                <a:gd name="T35" fmla="*/ 7 h 136"/>
                <a:gd name="T36" fmla="*/ 63 w 73"/>
                <a:gd name="T37" fmla="*/ 29 h 136"/>
                <a:gd name="T38" fmla="*/ 67 w 73"/>
                <a:gd name="T39" fmla="*/ 59 h 136"/>
                <a:gd name="T40" fmla="*/ 67 w 73"/>
                <a:gd name="T41" fmla="*/ 61 h 136"/>
                <a:gd name="T42" fmla="*/ 65 w 73"/>
                <a:gd name="T43" fmla="*/ 79 h 136"/>
                <a:gd name="T44" fmla="*/ 64 w 73"/>
                <a:gd name="T45" fmla="*/ 84 h 136"/>
                <a:gd name="T46" fmla="*/ 58 w 73"/>
                <a:gd name="T47" fmla="*/ 98 h 136"/>
                <a:gd name="T48" fmla="*/ 52 w 73"/>
                <a:gd name="T49" fmla="*/ 101 h 136"/>
                <a:gd name="T50" fmla="*/ 13 w 73"/>
                <a:gd name="T51" fmla="*/ 124 h 136"/>
                <a:gd name="T52" fmla="*/ 6 w 73"/>
                <a:gd name="T53" fmla="*/ 135 h 136"/>
                <a:gd name="T54" fmla="*/ 4 w 73"/>
                <a:gd name="T5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3" h="136">
                  <a:moveTo>
                    <a:pt x="4" y="136"/>
                  </a:moveTo>
                  <a:cubicBezTo>
                    <a:pt x="3" y="136"/>
                    <a:pt x="2" y="136"/>
                    <a:pt x="2" y="136"/>
                  </a:cubicBezTo>
                  <a:cubicBezTo>
                    <a:pt x="1" y="135"/>
                    <a:pt x="0" y="133"/>
                    <a:pt x="1" y="132"/>
                  </a:cubicBezTo>
                  <a:cubicBezTo>
                    <a:pt x="4" y="126"/>
                    <a:pt x="7" y="123"/>
                    <a:pt x="9" y="120"/>
                  </a:cubicBezTo>
                  <a:cubicBezTo>
                    <a:pt x="18" y="108"/>
                    <a:pt x="39" y="100"/>
                    <a:pt x="50" y="95"/>
                  </a:cubicBezTo>
                  <a:cubicBezTo>
                    <a:pt x="52" y="94"/>
                    <a:pt x="54" y="94"/>
                    <a:pt x="55" y="93"/>
                  </a:cubicBezTo>
                  <a:cubicBezTo>
                    <a:pt x="59" y="91"/>
                    <a:pt x="59" y="89"/>
                    <a:pt x="58" y="84"/>
                  </a:cubicBezTo>
                  <a:cubicBezTo>
                    <a:pt x="58" y="81"/>
                    <a:pt x="58" y="77"/>
                    <a:pt x="61" y="74"/>
                  </a:cubicBezTo>
                  <a:cubicBezTo>
                    <a:pt x="63" y="73"/>
                    <a:pt x="62" y="65"/>
                    <a:pt x="61" y="62"/>
                  </a:cubicBezTo>
                  <a:cubicBezTo>
                    <a:pt x="61" y="60"/>
                    <a:pt x="61" y="59"/>
                    <a:pt x="61" y="58"/>
                  </a:cubicBezTo>
                  <a:cubicBezTo>
                    <a:pt x="61" y="58"/>
                    <a:pt x="61" y="58"/>
                    <a:pt x="61" y="57"/>
                  </a:cubicBezTo>
                  <a:cubicBezTo>
                    <a:pt x="67" y="43"/>
                    <a:pt x="59" y="34"/>
                    <a:pt x="57" y="32"/>
                  </a:cubicBezTo>
                  <a:cubicBezTo>
                    <a:pt x="57" y="31"/>
                    <a:pt x="56" y="30"/>
                    <a:pt x="56" y="29"/>
                  </a:cubicBezTo>
                  <a:cubicBezTo>
                    <a:pt x="58" y="21"/>
                    <a:pt x="57" y="15"/>
                    <a:pt x="53" y="11"/>
                  </a:cubicBezTo>
                  <a:cubicBezTo>
                    <a:pt x="48" y="6"/>
                    <a:pt x="40" y="7"/>
                    <a:pt x="40" y="7"/>
                  </a:cubicBezTo>
                  <a:cubicBezTo>
                    <a:pt x="38" y="7"/>
                    <a:pt x="36" y="6"/>
                    <a:pt x="36" y="4"/>
                  </a:cubicBezTo>
                  <a:cubicBezTo>
                    <a:pt x="36" y="2"/>
                    <a:pt x="37" y="1"/>
                    <a:pt x="39" y="1"/>
                  </a:cubicBezTo>
                  <a:cubicBezTo>
                    <a:pt x="39" y="1"/>
                    <a:pt x="51" y="0"/>
                    <a:pt x="58" y="7"/>
                  </a:cubicBezTo>
                  <a:cubicBezTo>
                    <a:pt x="62" y="12"/>
                    <a:pt x="64" y="19"/>
                    <a:pt x="63" y="29"/>
                  </a:cubicBezTo>
                  <a:cubicBezTo>
                    <a:pt x="66" y="33"/>
                    <a:pt x="73" y="44"/>
                    <a:pt x="67" y="59"/>
                  </a:cubicBezTo>
                  <a:cubicBezTo>
                    <a:pt x="67" y="59"/>
                    <a:pt x="67" y="60"/>
                    <a:pt x="67" y="61"/>
                  </a:cubicBezTo>
                  <a:cubicBezTo>
                    <a:pt x="68" y="67"/>
                    <a:pt x="70" y="75"/>
                    <a:pt x="65" y="79"/>
                  </a:cubicBezTo>
                  <a:cubicBezTo>
                    <a:pt x="64" y="80"/>
                    <a:pt x="64" y="82"/>
                    <a:pt x="64" y="84"/>
                  </a:cubicBezTo>
                  <a:cubicBezTo>
                    <a:pt x="65" y="88"/>
                    <a:pt x="65" y="95"/>
                    <a:pt x="58" y="98"/>
                  </a:cubicBezTo>
                  <a:cubicBezTo>
                    <a:pt x="57" y="99"/>
                    <a:pt x="55" y="100"/>
                    <a:pt x="52" y="101"/>
                  </a:cubicBezTo>
                  <a:cubicBezTo>
                    <a:pt x="43" y="105"/>
                    <a:pt x="22" y="113"/>
                    <a:pt x="13" y="124"/>
                  </a:cubicBezTo>
                  <a:cubicBezTo>
                    <a:pt x="11" y="126"/>
                    <a:pt x="9" y="130"/>
                    <a:pt x="6" y="135"/>
                  </a:cubicBezTo>
                  <a:cubicBezTo>
                    <a:pt x="6" y="136"/>
                    <a:pt x="5" y="136"/>
                    <a:pt x="4" y="1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2">
              <a:extLst>
                <a:ext uri="{FF2B5EF4-FFF2-40B4-BE49-F238E27FC236}">
                  <a16:creationId xmlns="" xmlns:a16="http://schemas.microsoft.com/office/drawing/2014/main" id="{C438DB5E-F8F1-43CE-925A-ECAE3A247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325" y="2600326"/>
              <a:ext cx="115888" cy="58738"/>
            </a:xfrm>
            <a:custGeom>
              <a:avLst/>
              <a:gdLst>
                <a:gd name="T0" fmla="*/ 47 w 58"/>
                <a:gd name="T1" fmla="*/ 29 h 29"/>
                <a:gd name="T2" fmla="*/ 38 w 58"/>
                <a:gd name="T3" fmla="*/ 25 h 29"/>
                <a:gd name="T4" fmla="*/ 37 w 58"/>
                <a:gd name="T5" fmla="*/ 24 h 29"/>
                <a:gd name="T6" fmla="*/ 16 w 58"/>
                <a:gd name="T7" fmla="*/ 9 h 29"/>
                <a:gd name="T8" fmla="*/ 2 w 58"/>
                <a:gd name="T9" fmla="*/ 6 h 29"/>
                <a:gd name="T10" fmla="*/ 0 w 58"/>
                <a:gd name="T11" fmla="*/ 3 h 29"/>
                <a:gd name="T12" fmla="*/ 4 w 58"/>
                <a:gd name="T13" fmla="*/ 1 h 29"/>
                <a:gd name="T14" fmla="*/ 18 w 58"/>
                <a:gd name="T15" fmla="*/ 4 h 29"/>
                <a:gd name="T16" fmla="*/ 19 w 58"/>
                <a:gd name="T17" fmla="*/ 4 h 29"/>
                <a:gd name="T18" fmla="*/ 40 w 58"/>
                <a:gd name="T19" fmla="*/ 19 h 29"/>
                <a:gd name="T20" fmla="*/ 41 w 58"/>
                <a:gd name="T21" fmla="*/ 20 h 29"/>
                <a:gd name="T22" fmla="*/ 47 w 58"/>
                <a:gd name="T23" fmla="*/ 23 h 29"/>
                <a:gd name="T24" fmla="*/ 51 w 58"/>
                <a:gd name="T25" fmla="*/ 22 h 29"/>
                <a:gd name="T26" fmla="*/ 52 w 58"/>
                <a:gd name="T27" fmla="*/ 19 h 29"/>
                <a:gd name="T28" fmla="*/ 47 w 58"/>
                <a:gd name="T29" fmla="*/ 9 h 29"/>
                <a:gd name="T30" fmla="*/ 47 w 58"/>
                <a:gd name="T31" fmla="*/ 5 h 29"/>
                <a:gd name="T32" fmla="*/ 51 w 58"/>
                <a:gd name="T33" fmla="*/ 5 h 29"/>
                <a:gd name="T34" fmla="*/ 58 w 58"/>
                <a:gd name="T35" fmla="*/ 19 h 29"/>
                <a:gd name="T36" fmla="*/ 55 w 58"/>
                <a:gd name="T37" fmla="*/ 26 h 29"/>
                <a:gd name="T38" fmla="*/ 47 w 58"/>
                <a:gd name="T39" fmla="*/ 29 h 29"/>
                <a:gd name="T40" fmla="*/ 47 w 58"/>
                <a:gd name="T4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29">
                  <a:moveTo>
                    <a:pt x="47" y="29"/>
                  </a:moveTo>
                  <a:cubicBezTo>
                    <a:pt x="44" y="29"/>
                    <a:pt x="41" y="27"/>
                    <a:pt x="38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29" y="18"/>
                    <a:pt x="18" y="11"/>
                    <a:pt x="16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4"/>
                    <a:pt x="31" y="12"/>
                    <a:pt x="40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6" y="23"/>
                    <a:pt x="47" y="23"/>
                  </a:cubicBezTo>
                  <a:cubicBezTo>
                    <a:pt x="49" y="23"/>
                    <a:pt x="50" y="23"/>
                    <a:pt x="51" y="22"/>
                  </a:cubicBezTo>
                  <a:cubicBezTo>
                    <a:pt x="51" y="21"/>
                    <a:pt x="52" y="20"/>
                    <a:pt x="52" y="19"/>
                  </a:cubicBezTo>
                  <a:cubicBezTo>
                    <a:pt x="51" y="16"/>
                    <a:pt x="50" y="12"/>
                    <a:pt x="47" y="9"/>
                  </a:cubicBezTo>
                  <a:cubicBezTo>
                    <a:pt x="46" y="8"/>
                    <a:pt x="46" y="6"/>
                    <a:pt x="47" y="5"/>
                  </a:cubicBezTo>
                  <a:cubicBezTo>
                    <a:pt x="48" y="4"/>
                    <a:pt x="50" y="4"/>
                    <a:pt x="51" y="5"/>
                  </a:cubicBezTo>
                  <a:cubicBezTo>
                    <a:pt x="55" y="9"/>
                    <a:pt x="57" y="14"/>
                    <a:pt x="58" y="19"/>
                  </a:cubicBezTo>
                  <a:cubicBezTo>
                    <a:pt x="58" y="21"/>
                    <a:pt x="57" y="23"/>
                    <a:pt x="55" y="26"/>
                  </a:cubicBezTo>
                  <a:cubicBezTo>
                    <a:pt x="53" y="28"/>
                    <a:pt x="50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="" xmlns:a16="http://schemas.microsoft.com/office/drawing/2014/main" id="{67FB7DC8-CF4B-43CD-B51D-F5875226F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88" y="2635251"/>
              <a:ext cx="139700" cy="61913"/>
            </a:xfrm>
            <a:custGeom>
              <a:avLst/>
              <a:gdLst>
                <a:gd name="T0" fmla="*/ 56 w 69"/>
                <a:gd name="T1" fmla="*/ 31 h 31"/>
                <a:gd name="T2" fmla="*/ 51 w 69"/>
                <a:gd name="T3" fmla="*/ 30 h 31"/>
                <a:gd name="T4" fmla="*/ 30 w 69"/>
                <a:gd name="T5" fmla="*/ 16 h 31"/>
                <a:gd name="T6" fmla="*/ 30 w 69"/>
                <a:gd name="T7" fmla="*/ 15 h 31"/>
                <a:gd name="T8" fmla="*/ 3 w 69"/>
                <a:gd name="T9" fmla="*/ 6 h 31"/>
                <a:gd name="T10" fmla="*/ 0 w 69"/>
                <a:gd name="T11" fmla="*/ 2 h 31"/>
                <a:gd name="T12" fmla="*/ 3 w 69"/>
                <a:gd name="T13" fmla="*/ 0 h 31"/>
                <a:gd name="T14" fmla="*/ 34 w 69"/>
                <a:gd name="T15" fmla="*/ 11 h 31"/>
                <a:gd name="T16" fmla="*/ 54 w 69"/>
                <a:gd name="T17" fmla="*/ 24 h 31"/>
                <a:gd name="T18" fmla="*/ 59 w 69"/>
                <a:gd name="T19" fmla="*/ 23 h 31"/>
                <a:gd name="T20" fmla="*/ 60 w 69"/>
                <a:gd name="T21" fmla="*/ 22 h 31"/>
                <a:gd name="T22" fmla="*/ 55 w 69"/>
                <a:gd name="T23" fmla="*/ 14 h 31"/>
                <a:gd name="T24" fmla="*/ 49 w 69"/>
                <a:gd name="T25" fmla="*/ 9 h 31"/>
                <a:gd name="T26" fmla="*/ 49 w 69"/>
                <a:gd name="T27" fmla="*/ 8 h 31"/>
                <a:gd name="T28" fmla="*/ 48 w 69"/>
                <a:gd name="T29" fmla="*/ 4 h 31"/>
                <a:gd name="T30" fmla="*/ 52 w 69"/>
                <a:gd name="T31" fmla="*/ 3 h 31"/>
                <a:gd name="T32" fmla="*/ 53 w 69"/>
                <a:gd name="T33" fmla="*/ 4 h 31"/>
                <a:gd name="T34" fmla="*/ 60 w 69"/>
                <a:gd name="T35" fmla="*/ 10 h 31"/>
                <a:gd name="T36" fmla="*/ 64 w 69"/>
                <a:gd name="T37" fmla="*/ 27 h 31"/>
                <a:gd name="T38" fmla="*/ 56 w 69"/>
                <a:gd name="T3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1">
                  <a:moveTo>
                    <a:pt x="56" y="31"/>
                  </a:moveTo>
                  <a:cubicBezTo>
                    <a:pt x="54" y="31"/>
                    <a:pt x="53" y="31"/>
                    <a:pt x="51" y="30"/>
                  </a:cubicBezTo>
                  <a:cubicBezTo>
                    <a:pt x="46" y="27"/>
                    <a:pt x="39" y="22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24" y="9"/>
                    <a:pt x="8" y="6"/>
                    <a:pt x="3" y="6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25" y="2"/>
                    <a:pt x="34" y="11"/>
                  </a:cubicBezTo>
                  <a:cubicBezTo>
                    <a:pt x="43" y="17"/>
                    <a:pt x="50" y="22"/>
                    <a:pt x="54" y="24"/>
                  </a:cubicBezTo>
                  <a:cubicBezTo>
                    <a:pt x="57" y="26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60" y="21"/>
                    <a:pt x="57" y="16"/>
                    <a:pt x="55" y="14"/>
                  </a:cubicBezTo>
                  <a:cubicBezTo>
                    <a:pt x="55" y="13"/>
                    <a:pt x="54" y="12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7" y="7"/>
                    <a:pt x="47" y="5"/>
                    <a:pt x="48" y="4"/>
                  </a:cubicBezTo>
                  <a:cubicBezTo>
                    <a:pt x="49" y="3"/>
                    <a:pt x="51" y="2"/>
                    <a:pt x="52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7" y="7"/>
                    <a:pt x="59" y="9"/>
                    <a:pt x="60" y="10"/>
                  </a:cubicBezTo>
                  <a:cubicBezTo>
                    <a:pt x="66" y="19"/>
                    <a:pt x="69" y="22"/>
                    <a:pt x="64" y="27"/>
                  </a:cubicBezTo>
                  <a:cubicBezTo>
                    <a:pt x="62" y="29"/>
                    <a:pt x="59" y="31"/>
                    <a:pt x="56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="" xmlns:a16="http://schemas.microsoft.com/office/drawing/2014/main" id="{A0ABABD0-1B5D-4189-9C3F-5DE843A59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2667001"/>
              <a:ext cx="134938" cy="58738"/>
            </a:xfrm>
            <a:custGeom>
              <a:avLst/>
              <a:gdLst>
                <a:gd name="T0" fmla="*/ 57 w 67"/>
                <a:gd name="T1" fmla="*/ 29 h 29"/>
                <a:gd name="T2" fmla="*/ 32 w 67"/>
                <a:gd name="T3" fmla="*/ 15 h 29"/>
                <a:gd name="T4" fmla="*/ 2 w 67"/>
                <a:gd name="T5" fmla="*/ 6 h 29"/>
                <a:gd name="T6" fmla="*/ 0 w 67"/>
                <a:gd name="T7" fmla="*/ 3 h 29"/>
                <a:gd name="T8" fmla="*/ 3 w 67"/>
                <a:gd name="T9" fmla="*/ 0 h 29"/>
                <a:gd name="T10" fmla="*/ 36 w 67"/>
                <a:gd name="T11" fmla="*/ 11 h 29"/>
                <a:gd name="T12" fmla="*/ 57 w 67"/>
                <a:gd name="T13" fmla="*/ 23 h 29"/>
                <a:gd name="T14" fmla="*/ 58 w 67"/>
                <a:gd name="T15" fmla="*/ 21 h 29"/>
                <a:gd name="T16" fmla="*/ 61 w 67"/>
                <a:gd name="T17" fmla="*/ 18 h 29"/>
                <a:gd name="T18" fmla="*/ 53 w 67"/>
                <a:gd name="T19" fmla="*/ 9 h 29"/>
                <a:gd name="T20" fmla="*/ 52 w 67"/>
                <a:gd name="T21" fmla="*/ 5 h 29"/>
                <a:gd name="T22" fmla="*/ 56 w 67"/>
                <a:gd name="T23" fmla="*/ 5 h 29"/>
                <a:gd name="T24" fmla="*/ 67 w 67"/>
                <a:gd name="T25" fmla="*/ 17 h 29"/>
                <a:gd name="T26" fmla="*/ 63 w 67"/>
                <a:gd name="T27" fmla="*/ 25 h 29"/>
                <a:gd name="T28" fmla="*/ 61 w 67"/>
                <a:gd name="T29" fmla="*/ 27 h 29"/>
                <a:gd name="T30" fmla="*/ 57 w 67"/>
                <a:gd name="T3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29">
                  <a:moveTo>
                    <a:pt x="57" y="29"/>
                  </a:moveTo>
                  <a:cubicBezTo>
                    <a:pt x="52" y="29"/>
                    <a:pt x="44" y="24"/>
                    <a:pt x="32" y="15"/>
                  </a:cubicBezTo>
                  <a:cubicBezTo>
                    <a:pt x="26" y="9"/>
                    <a:pt x="9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28" y="3"/>
                    <a:pt x="36" y="11"/>
                  </a:cubicBezTo>
                  <a:cubicBezTo>
                    <a:pt x="52" y="23"/>
                    <a:pt x="56" y="23"/>
                    <a:pt x="57" y="23"/>
                  </a:cubicBezTo>
                  <a:cubicBezTo>
                    <a:pt x="58" y="22"/>
                    <a:pt x="58" y="22"/>
                    <a:pt x="58" y="21"/>
                  </a:cubicBezTo>
                  <a:cubicBezTo>
                    <a:pt x="60" y="20"/>
                    <a:pt x="61" y="19"/>
                    <a:pt x="61" y="18"/>
                  </a:cubicBezTo>
                  <a:cubicBezTo>
                    <a:pt x="61" y="17"/>
                    <a:pt x="59" y="14"/>
                    <a:pt x="53" y="9"/>
                  </a:cubicBezTo>
                  <a:cubicBezTo>
                    <a:pt x="51" y="8"/>
                    <a:pt x="51" y="7"/>
                    <a:pt x="52" y="5"/>
                  </a:cubicBezTo>
                  <a:cubicBezTo>
                    <a:pt x="53" y="4"/>
                    <a:pt x="55" y="4"/>
                    <a:pt x="56" y="5"/>
                  </a:cubicBezTo>
                  <a:cubicBezTo>
                    <a:pt x="63" y="10"/>
                    <a:pt x="66" y="13"/>
                    <a:pt x="67" y="17"/>
                  </a:cubicBezTo>
                  <a:cubicBezTo>
                    <a:pt x="67" y="21"/>
                    <a:pt x="65" y="23"/>
                    <a:pt x="63" y="25"/>
                  </a:cubicBezTo>
                  <a:cubicBezTo>
                    <a:pt x="62" y="26"/>
                    <a:pt x="62" y="26"/>
                    <a:pt x="61" y="27"/>
                  </a:cubicBezTo>
                  <a:cubicBezTo>
                    <a:pt x="60" y="28"/>
                    <a:pt x="59" y="29"/>
                    <a:pt x="5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="" xmlns:a16="http://schemas.microsoft.com/office/drawing/2014/main" id="{E2B84E57-B89E-4076-A3C5-D3F91C771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2703513"/>
              <a:ext cx="123825" cy="36513"/>
            </a:xfrm>
            <a:custGeom>
              <a:avLst/>
              <a:gdLst>
                <a:gd name="T0" fmla="*/ 50 w 62"/>
                <a:gd name="T1" fmla="*/ 18 h 18"/>
                <a:gd name="T2" fmla="*/ 35 w 62"/>
                <a:gd name="T3" fmla="*/ 12 h 18"/>
                <a:gd name="T4" fmla="*/ 17 w 62"/>
                <a:gd name="T5" fmla="*/ 8 h 18"/>
                <a:gd name="T6" fmla="*/ 4 w 62"/>
                <a:gd name="T7" fmla="*/ 9 h 18"/>
                <a:gd name="T8" fmla="*/ 0 w 62"/>
                <a:gd name="T9" fmla="*/ 6 h 18"/>
                <a:gd name="T10" fmla="*/ 3 w 62"/>
                <a:gd name="T11" fmla="*/ 3 h 18"/>
                <a:gd name="T12" fmla="*/ 19 w 62"/>
                <a:gd name="T13" fmla="*/ 2 h 18"/>
                <a:gd name="T14" fmla="*/ 37 w 62"/>
                <a:gd name="T15" fmla="*/ 6 h 18"/>
                <a:gd name="T16" fmla="*/ 38 w 62"/>
                <a:gd name="T17" fmla="*/ 7 h 18"/>
                <a:gd name="T18" fmla="*/ 51 w 62"/>
                <a:gd name="T19" fmla="*/ 12 h 18"/>
                <a:gd name="T20" fmla="*/ 55 w 62"/>
                <a:gd name="T21" fmla="*/ 9 h 18"/>
                <a:gd name="T22" fmla="*/ 53 w 62"/>
                <a:gd name="T23" fmla="*/ 6 h 18"/>
                <a:gd name="T24" fmla="*/ 52 w 62"/>
                <a:gd name="T25" fmla="*/ 2 h 18"/>
                <a:gd name="T26" fmla="*/ 56 w 62"/>
                <a:gd name="T27" fmla="*/ 1 h 18"/>
                <a:gd name="T28" fmla="*/ 60 w 62"/>
                <a:gd name="T29" fmla="*/ 12 h 18"/>
                <a:gd name="T30" fmla="*/ 52 w 62"/>
                <a:gd name="T31" fmla="*/ 18 h 18"/>
                <a:gd name="T32" fmla="*/ 50 w 62"/>
                <a:gd name="T3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8">
                  <a:moveTo>
                    <a:pt x="50" y="18"/>
                  </a:moveTo>
                  <a:cubicBezTo>
                    <a:pt x="43" y="18"/>
                    <a:pt x="37" y="13"/>
                    <a:pt x="35" y="12"/>
                  </a:cubicBezTo>
                  <a:cubicBezTo>
                    <a:pt x="32" y="11"/>
                    <a:pt x="20" y="8"/>
                    <a:pt x="17" y="8"/>
                  </a:cubicBezTo>
                  <a:cubicBezTo>
                    <a:pt x="16" y="7"/>
                    <a:pt x="9" y="8"/>
                    <a:pt x="4" y="9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6" y="2"/>
                    <a:pt x="15" y="1"/>
                    <a:pt x="19" y="2"/>
                  </a:cubicBezTo>
                  <a:cubicBezTo>
                    <a:pt x="22" y="3"/>
                    <a:pt x="37" y="6"/>
                    <a:pt x="37" y="6"/>
                  </a:cubicBezTo>
                  <a:cubicBezTo>
                    <a:pt x="37" y="6"/>
                    <a:pt x="38" y="6"/>
                    <a:pt x="38" y="7"/>
                  </a:cubicBezTo>
                  <a:cubicBezTo>
                    <a:pt x="40" y="8"/>
                    <a:pt x="47" y="13"/>
                    <a:pt x="51" y="12"/>
                  </a:cubicBezTo>
                  <a:cubicBezTo>
                    <a:pt x="52" y="12"/>
                    <a:pt x="53" y="11"/>
                    <a:pt x="55" y="9"/>
                  </a:cubicBezTo>
                  <a:cubicBezTo>
                    <a:pt x="55" y="8"/>
                    <a:pt x="53" y="6"/>
                    <a:pt x="53" y="6"/>
                  </a:cubicBezTo>
                  <a:cubicBezTo>
                    <a:pt x="51" y="5"/>
                    <a:pt x="51" y="3"/>
                    <a:pt x="52" y="2"/>
                  </a:cubicBezTo>
                  <a:cubicBezTo>
                    <a:pt x="53" y="1"/>
                    <a:pt x="55" y="0"/>
                    <a:pt x="56" y="1"/>
                  </a:cubicBezTo>
                  <a:cubicBezTo>
                    <a:pt x="59" y="3"/>
                    <a:pt x="62" y="8"/>
                    <a:pt x="60" y="12"/>
                  </a:cubicBezTo>
                  <a:cubicBezTo>
                    <a:pt x="58" y="16"/>
                    <a:pt x="54" y="18"/>
                    <a:pt x="52" y="18"/>
                  </a:cubicBezTo>
                  <a:cubicBezTo>
                    <a:pt x="51" y="18"/>
                    <a:pt x="51" y="18"/>
                    <a:pt x="5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="" xmlns:a16="http://schemas.microsoft.com/office/drawing/2014/main" id="{A47E1621-CD69-4695-86F9-D19866D1F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0775" y="2562226"/>
              <a:ext cx="77788" cy="60325"/>
            </a:xfrm>
            <a:custGeom>
              <a:avLst/>
              <a:gdLst>
                <a:gd name="T0" fmla="*/ 22 w 39"/>
                <a:gd name="T1" fmla="*/ 30 h 30"/>
                <a:gd name="T2" fmla="*/ 5 w 39"/>
                <a:gd name="T3" fmla="*/ 20 h 30"/>
                <a:gd name="T4" fmla="*/ 4 w 39"/>
                <a:gd name="T5" fmla="*/ 20 h 30"/>
                <a:gd name="T6" fmla="*/ 18 w 39"/>
                <a:gd name="T7" fmla="*/ 3 h 30"/>
                <a:gd name="T8" fmla="*/ 34 w 39"/>
                <a:gd name="T9" fmla="*/ 9 h 30"/>
                <a:gd name="T10" fmla="*/ 37 w 39"/>
                <a:gd name="T11" fmla="*/ 20 h 30"/>
                <a:gd name="T12" fmla="*/ 23 w 39"/>
                <a:gd name="T13" fmla="*/ 30 h 30"/>
                <a:gd name="T14" fmla="*/ 22 w 39"/>
                <a:gd name="T15" fmla="*/ 30 h 30"/>
                <a:gd name="T16" fmla="*/ 10 w 39"/>
                <a:gd name="T17" fmla="*/ 17 h 30"/>
                <a:gd name="T18" fmla="*/ 22 w 39"/>
                <a:gd name="T19" fmla="*/ 24 h 30"/>
                <a:gd name="T20" fmla="*/ 32 w 39"/>
                <a:gd name="T21" fmla="*/ 17 h 30"/>
                <a:gd name="T22" fmla="*/ 29 w 39"/>
                <a:gd name="T23" fmla="*/ 13 h 30"/>
                <a:gd name="T24" fmla="*/ 20 w 39"/>
                <a:gd name="T25" fmla="*/ 8 h 30"/>
                <a:gd name="T26" fmla="*/ 10 w 39"/>
                <a:gd name="T27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0">
                  <a:moveTo>
                    <a:pt x="22" y="30"/>
                  </a:moveTo>
                  <a:cubicBezTo>
                    <a:pt x="13" y="30"/>
                    <a:pt x="5" y="21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0" y="11"/>
                    <a:pt x="11" y="6"/>
                    <a:pt x="18" y="3"/>
                  </a:cubicBezTo>
                  <a:cubicBezTo>
                    <a:pt x="23" y="0"/>
                    <a:pt x="30" y="4"/>
                    <a:pt x="34" y="9"/>
                  </a:cubicBezTo>
                  <a:cubicBezTo>
                    <a:pt x="37" y="13"/>
                    <a:pt x="39" y="17"/>
                    <a:pt x="37" y="20"/>
                  </a:cubicBezTo>
                  <a:cubicBezTo>
                    <a:pt x="33" y="27"/>
                    <a:pt x="28" y="30"/>
                    <a:pt x="23" y="30"/>
                  </a:cubicBezTo>
                  <a:cubicBezTo>
                    <a:pt x="22" y="30"/>
                    <a:pt x="22" y="30"/>
                    <a:pt x="22" y="30"/>
                  </a:cubicBezTo>
                  <a:close/>
                  <a:moveTo>
                    <a:pt x="10" y="17"/>
                  </a:moveTo>
                  <a:cubicBezTo>
                    <a:pt x="12" y="19"/>
                    <a:pt x="17" y="25"/>
                    <a:pt x="22" y="24"/>
                  </a:cubicBezTo>
                  <a:cubicBezTo>
                    <a:pt x="26" y="24"/>
                    <a:pt x="29" y="22"/>
                    <a:pt x="32" y="17"/>
                  </a:cubicBezTo>
                  <a:cubicBezTo>
                    <a:pt x="32" y="17"/>
                    <a:pt x="31" y="15"/>
                    <a:pt x="29" y="13"/>
                  </a:cubicBezTo>
                  <a:cubicBezTo>
                    <a:pt x="26" y="9"/>
                    <a:pt x="22" y="8"/>
                    <a:pt x="20" y="8"/>
                  </a:cubicBezTo>
                  <a:cubicBezTo>
                    <a:pt x="12" y="12"/>
                    <a:pt x="9" y="15"/>
                    <a:pt x="1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="" xmlns:a16="http://schemas.microsoft.com/office/drawing/2014/main" id="{8E68207E-8D9C-43F7-94F0-9B2A55DC7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2627313"/>
              <a:ext cx="19050" cy="19050"/>
            </a:xfrm>
            <a:custGeom>
              <a:avLst/>
              <a:gdLst>
                <a:gd name="T0" fmla="*/ 6 w 9"/>
                <a:gd name="T1" fmla="*/ 10 h 10"/>
                <a:gd name="T2" fmla="*/ 4 w 9"/>
                <a:gd name="T3" fmla="*/ 9 h 10"/>
                <a:gd name="T4" fmla="*/ 1 w 9"/>
                <a:gd name="T5" fmla="*/ 5 h 10"/>
                <a:gd name="T6" fmla="*/ 1 w 9"/>
                <a:gd name="T7" fmla="*/ 1 h 10"/>
                <a:gd name="T8" fmla="*/ 5 w 9"/>
                <a:gd name="T9" fmla="*/ 1 h 10"/>
                <a:gd name="T10" fmla="*/ 8 w 9"/>
                <a:gd name="T11" fmla="*/ 5 h 10"/>
                <a:gd name="T12" fmla="*/ 8 w 9"/>
                <a:gd name="T13" fmla="*/ 9 h 10"/>
                <a:gd name="T14" fmla="*/ 6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6" y="10"/>
                  </a:moveTo>
                  <a:cubicBezTo>
                    <a:pt x="5" y="10"/>
                    <a:pt x="4" y="9"/>
                    <a:pt x="4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8"/>
                    <a:pt x="8" y="9"/>
                  </a:cubicBezTo>
                  <a:cubicBezTo>
                    <a:pt x="7" y="9"/>
                    <a:pt x="7" y="10"/>
                    <a:pt x="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="" xmlns:a16="http://schemas.microsoft.com/office/drawing/2014/main" id="{99573AE9-C456-48E6-9D34-0F32E377C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388" y="2593976"/>
              <a:ext cx="19050" cy="20638"/>
            </a:xfrm>
            <a:custGeom>
              <a:avLst/>
              <a:gdLst>
                <a:gd name="T0" fmla="*/ 7 w 10"/>
                <a:gd name="T1" fmla="*/ 10 h 10"/>
                <a:gd name="T2" fmla="*/ 5 w 10"/>
                <a:gd name="T3" fmla="*/ 9 h 10"/>
                <a:gd name="T4" fmla="*/ 1 w 10"/>
                <a:gd name="T5" fmla="*/ 5 h 10"/>
                <a:gd name="T6" fmla="*/ 1 w 10"/>
                <a:gd name="T7" fmla="*/ 1 h 10"/>
                <a:gd name="T8" fmla="*/ 6 w 10"/>
                <a:gd name="T9" fmla="*/ 1 h 10"/>
                <a:gd name="T10" fmla="*/ 9 w 10"/>
                <a:gd name="T11" fmla="*/ 4 h 10"/>
                <a:gd name="T12" fmla="*/ 9 w 10"/>
                <a:gd name="T13" fmla="*/ 9 h 10"/>
                <a:gd name="T14" fmla="*/ 7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cubicBezTo>
                    <a:pt x="6" y="10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6"/>
                    <a:pt x="10" y="8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="" xmlns:a16="http://schemas.microsoft.com/office/drawing/2014/main" id="{3A30B26D-0958-4FFA-A522-4482C230E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2600326"/>
              <a:ext cx="22225" cy="14288"/>
            </a:xfrm>
            <a:custGeom>
              <a:avLst/>
              <a:gdLst>
                <a:gd name="T0" fmla="*/ 3 w 11"/>
                <a:gd name="T1" fmla="*/ 7 h 7"/>
                <a:gd name="T2" fmla="*/ 0 w 11"/>
                <a:gd name="T3" fmla="*/ 4 h 7"/>
                <a:gd name="T4" fmla="*/ 3 w 11"/>
                <a:gd name="T5" fmla="*/ 1 h 7"/>
                <a:gd name="T6" fmla="*/ 8 w 11"/>
                <a:gd name="T7" fmla="*/ 1 h 7"/>
                <a:gd name="T8" fmla="*/ 11 w 11"/>
                <a:gd name="T9" fmla="*/ 3 h 7"/>
                <a:gd name="T10" fmla="*/ 8 w 11"/>
                <a:gd name="T11" fmla="*/ 7 h 7"/>
                <a:gd name="T12" fmla="*/ 3 w 11"/>
                <a:gd name="T13" fmla="*/ 7 h 7"/>
                <a:gd name="T14" fmla="*/ 3 w 11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2"/>
                    <a:pt x="11" y="3"/>
                  </a:cubicBezTo>
                  <a:cubicBezTo>
                    <a:pt x="11" y="5"/>
                    <a:pt x="10" y="6"/>
                    <a:pt x="8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="" xmlns:a16="http://schemas.microsoft.com/office/drawing/2014/main" id="{7F4D738A-6CDC-43AC-9DDD-6CC03536F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2635251"/>
              <a:ext cx="23813" cy="11113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3 w 12"/>
                <a:gd name="T5" fmla="*/ 0 h 6"/>
                <a:gd name="T6" fmla="*/ 8 w 12"/>
                <a:gd name="T7" fmla="*/ 0 h 6"/>
                <a:gd name="T8" fmla="*/ 11 w 12"/>
                <a:gd name="T9" fmla="*/ 2 h 6"/>
                <a:gd name="T10" fmla="*/ 9 w 12"/>
                <a:gd name="T11" fmla="*/ 6 h 6"/>
                <a:gd name="T12" fmla="*/ 4 w 12"/>
                <a:gd name="T13" fmla="*/ 6 h 6"/>
                <a:gd name="T14" fmla="*/ 4 w 12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1" y="5"/>
                    <a:pt x="1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2" y="4"/>
                    <a:pt x="10" y="6"/>
                    <a:pt x="9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="" xmlns:a16="http://schemas.microsoft.com/office/drawing/2014/main" id="{02EB9A65-420F-4FB6-9CEE-F06429DD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667001"/>
              <a:ext cx="17463" cy="14288"/>
            </a:xfrm>
            <a:custGeom>
              <a:avLst/>
              <a:gdLst>
                <a:gd name="T0" fmla="*/ 3 w 9"/>
                <a:gd name="T1" fmla="*/ 7 h 7"/>
                <a:gd name="T2" fmla="*/ 0 w 9"/>
                <a:gd name="T3" fmla="*/ 4 h 7"/>
                <a:gd name="T4" fmla="*/ 2 w 9"/>
                <a:gd name="T5" fmla="*/ 1 h 7"/>
                <a:gd name="T6" fmla="*/ 5 w 9"/>
                <a:gd name="T7" fmla="*/ 0 h 7"/>
                <a:gd name="T8" fmla="*/ 9 w 9"/>
                <a:gd name="T9" fmla="*/ 2 h 7"/>
                <a:gd name="T10" fmla="*/ 7 w 9"/>
                <a:gd name="T11" fmla="*/ 6 h 7"/>
                <a:gd name="T12" fmla="*/ 4 w 9"/>
                <a:gd name="T13" fmla="*/ 6 h 7"/>
                <a:gd name="T14" fmla="*/ 3 w 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1"/>
                    <a:pt x="9" y="2"/>
                  </a:cubicBezTo>
                  <a:cubicBezTo>
                    <a:pt x="9" y="4"/>
                    <a:pt x="8" y="6"/>
                    <a:pt x="7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="" xmlns:a16="http://schemas.microsoft.com/office/drawing/2014/main" id="{0993A605-3357-4D56-85A1-A58EB1127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662238"/>
              <a:ext cx="17463" cy="17463"/>
            </a:xfrm>
            <a:custGeom>
              <a:avLst/>
              <a:gdLst>
                <a:gd name="T0" fmla="*/ 6 w 9"/>
                <a:gd name="T1" fmla="*/ 8 h 8"/>
                <a:gd name="T2" fmla="*/ 4 w 9"/>
                <a:gd name="T3" fmla="*/ 7 h 8"/>
                <a:gd name="T4" fmla="*/ 2 w 9"/>
                <a:gd name="T5" fmla="*/ 5 h 8"/>
                <a:gd name="T6" fmla="*/ 1 w 9"/>
                <a:gd name="T7" fmla="*/ 1 h 8"/>
                <a:gd name="T8" fmla="*/ 6 w 9"/>
                <a:gd name="T9" fmla="*/ 1 h 8"/>
                <a:gd name="T10" fmla="*/ 8 w 9"/>
                <a:gd name="T11" fmla="*/ 3 h 8"/>
                <a:gd name="T12" fmla="*/ 8 w 9"/>
                <a:gd name="T13" fmla="*/ 7 h 8"/>
                <a:gd name="T14" fmla="*/ 6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6"/>
                    <a:pt x="8" y="7"/>
                  </a:cubicBezTo>
                  <a:cubicBezTo>
                    <a:pt x="7" y="7"/>
                    <a:pt x="7" y="8"/>
                    <a:pt x="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="" xmlns:a16="http://schemas.microsoft.com/office/drawing/2014/main" id="{1ACB17C8-37FA-4128-89E4-43187F889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782888"/>
              <a:ext cx="220663" cy="185738"/>
            </a:xfrm>
            <a:custGeom>
              <a:avLst/>
              <a:gdLst>
                <a:gd name="T0" fmla="*/ 106 w 110"/>
                <a:gd name="T1" fmla="*/ 92 h 92"/>
                <a:gd name="T2" fmla="*/ 104 w 110"/>
                <a:gd name="T3" fmla="*/ 90 h 92"/>
                <a:gd name="T4" fmla="*/ 53 w 110"/>
                <a:gd name="T5" fmla="*/ 8 h 92"/>
                <a:gd name="T6" fmla="*/ 5 w 110"/>
                <a:gd name="T7" fmla="*/ 37 h 92"/>
                <a:gd name="T8" fmla="*/ 0 w 110"/>
                <a:gd name="T9" fmla="*/ 36 h 92"/>
                <a:gd name="T10" fmla="*/ 1 w 110"/>
                <a:gd name="T11" fmla="*/ 32 h 92"/>
                <a:gd name="T12" fmla="*/ 52 w 110"/>
                <a:gd name="T13" fmla="*/ 1 h 92"/>
                <a:gd name="T14" fmla="*/ 57 w 110"/>
                <a:gd name="T15" fmla="*/ 2 h 92"/>
                <a:gd name="T16" fmla="*/ 109 w 110"/>
                <a:gd name="T17" fmla="*/ 87 h 92"/>
                <a:gd name="T18" fmla="*/ 108 w 110"/>
                <a:gd name="T19" fmla="*/ 91 h 92"/>
                <a:gd name="T20" fmla="*/ 106 w 110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92">
                  <a:moveTo>
                    <a:pt x="106" y="92"/>
                  </a:moveTo>
                  <a:cubicBezTo>
                    <a:pt x="105" y="92"/>
                    <a:pt x="104" y="91"/>
                    <a:pt x="104" y="9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38"/>
                    <a:pt x="1" y="38"/>
                    <a:pt x="0" y="36"/>
                  </a:cubicBezTo>
                  <a:cubicBezTo>
                    <a:pt x="0" y="35"/>
                    <a:pt x="0" y="33"/>
                    <a:pt x="1" y="3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2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9"/>
                    <a:pt x="109" y="90"/>
                    <a:pt x="108" y="91"/>
                  </a:cubicBezTo>
                  <a:cubicBezTo>
                    <a:pt x="107" y="92"/>
                    <a:pt x="107" y="92"/>
                    <a:pt x="106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4">
              <a:extLst>
                <a:ext uri="{FF2B5EF4-FFF2-40B4-BE49-F238E27FC236}">
                  <a16:creationId xmlns="" xmlns:a16="http://schemas.microsoft.com/office/drawing/2014/main" id="{45E2F5DC-B461-4046-8DA9-C3334D16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924176"/>
              <a:ext cx="90488" cy="136525"/>
            </a:xfrm>
            <a:custGeom>
              <a:avLst/>
              <a:gdLst>
                <a:gd name="T0" fmla="*/ 41 w 45"/>
                <a:gd name="T1" fmla="*/ 68 h 68"/>
                <a:gd name="T2" fmla="*/ 39 w 45"/>
                <a:gd name="T3" fmla="*/ 67 h 68"/>
                <a:gd name="T4" fmla="*/ 1 w 45"/>
                <a:gd name="T5" fmla="*/ 5 h 68"/>
                <a:gd name="T6" fmla="*/ 2 w 45"/>
                <a:gd name="T7" fmla="*/ 1 h 68"/>
                <a:gd name="T8" fmla="*/ 6 w 45"/>
                <a:gd name="T9" fmla="*/ 2 h 68"/>
                <a:gd name="T10" fmla="*/ 44 w 45"/>
                <a:gd name="T11" fmla="*/ 64 h 68"/>
                <a:gd name="T12" fmla="*/ 43 w 45"/>
                <a:gd name="T13" fmla="*/ 68 h 68"/>
                <a:gd name="T14" fmla="*/ 41 w 45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68">
                  <a:moveTo>
                    <a:pt x="41" y="68"/>
                  </a:moveTo>
                  <a:cubicBezTo>
                    <a:pt x="40" y="68"/>
                    <a:pt x="39" y="68"/>
                    <a:pt x="39" y="6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5"/>
                    <a:pt x="44" y="67"/>
                    <a:pt x="43" y="68"/>
                  </a:cubicBezTo>
                  <a:cubicBezTo>
                    <a:pt x="42" y="68"/>
                    <a:pt x="42" y="68"/>
                    <a:pt x="41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5">
              <a:extLst>
                <a:ext uri="{FF2B5EF4-FFF2-40B4-BE49-F238E27FC236}">
                  <a16:creationId xmlns="" xmlns:a16="http://schemas.microsoft.com/office/drawing/2014/main" id="{24993F8E-AAF5-4724-9AF3-E165C0F4A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808288"/>
              <a:ext cx="252413" cy="244475"/>
            </a:xfrm>
            <a:custGeom>
              <a:avLst/>
              <a:gdLst>
                <a:gd name="T0" fmla="*/ 80 w 125"/>
                <a:gd name="T1" fmla="*/ 122 h 122"/>
                <a:gd name="T2" fmla="*/ 79 w 125"/>
                <a:gd name="T3" fmla="*/ 122 h 122"/>
                <a:gd name="T4" fmla="*/ 78 w 125"/>
                <a:gd name="T5" fmla="*/ 118 h 122"/>
                <a:gd name="T6" fmla="*/ 118 w 125"/>
                <a:gd name="T7" fmla="*/ 49 h 122"/>
                <a:gd name="T8" fmla="*/ 46 w 125"/>
                <a:gd name="T9" fmla="*/ 7 h 122"/>
                <a:gd name="T10" fmla="*/ 6 w 125"/>
                <a:gd name="T11" fmla="*/ 77 h 122"/>
                <a:gd name="T12" fmla="*/ 2 w 125"/>
                <a:gd name="T13" fmla="*/ 78 h 122"/>
                <a:gd name="T14" fmla="*/ 1 w 125"/>
                <a:gd name="T15" fmla="*/ 74 h 122"/>
                <a:gd name="T16" fmla="*/ 42 w 125"/>
                <a:gd name="T17" fmla="*/ 2 h 122"/>
                <a:gd name="T18" fmla="*/ 44 w 125"/>
                <a:gd name="T19" fmla="*/ 0 h 122"/>
                <a:gd name="T20" fmla="*/ 46 w 125"/>
                <a:gd name="T21" fmla="*/ 1 h 122"/>
                <a:gd name="T22" fmla="*/ 123 w 125"/>
                <a:gd name="T23" fmla="*/ 45 h 122"/>
                <a:gd name="T24" fmla="*/ 125 w 125"/>
                <a:gd name="T25" fmla="*/ 47 h 122"/>
                <a:gd name="T26" fmla="*/ 124 w 125"/>
                <a:gd name="T27" fmla="*/ 49 h 122"/>
                <a:gd name="T28" fmla="*/ 83 w 125"/>
                <a:gd name="T29" fmla="*/ 121 h 122"/>
                <a:gd name="T30" fmla="*/ 80 w 125"/>
                <a:gd name="T3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2">
                  <a:moveTo>
                    <a:pt x="80" y="122"/>
                  </a:moveTo>
                  <a:cubicBezTo>
                    <a:pt x="80" y="122"/>
                    <a:pt x="79" y="122"/>
                    <a:pt x="79" y="122"/>
                  </a:cubicBezTo>
                  <a:cubicBezTo>
                    <a:pt x="78" y="121"/>
                    <a:pt x="77" y="119"/>
                    <a:pt x="78" y="11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5" y="78"/>
                    <a:pt x="3" y="79"/>
                    <a:pt x="2" y="78"/>
                  </a:cubicBezTo>
                  <a:cubicBezTo>
                    <a:pt x="0" y="77"/>
                    <a:pt x="0" y="75"/>
                    <a:pt x="1" y="7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1"/>
                    <a:pt x="43" y="1"/>
                    <a:pt x="44" y="0"/>
                  </a:cubicBezTo>
                  <a:cubicBezTo>
                    <a:pt x="45" y="0"/>
                    <a:pt x="45" y="0"/>
                    <a:pt x="46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4" y="46"/>
                    <a:pt x="125" y="47"/>
                  </a:cubicBezTo>
                  <a:cubicBezTo>
                    <a:pt x="125" y="47"/>
                    <a:pt x="125" y="48"/>
                    <a:pt x="124" y="49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3" y="122"/>
                    <a:pt x="81" y="122"/>
                    <a:pt x="80" y="122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6">
              <a:extLst>
                <a:ext uri="{FF2B5EF4-FFF2-40B4-BE49-F238E27FC236}">
                  <a16:creationId xmlns="" xmlns:a16="http://schemas.microsoft.com/office/drawing/2014/main" id="{B6AAE99E-DBE0-4E6D-9170-9A72A4EFC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550" y="2778126"/>
              <a:ext cx="165100" cy="123825"/>
            </a:xfrm>
            <a:custGeom>
              <a:avLst/>
              <a:gdLst>
                <a:gd name="T0" fmla="*/ 69 w 82"/>
                <a:gd name="T1" fmla="*/ 62 h 62"/>
                <a:gd name="T2" fmla="*/ 68 w 82"/>
                <a:gd name="T3" fmla="*/ 62 h 62"/>
                <a:gd name="T4" fmla="*/ 1 w 82"/>
                <a:gd name="T5" fmla="*/ 24 h 62"/>
                <a:gd name="T6" fmla="*/ 0 w 82"/>
                <a:gd name="T7" fmla="*/ 22 h 62"/>
                <a:gd name="T8" fmla="*/ 0 w 82"/>
                <a:gd name="T9" fmla="*/ 20 h 62"/>
                <a:gd name="T10" fmla="*/ 10 w 82"/>
                <a:gd name="T11" fmla="*/ 2 h 62"/>
                <a:gd name="T12" fmla="*/ 14 w 82"/>
                <a:gd name="T13" fmla="*/ 1 h 62"/>
                <a:gd name="T14" fmla="*/ 81 w 82"/>
                <a:gd name="T15" fmla="*/ 39 h 62"/>
                <a:gd name="T16" fmla="*/ 82 w 82"/>
                <a:gd name="T17" fmla="*/ 41 h 62"/>
                <a:gd name="T18" fmla="*/ 82 w 82"/>
                <a:gd name="T19" fmla="*/ 43 h 62"/>
                <a:gd name="T20" fmla="*/ 72 w 82"/>
                <a:gd name="T21" fmla="*/ 61 h 62"/>
                <a:gd name="T22" fmla="*/ 69 w 82"/>
                <a:gd name="T23" fmla="*/ 62 h 62"/>
                <a:gd name="T24" fmla="*/ 7 w 82"/>
                <a:gd name="T25" fmla="*/ 20 h 62"/>
                <a:gd name="T26" fmla="*/ 68 w 82"/>
                <a:gd name="T27" fmla="*/ 55 h 62"/>
                <a:gd name="T28" fmla="*/ 75 w 82"/>
                <a:gd name="T29" fmla="*/ 43 h 62"/>
                <a:gd name="T30" fmla="*/ 14 w 82"/>
                <a:gd name="T31" fmla="*/ 8 h 62"/>
                <a:gd name="T32" fmla="*/ 7 w 82"/>
                <a:gd name="T33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62">
                  <a:moveTo>
                    <a:pt x="69" y="62"/>
                  </a:moveTo>
                  <a:cubicBezTo>
                    <a:pt x="68" y="62"/>
                    <a:pt x="68" y="62"/>
                    <a:pt x="68" y="6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2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3" y="0"/>
                    <a:pt x="14" y="1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0"/>
                    <a:pt x="82" y="40"/>
                    <a:pt x="82" y="41"/>
                  </a:cubicBezTo>
                  <a:cubicBezTo>
                    <a:pt x="82" y="42"/>
                    <a:pt x="82" y="43"/>
                    <a:pt x="82" y="4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1" y="62"/>
                    <a:pt x="70" y="62"/>
                    <a:pt x="69" y="62"/>
                  </a:cubicBezTo>
                  <a:close/>
                  <a:moveTo>
                    <a:pt x="7" y="20"/>
                  </a:moveTo>
                  <a:cubicBezTo>
                    <a:pt x="68" y="55"/>
                    <a:pt x="68" y="55"/>
                    <a:pt x="68" y="55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14" y="8"/>
                    <a:pt x="14" y="8"/>
                    <a:pt x="14" y="8"/>
                  </a:cubicBezTo>
                  <a:lnTo>
                    <a:pt x="7" y="20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7">
              <a:extLst>
                <a:ext uri="{FF2B5EF4-FFF2-40B4-BE49-F238E27FC236}">
                  <a16:creationId xmlns="" xmlns:a16="http://schemas.microsoft.com/office/drawing/2014/main" id="{C803D3C9-C410-41A4-BB4B-569972864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5" y="2397126"/>
              <a:ext cx="12700" cy="109538"/>
            </a:xfrm>
            <a:custGeom>
              <a:avLst/>
              <a:gdLst>
                <a:gd name="T0" fmla="*/ 3 w 6"/>
                <a:gd name="T1" fmla="*/ 54 h 54"/>
                <a:gd name="T2" fmla="*/ 0 w 6"/>
                <a:gd name="T3" fmla="*/ 51 h 54"/>
                <a:gd name="T4" fmla="*/ 0 w 6"/>
                <a:gd name="T5" fmla="*/ 3 h 54"/>
                <a:gd name="T6" fmla="*/ 3 w 6"/>
                <a:gd name="T7" fmla="*/ 0 h 54"/>
                <a:gd name="T8" fmla="*/ 6 w 6"/>
                <a:gd name="T9" fmla="*/ 3 h 54"/>
                <a:gd name="T10" fmla="*/ 6 w 6"/>
                <a:gd name="T11" fmla="*/ 51 h 54"/>
                <a:gd name="T12" fmla="*/ 3 w 6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4">
                  <a:moveTo>
                    <a:pt x="3" y="54"/>
                  </a:move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5" y="54"/>
                    <a:pt x="3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="" xmlns:a16="http://schemas.microsoft.com/office/drawing/2014/main" id="{C8D2CBAA-E0BB-4C94-A02D-E8624E3BC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2606676"/>
              <a:ext cx="107950" cy="12700"/>
            </a:xfrm>
            <a:custGeom>
              <a:avLst/>
              <a:gdLst>
                <a:gd name="T0" fmla="*/ 51 w 54"/>
                <a:gd name="T1" fmla="*/ 6 h 6"/>
                <a:gd name="T2" fmla="*/ 3 w 54"/>
                <a:gd name="T3" fmla="*/ 6 h 6"/>
                <a:gd name="T4" fmla="*/ 0 w 54"/>
                <a:gd name="T5" fmla="*/ 3 h 6"/>
                <a:gd name="T6" fmla="*/ 3 w 54"/>
                <a:gd name="T7" fmla="*/ 0 h 6"/>
                <a:gd name="T8" fmla="*/ 51 w 54"/>
                <a:gd name="T9" fmla="*/ 0 h 6"/>
                <a:gd name="T10" fmla="*/ 54 w 54"/>
                <a:gd name="T11" fmla="*/ 3 h 6"/>
                <a:gd name="T12" fmla="*/ 51 w 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">
                  <a:moveTo>
                    <a:pt x="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5"/>
                    <a:pt x="53" y="6"/>
                    <a:pt x="5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="" xmlns:a16="http://schemas.microsoft.com/office/drawing/2014/main" id="{BBC96DA5-D4C7-4AE3-AC2A-DB5DB1301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446338"/>
              <a:ext cx="80963" cy="79375"/>
            </a:xfrm>
            <a:custGeom>
              <a:avLst/>
              <a:gdLst>
                <a:gd name="T0" fmla="*/ 3 w 40"/>
                <a:gd name="T1" fmla="*/ 40 h 40"/>
                <a:gd name="T2" fmla="*/ 1 w 40"/>
                <a:gd name="T3" fmla="*/ 39 h 40"/>
                <a:gd name="T4" fmla="*/ 1 w 40"/>
                <a:gd name="T5" fmla="*/ 35 h 40"/>
                <a:gd name="T6" fmla="*/ 35 w 40"/>
                <a:gd name="T7" fmla="*/ 1 h 40"/>
                <a:gd name="T8" fmla="*/ 39 w 40"/>
                <a:gd name="T9" fmla="*/ 1 h 40"/>
                <a:gd name="T10" fmla="*/ 39 w 40"/>
                <a:gd name="T11" fmla="*/ 5 h 40"/>
                <a:gd name="T12" fmla="*/ 5 w 40"/>
                <a:gd name="T13" fmla="*/ 39 h 40"/>
                <a:gd name="T14" fmla="*/ 3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" y="40"/>
                  </a:moveTo>
                  <a:cubicBezTo>
                    <a:pt x="2" y="40"/>
                    <a:pt x="1" y="40"/>
                    <a:pt x="1" y="39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8" y="0"/>
                    <a:pt x="39" y="1"/>
                  </a:cubicBezTo>
                  <a:cubicBezTo>
                    <a:pt x="40" y="2"/>
                    <a:pt x="40" y="4"/>
                    <a:pt x="39" y="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="" xmlns:a16="http://schemas.microsoft.com/office/drawing/2014/main" id="{C36C35A2-D935-4900-95F5-48D406BC4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025" y="2606676"/>
              <a:ext cx="107950" cy="12700"/>
            </a:xfrm>
            <a:custGeom>
              <a:avLst/>
              <a:gdLst>
                <a:gd name="T0" fmla="*/ 51 w 54"/>
                <a:gd name="T1" fmla="*/ 6 h 6"/>
                <a:gd name="T2" fmla="*/ 3 w 54"/>
                <a:gd name="T3" fmla="*/ 6 h 6"/>
                <a:gd name="T4" fmla="*/ 0 w 54"/>
                <a:gd name="T5" fmla="*/ 3 h 6"/>
                <a:gd name="T6" fmla="*/ 3 w 54"/>
                <a:gd name="T7" fmla="*/ 0 h 6"/>
                <a:gd name="T8" fmla="*/ 51 w 54"/>
                <a:gd name="T9" fmla="*/ 0 h 6"/>
                <a:gd name="T10" fmla="*/ 54 w 54"/>
                <a:gd name="T11" fmla="*/ 3 h 6"/>
                <a:gd name="T12" fmla="*/ 51 w 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">
                  <a:moveTo>
                    <a:pt x="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5"/>
                    <a:pt x="53" y="6"/>
                    <a:pt x="5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="" xmlns:a16="http://schemas.microsoft.com/office/drawing/2014/main" id="{1567ED74-2927-415F-8975-5E8D4E765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8" y="2446338"/>
              <a:ext cx="80963" cy="79375"/>
            </a:xfrm>
            <a:custGeom>
              <a:avLst/>
              <a:gdLst>
                <a:gd name="T0" fmla="*/ 37 w 40"/>
                <a:gd name="T1" fmla="*/ 40 h 40"/>
                <a:gd name="T2" fmla="*/ 35 w 40"/>
                <a:gd name="T3" fmla="*/ 39 h 40"/>
                <a:gd name="T4" fmla="*/ 1 w 40"/>
                <a:gd name="T5" fmla="*/ 5 h 40"/>
                <a:gd name="T6" fmla="*/ 1 w 40"/>
                <a:gd name="T7" fmla="*/ 1 h 40"/>
                <a:gd name="T8" fmla="*/ 5 w 40"/>
                <a:gd name="T9" fmla="*/ 1 h 40"/>
                <a:gd name="T10" fmla="*/ 39 w 40"/>
                <a:gd name="T11" fmla="*/ 35 h 40"/>
                <a:gd name="T12" fmla="*/ 39 w 40"/>
                <a:gd name="T13" fmla="*/ 39 h 40"/>
                <a:gd name="T14" fmla="*/ 37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7" y="40"/>
                  </a:moveTo>
                  <a:cubicBezTo>
                    <a:pt x="36" y="40"/>
                    <a:pt x="35" y="40"/>
                    <a:pt x="35" y="3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6"/>
                    <a:pt x="40" y="38"/>
                    <a:pt x="39" y="39"/>
                  </a:cubicBezTo>
                  <a:cubicBezTo>
                    <a:pt x="38" y="40"/>
                    <a:pt x="38" y="40"/>
                    <a:pt x="37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2811BE13-1E11-4564-A77A-F0B2835BEEC6}"/>
              </a:ext>
            </a:extLst>
          </p:cNvPr>
          <p:cNvGrpSpPr/>
          <p:nvPr/>
        </p:nvGrpSpPr>
        <p:grpSpPr>
          <a:xfrm>
            <a:off x="6943725" y="1685517"/>
            <a:ext cx="633413" cy="615950"/>
            <a:chOff x="6943725" y="1597026"/>
            <a:chExt cx="633413" cy="615950"/>
          </a:xfrm>
        </p:grpSpPr>
        <p:sp>
          <p:nvSpPr>
            <p:cNvPr id="120" name="Freeform 112">
              <a:extLst>
                <a:ext uri="{FF2B5EF4-FFF2-40B4-BE49-F238E27FC236}">
                  <a16:creationId xmlns="" xmlns:a16="http://schemas.microsoft.com/office/drawing/2014/main" id="{30957AAF-0B4E-43D7-8CBD-404ACA1C2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6600" y="1649413"/>
              <a:ext cx="442913" cy="442913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6 h 220"/>
                <a:gd name="T12" fmla="*/ 6 w 220"/>
                <a:gd name="T13" fmla="*/ 110 h 220"/>
                <a:gd name="T14" fmla="*/ 110 w 220"/>
                <a:gd name="T15" fmla="*/ 214 h 220"/>
                <a:gd name="T16" fmla="*/ 214 w 220"/>
                <a:gd name="T17" fmla="*/ 110 h 220"/>
                <a:gd name="T18" fmla="*/ 110 w 220"/>
                <a:gd name="T19" fmla="*/ 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50" y="220"/>
                    <a:pt x="0" y="170"/>
                    <a:pt x="0" y="110"/>
                  </a:cubicBezTo>
                  <a:cubicBezTo>
                    <a:pt x="0" y="49"/>
                    <a:pt x="50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0"/>
                    <a:pt x="171" y="220"/>
                    <a:pt x="110" y="220"/>
                  </a:cubicBezTo>
                  <a:close/>
                  <a:moveTo>
                    <a:pt x="110" y="6"/>
                  </a:moveTo>
                  <a:cubicBezTo>
                    <a:pt x="53" y="6"/>
                    <a:pt x="6" y="52"/>
                    <a:pt x="6" y="110"/>
                  </a:cubicBezTo>
                  <a:cubicBezTo>
                    <a:pt x="6" y="167"/>
                    <a:pt x="53" y="214"/>
                    <a:pt x="110" y="214"/>
                  </a:cubicBezTo>
                  <a:cubicBezTo>
                    <a:pt x="168" y="214"/>
                    <a:pt x="214" y="167"/>
                    <a:pt x="214" y="110"/>
                  </a:cubicBezTo>
                  <a:cubicBezTo>
                    <a:pt x="214" y="52"/>
                    <a:pt x="168" y="6"/>
                    <a:pt x="1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3">
              <a:extLst>
                <a:ext uri="{FF2B5EF4-FFF2-40B4-BE49-F238E27FC236}">
                  <a16:creationId xmlns="" xmlns:a16="http://schemas.microsoft.com/office/drawing/2014/main" id="{8F2A2961-44EA-46EE-8FB3-6C7CAA9102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5500" y="1738313"/>
              <a:ext cx="266700" cy="265113"/>
            </a:xfrm>
            <a:custGeom>
              <a:avLst/>
              <a:gdLst>
                <a:gd name="T0" fmla="*/ 66 w 133"/>
                <a:gd name="T1" fmla="*/ 132 h 132"/>
                <a:gd name="T2" fmla="*/ 0 w 133"/>
                <a:gd name="T3" fmla="*/ 66 h 132"/>
                <a:gd name="T4" fmla="*/ 66 w 133"/>
                <a:gd name="T5" fmla="*/ 0 h 132"/>
                <a:gd name="T6" fmla="*/ 133 w 133"/>
                <a:gd name="T7" fmla="*/ 66 h 132"/>
                <a:gd name="T8" fmla="*/ 66 w 133"/>
                <a:gd name="T9" fmla="*/ 132 h 132"/>
                <a:gd name="T10" fmla="*/ 66 w 133"/>
                <a:gd name="T11" fmla="*/ 6 h 132"/>
                <a:gd name="T12" fmla="*/ 6 w 133"/>
                <a:gd name="T13" fmla="*/ 66 h 132"/>
                <a:gd name="T14" fmla="*/ 66 w 133"/>
                <a:gd name="T15" fmla="*/ 126 h 132"/>
                <a:gd name="T16" fmla="*/ 127 w 133"/>
                <a:gd name="T17" fmla="*/ 66 h 132"/>
                <a:gd name="T18" fmla="*/ 66 w 133"/>
                <a:gd name="T19" fmla="*/ 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2">
                  <a:moveTo>
                    <a:pt x="66" y="132"/>
                  </a:moveTo>
                  <a:cubicBezTo>
                    <a:pt x="30" y="132"/>
                    <a:pt x="0" y="102"/>
                    <a:pt x="0" y="66"/>
                  </a:cubicBezTo>
                  <a:cubicBezTo>
                    <a:pt x="0" y="29"/>
                    <a:pt x="30" y="0"/>
                    <a:pt x="66" y="0"/>
                  </a:cubicBezTo>
                  <a:cubicBezTo>
                    <a:pt x="103" y="0"/>
                    <a:pt x="133" y="29"/>
                    <a:pt x="133" y="66"/>
                  </a:cubicBezTo>
                  <a:cubicBezTo>
                    <a:pt x="133" y="102"/>
                    <a:pt x="103" y="132"/>
                    <a:pt x="66" y="132"/>
                  </a:cubicBezTo>
                  <a:close/>
                  <a:moveTo>
                    <a:pt x="66" y="6"/>
                  </a:moveTo>
                  <a:cubicBezTo>
                    <a:pt x="33" y="6"/>
                    <a:pt x="6" y="33"/>
                    <a:pt x="6" y="66"/>
                  </a:cubicBezTo>
                  <a:cubicBezTo>
                    <a:pt x="6" y="99"/>
                    <a:pt x="33" y="126"/>
                    <a:pt x="66" y="126"/>
                  </a:cubicBezTo>
                  <a:cubicBezTo>
                    <a:pt x="100" y="126"/>
                    <a:pt x="127" y="99"/>
                    <a:pt x="127" y="66"/>
                  </a:cubicBezTo>
                  <a:cubicBezTo>
                    <a:pt x="127" y="33"/>
                    <a:pt x="100" y="6"/>
                    <a:pt x="6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4">
              <a:extLst>
                <a:ext uri="{FF2B5EF4-FFF2-40B4-BE49-F238E27FC236}">
                  <a16:creationId xmlns="" xmlns:a16="http://schemas.microsoft.com/office/drawing/2014/main" id="{F275F71A-6F1E-4917-8A35-A30988ABF1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6938" y="1809751"/>
              <a:ext cx="120650" cy="12065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6 h 60"/>
                <a:gd name="T12" fmla="*/ 6 w 60"/>
                <a:gd name="T13" fmla="*/ 30 h 60"/>
                <a:gd name="T14" fmla="*/ 30 w 60"/>
                <a:gd name="T15" fmla="*/ 54 h 60"/>
                <a:gd name="T16" fmla="*/ 54 w 60"/>
                <a:gd name="T17" fmla="*/ 30 h 60"/>
                <a:gd name="T18" fmla="*/ 30 w 60"/>
                <a:gd name="T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43"/>
                    <a:pt x="17" y="54"/>
                    <a:pt x="30" y="54"/>
                  </a:cubicBezTo>
                  <a:cubicBezTo>
                    <a:pt x="43" y="54"/>
                    <a:pt x="54" y="43"/>
                    <a:pt x="54" y="30"/>
                  </a:cubicBezTo>
                  <a:cubicBezTo>
                    <a:pt x="54" y="17"/>
                    <a:pt x="43" y="6"/>
                    <a:pt x="30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="" xmlns:a16="http://schemas.microsoft.com/office/drawing/2014/main" id="{52FA871C-9E78-4143-B187-1ECB2E49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2463" y="1597026"/>
              <a:ext cx="101600" cy="141288"/>
            </a:xfrm>
            <a:custGeom>
              <a:avLst/>
              <a:gdLst>
                <a:gd name="T0" fmla="*/ 48 w 51"/>
                <a:gd name="T1" fmla="*/ 70 h 70"/>
                <a:gd name="T2" fmla="*/ 46 w 51"/>
                <a:gd name="T3" fmla="*/ 69 h 70"/>
                <a:gd name="T4" fmla="*/ 2 w 51"/>
                <a:gd name="T5" fmla="*/ 39 h 70"/>
                <a:gd name="T6" fmla="*/ 0 w 51"/>
                <a:gd name="T7" fmla="*/ 36 h 70"/>
                <a:gd name="T8" fmla="*/ 4 w 51"/>
                <a:gd name="T9" fmla="*/ 3 h 70"/>
                <a:gd name="T10" fmla="*/ 6 w 51"/>
                <a:gd name="T11" fmla="*/ 1 h 70"/>
                <a:gd name="T12" fmla="*/ 9 w 51"/>
                <a:gd name="T13" fmla="*/ 1 h 70"/>
                <a:gd name="T14" fmla="*/ 46 w 51"/>
                <a:gd name="T15" fmla="*/ 26 h 70"/>
                <a:gd name="T16" fmla="*/ 47 w 51"/>
                <a:gd name="T17" fmla="*/ 28 h 70"/>
                <a:gd name="T18" fmla="*/ 51 w 51"/>
                <a:gd name="T19" fmla="*/ 67 h 70"/>
                <a:gd name="T20" fmla="*/ 49 w 51"/>
                <a:gd name="T21" fmla="*/ 69 h 70"/>
                <a:gd name="T22" fmla="*/ 48 w 51"/>
                <a:gd name="T23" fmla="*/ 70 h 70"/>
                <a:gd name="T24" fmla="*/ 6 w 51"/>
                <a:gd name="T25" fmla="*/ 35 h 70"/>
                <a:gd name="T26" fmla="*/ 44 w 51"/>
                <a:gd name="T27" fmla="*/ 61 h 70"/>
                <a:gd name="T28" fmla="*/ 41 w 51"/>
                <a:gd name="T29" fmla="*/ 30 h 70"/>
                <a:gd name="T30" fmla="*/ 10 w 51"/>
                <a:gd name="T31" fmla="*/ 9 h 70"/>
                <a:gd name="T32" fmla="*/ 6 w 5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70">
                  <a:moveTo>
                    <a:pt x="48" y="70"/>
                  </a:moveTo>
                  <a:cubicBezTo>
                    <a:pt x="47" y="70"/>
                    <a:pt x="47" y="70"/>
                    <a:pt x="46" y="6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1"/>
                    <a:pt x="6" y="1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7" y="27"/>
                    <a:pt x="47" y="28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0" y="69"/>
                    <a:pt x="49" y="69"/>
                  </a:cubicBezTo>
                  <a:cubicBezTo>
                    <a:pt x="49" y="70"/>
                    <a:pt x="48" y="70"/>
                    <a:pt x="48" y="70"/>
                  </a:cubicBezTo>
                  <a:close/>
                  <a:moveTo>
                    <a:pt x="6" y="35"/>
                  </a:moveTo>
                  <a:cubicBezTo>
                    <a:pt x="44" y="61"/>
                    <a:pt x="44" y="61"/>
                    <a:pt x="44" y="6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6" y="35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6">
              <a:extLst>
                <a:ext uri="{FF2B5EF4-FFF2-40B4-BE49-F238E27FC236}">
                  <a16:creationId xmlns="" xmlns:a16="http://schemas.microsoft.com/office/drawing/2014/main" id="{BAFACB21-261B-41D3-B126-DE96C6B6D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3725" y="1663701"/>
              <a:ext cx="163513" cy="92075"/>
            </a:xfrm>
            <a:custGeom>
              <a:avLst/>
              <a:gdLst>
                <a:gd name="T0" fmla="*/ 40 w 81"/>
                <a:gd name="T1" fmla="*/ 46 h 46"/>
                <a:gd name="T2" fmla="*/ 39 w 81"/>
                <a:gd name="T3" fmla="*/ 46 h 46"/>
                <a:gd name="T4" fmla="*/ 2 w 81"/>
                <a:gd name="T5" fmla="*/ 22 h 46"/>
                <a:gd name="T6" fmla="*/ 0 w 81"/>
                <a:gd name="T7" fmla="*/ 19 h 46"/>
                <a:gd name="T8" fmla="*/ 2 w 81"/>
                <a:gd name="T9" fmla="*/ 16 h 46"/>
                <a:gd name="T10" fmla="*/ 31 w 81"/>
                <a:gd name="T11" fmla="*/ 1 h 46"/>
                <a:gd name="T12" fmla="*/ 34 w 81"/>
                <a:gd name="T13" fmla="*/ 1 h 46"/>
                <a:gd name="T14" fmla="*/ 79 w 81"/>
                <a:gd name="T15" fmla="*/ 31 h 46"/>
                <a:gd name="T16" fmla="*/ 80 w 81"/>
                <a:gd name="T17" fmla="*/ 34 h 46"/>
                <a:gd name="T18" fmla="*/ 78 w 81"/>
                <a:gd name="T19" fmla="*/ 36 h 46"/>
                <a:gd name="T20" fmla="*/ 41 w 81"/>
                <a:gd name="T21" fmla="*/ 46 h 46"/>
                <a:gd name="T22" fmla="*/ 40 w 81"/>
                <a:gd name="T23" fmla="*/ 46 h 46"/>
                <a:gd name="T24" fmla="*/ 9 w 81"/>
                <a:gd name="T25" fmla="*/ 19 h 46"/>
                <a:gd name="T26" fmla="*/ 41 w 81"/>
                <a:gd name="T27" fmla="*/ 40 h 46"/>
                <a:gd name="T28" fmla="*/ 70 w 81"/>
                <a:gd name="T29" fmla="*/ 32 h 46"/>
                <a:gd name="T30" fmla="*/ 32 w 81"/>
                <a:gd name="T31" fmla="*/ 7 h 46"/>
                <a:gd name="T32" fmla="*/ 9 w 81"/>
                <a:gd name="T33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46">
                  <a:moveTo>
                    <a:pt x="40" y="46"/>
                  </a:moveTo>
                  <a:cubicBezTo>
                    <a:pt x="40" y="46"/>
                    <a:pt x="39" y="46"/>
                    <a:pt x="39" y="46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3" y="0"/>
                    <a:pt x="34" y="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3"/>
                    <a:pt x="80" y="34"/>
                  </a:cubicBezTo>
                  <a:cubicBezTo>
                    <a:pt x="80" y="35"/>
                    <a:pt x="79" y="36"/>
                    <a:pt x="78" y="3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0" y="46"/>
                  </a:cubicBezTo>
                  <a:close/>
                  <a:moveTo>
                    <a:pt x="9" y="19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="" xmlns:a16="http://schemas.microsoft.com/office/drawing/2014/main" id="{411B86E7-A28F-41D8-BC27-A99ED6D91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600" y="1635126"/>
              <a:ext cx="355600" cy="242888"/>
            </a:xfrm>
            <a:custGeom>
              <a:avLst/>
              <a:gdLst>
                <a:gd name="T0" fmla="*/ 174 w 177"/>
                <a:gd name="T1" fmla="*/ 121 h 121"/>
                <a:gd name="T2" fmla="*/ 172 w 177"/>
                <a:gd name="T3" fmla="*/ 120 h 121"/>
                <a:gd name="T4" fmla="*/ 1 w 177"/>
                <a:gd name="T5" fmla="*/ 6 h 121"/>
                <a:gd name="T6" fmla="*/ 1 w 177"/>
                <a:gd name="T7" fmla="*/ 1 h 121"/>
                <a:gd name="T8" fmla="*/ 5 w 177"/>
                <a:gd name="T9" fmla="*/ 1 h 121"/>
                <a:gd name="T10" fmla="*/ 175 w 177"/>
                <a:gd name="T11" fmla="*/ 115 h 121"/>
                <a:gd name="T12" fmla="*/ 176 w 177"/>
                <a:gd name="T13" fmla="*/ 120 h 121"/>
                <a:gd name="T14" fmla="*/ 174 w 177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21">
                  <a:moveTo>
                    <a:pt x="174" y="121"/>
                  </a:moveTo>
                  <a:cubicBezTo>
                    <a:pt x="173" y="121"/>
                    <a:pt x="173" y="121"/>
                    <a:pt x="172" y="12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7" y="116"/>
                    <a:pt x="177" y="118"/>
                    <a:pt x="176" y="120"/>
                  </a:cubicBezTo>
                  <a:cubicBezTo>
                    <a:pt x="176" y="120"/>
                    <a:pt x="175" y="121"/>
                    <a:pt x="174" y="1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8">
              <a:extLst>
                <a:ext uri="{FF2B5EF4-FFF2-40B4-BE49-F238E27FC236}">
                  <a16:creationId xmlns="" xmlns:a16="http://schemas.microsoft.com/office/drawing/2014/main" id="{28AC14F7-7631-4AF9-8D4B-BFBCB0779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88" y="1601788"/>
              <a:ext cx="11113" cy="171450"/>
            </a:xfrm>
            <a:custGeom>
              <a:avLst/>
              <a:gdLst>
                <a:gd name="T0" fmla="*/ 3 w 6"/>
                <a:gd name="T1" fmla="*/ 86 h 86"/>
                <a:gd name="T2" fmla="*/ 0 w 6"/>
                <a:gd name="T3" fmla="*/ 83 h 86"/>
                <a:gd name="T4" fmla="*/ 0 w 6"/>
                <a:gd name="T5" fmla="*/ 3 h 86"/>
                <a:gd name="T6" fmla="*/ 3 w 6"/>
                <a:gd name="T7" fmla="*/ 0 h 86"/>
                <a:gd name="T8" fmla="*/ 6 w 6"/>
                <a:gd name="T9" fmla="*/ 3 h 86"/>
                <a:gd name="T10" fmla="*/ 6 w 6"/>
                <a:gd name="T11" fmla="*/ 83 h 86"/>
                <a:gd name="T12" fmla="*/ 3 w 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6">
                  <a:moveTo>
                    <a:pt x="3" y="86"/>
                  </a:moveTo>
                  <a:cubicBezTo>
                    <a:pt x="1" y="86"/>
                    <a:pt x="0" y="85"/>
                    <a:pt x="0" y="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5"/>
                    <a:pt x="4" y="86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9">
              <a:extLst>
                <a:ext uri="{FF2B5EF4-FFF2-40B4-BE49-F238E27FC236}">
                  <a16:creationId xmlns="" xmlns:a16="http://schemas.microsoft.com/office/drawing/2014/main" id="{98C6E984-65CA-40C5-9044-319F9B7C2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88" y="1963738"/>
              <a:ext cx="11113" cy="249238"/>
            </a:xfrm>
            <a:custGeom>
              <a:avLst/>
              <a:gdLst>
                <a:gd name="T0" fmla="*/ 3 w 6"/>
                <a:gd name="T1" fmla="*/ 124 h 124"/>
                <a:gd name="T2" fmla="*/ 0 w 6"/>
                <a:gd name="T3" fmla="*/ 121 h 124"/>
                <a:gd name="T4" fmla="*/ 0 w 6"/>
                <a:gd name="T5" fmla="*/ 3 h 124"/>
                <a:gd name="T6" fmla="*/ 3 w 6"/>
                <a:gd name="T7" fmla="*/ 0 h 124"/>
                <a:gd name="T8" fmla="*/ 6 w 6"/>
                <a:gd name="T9" fmla="*/ 3 h 124"/>
                <a:gd name="T10" fmla="*/ 6 w 6"/>
                <a:gd name="T11" fmla="*/ 121 h 124"/>
                <a:gd name="T12" fmla="*/ 3 w 6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4">
                  <a:moveTo>
                    <a:pt x="3" y="124"/>
                  </a:moveTo>
                  <a:cubicBezTo>
                    <a:pt x="1" y="124"/>
                    <a:pt x="0" y="123"/>
                    <a:pt x="0" y="1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6" y="123"/>
                    <a:pt x="4" y="124"/>
                    <a:pt x="3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0">
              <a:extLst>
                <a:ext uri="{FF2B5EF4-FFF2-40B4-BE49-F238E27FC236}">
                  <a16:creationId xmlns="" xmlns:a16="http://schemas.microsoft.com/office/drawing/2014/main" id="{BE955E58-9262-4F21-9B1D-B5D9A7F37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1863726"/>
              <a:ext cx="176213" cy="12700"/>
            </a:xfrm>
            <a:custGeom>
              <a:avLst/>
              <a:gdLst>
                <a:gd name="T0" fmla="*/ 85 w 88"/>
                <a:gd name="T1" fmla="*/ 6 h 6"/>
                <a:gd name="T2" fmla="*/ 3 w 88"/>
                <a:gd name="T3" fmla="*/ 6 h 6"/>
                <a:gd name="T4" fmla="*/ 0 w 88"/>
                <a:gd name="T5" fmla="*/ 3 h 6"/>
                <a:gd name="T6" fmla="*/ 3 w 88"/>
                <a:gd name="T7" fmla="*/ 0 h 6"/>
                <a:gd name="T8" fmla="*/ 85 w 88"/>
                <a:gd name="T9" fmla="*/ 0 h 6"/>
                <a:gd name="T10" fmla="*/ 88 w 88"/>
                <a:gd name="T11" fmla="*/ 3 h 6"/>
                <a:gd name="T12" fmla="*/ 85 w 8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8" y="3"/>
                  </a:cubicBezTo>
                  <a:cubicBezTo>
                    <a:pt x="88" y="5"/>
                    <a:pt x="87" y="6"/>
                    <a:pt x="8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1">
              <a:extLst>
                <a:ext uri="{FF2B5EF4-FFF2-40B4-BE49-F238E27FC236}">
                  <a16:creationId xmlns="" xmlns:a16="http://schemas.microsoft.com/office/drawing/2014/main" id="{C1B94C8E-CB4D-4CFE-8615-B99EE65F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1863726"/>
              <a:ext cx="182563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3"/>
                  </a:cubicBezTo>
                  <a:cubicBezTo>
                    <a:pt x="90" y="5"/>
                    <a:pt x="89" y="6"/>
                    <a:pt x="8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2">
              <a:extLst>
                <a:ext uri="{FF2B5EF4-FFF2-40B4-BE49-F238E27FC236}">
                  <a16:creationId xmlns="" xmlns:a16="http://schemas.microsoft.com/office/drawing/2014/main" id="{A67B0B92-36E6-4372-A370-F86124790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2093913"/>
              <a:ext cx="80963" cy="119063"/>
            </a:xfrm>
            <a:custGeom>
              <a:avLst/>
              <a:gdLst>
                <a:gd name="T0" fmla="*/ 3 w 40"/>
                <a:gd name="T1" fmla="*/ 59 h 59"/>
                <a:gd name="T2" fmla="*/ 1 w 40"/>
                <a:gd name="T3" fmla="*/ 59 h 59"/>
                <a:gd name="T4" fmla="*/ 0 w 40"/>
                <a:gd name="T5" fmla="*/ 55 h 59"/>
                <a:gd name="T6" fmla="*/ 34 w 40"/>
                <a:gd name="T7" fmla="*/ 2 h 59"/>
                <a:gd name="T8" fmla="*/ 38 w 40"/>
                <a:gd name="T9" fmla="*/ 1 h 59"/>
                <a:gd name="T10" fmla="*/ 39 w 40"/>
                <a:gd name="T11" fmla="*/ 5 h 59"/>
                <a:gd name="T12" fmla="*/ 6 w 40"/>
                <a:gd name="T13" fmla="*/ 58 h 59"/>
                <a:gd name="T14" fmla="*/ 3 w 4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9">
                  <a:moveTo>
                    <a:pt x="3" y="59"/>
                  </a:moveTo>
                  <a:cubicBezTo>
                    <a:pt x="2" y="59"/>
                    <a:pt x="2" y="59"/>
                    <a:pt x="1" y="59"/>
                  </a:cubicBezTo>
                  <a:cubicBezTo>
                    <a:pt x="0" y="58"/>
                    <a:pt x="0" y="56"/>
                    <a:pt x="0" y="55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39" y="2"/>
                    <a:pt x="40" y="4"/>
                    <a:pt x="39" y="5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59"/>
                    <a:pt x="4" y="59"/>
                    <a:pt x="3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3">
              <a:extLst>
                <a:ext uri="{FF2B5EF4-FFF2-40B4-BE49-F238E27FC236}">
                  <a16:creationId xmlns="" xmlns:a16="http://schemas.microsoft.com/office/drawing/2014/main" id="{723800D6-756D-489F-AC40-6EEFE619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0" y="2093913"/>
              <a:ext cx="80963" cy="119063"/>
            </a:xfrm>
            <a:custGeom>
              <a:avLst/>
              <a:gdLst>
                <a:gd name="T0" fmla="*/ 36 w 40"/>
                <a:gd name="T1" fmla="*/ 59 h 59"/>
                <a:gd name="T2" fmla="*/ 34 w 40"/>
                <a:gd name="T3" fmla="*/ 58 h 59"/>
                <a:gd name="T4" fmla="*/ 0 w 40"/>
                <a:gd name="T5" fmla="*/ 5 h 59"/>
                <a:gd name="T6" fmla="*/ 1 w 40"/>
                <a:gd name="T7" fmla="*/ 1 h 59"/>
                <a:gd name="T8" fmla="*/ 6 w 40"/>
                <a:gd name="T9" fmla="*/ 2 h 59"/>
                <a:gd name="T10" fmla="*/ 39 w 40"/>
                <a:gd name="T11" fmla="*/ 55 h 59"/>
                <a:gd name="T12" fmla="*/ 38 w 40"/>
                <a:gd name="T13" fmla="*/ 59 h 59"/>
                <a:gd name="T14" fmla="*/ 36 w 4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9">
                  <a:moveTo>
                    <a:pt x="36" y="59"/>
                  </a:moveTo>
                  <a:cubicBezTo>
                    <a:pt x="35" y="59"/>
                    <a:pt x="34" y="59"/>
                    <a:pt x="34" y="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39" y="58"/>
                    <a:pt x="38" y="59"/>
                  </a:cubicBezTo>
                  <a:cubicBezTo>
                    <a:pt x="37" y="59"/>
                    <a:pt x="37" y="59"/>
                    <a:pt x="36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="" xmlns:a16="http://schemas.microsoft.com/office/drawing/2014/main" id="{05D9B3A2-3335-4682-9FC8-9172966E6957}"/>
              </a:ext>
            </a:extLst>
          </p:cNvPr>
          <p:cNvGrpSpPr/>
          <p:nvPr/>
        </p:nvGrpSpPr>
        <p:grpSpPr>
          <a:xfrm>
            <a:off x="8180388" y="2590392"/>
            <a:ext cx="571500" cy="465138"/>
            <a:chOff x="8180388" y="2501901"/>
            <a:chExt cx="571500" cy="465138"/>
          </a:xfrm>
        </p:grpSpPr>
        <p:sp>
          <p:nvSpPr>
            <p:cNvPr id="133" name="Freeform 124">
              <a:extLst>
                <a:ext uri="{FF2B5EF4-FFF2-40B4-BE49-F238E27FC236}">
                  <a16:creationId xmlns="" xmlns:a16="http://schemas.microsoft.com/office/drawing/2014/main" id="{1A316862-F40F-48D3-93FC-4FE2CDC59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2835276"/>
              <a:ext cx="476250" cy="131763"/>
            </a:xfrm>
            <a:custGeom>
              <a:avLst/>
              <a:gdLst>
                <a:gd name="T0" fmla="*/ 121 w 236"/>
                <a:gd name="T1" fmla="*/ 59 h 65"/>
                <a:gd name="T2" fmla="*/ 60 w 236"/>
                <a:gd name="T3" fmla="*/ 51 h 65"/>
                <a:gd name="T4" fmla="*/ 5 w 236"/>
                <a:gd name="T5" fmla="*/ 46 h 65"/>
                <a:gd name="T6" fmla="*/ 1 w 236"/>
                <a:gd name="T7" fmla="*/ 45 h 65"/>
                <a:gd name="T8" fmla="*/ 3 w 236"/>
                <a:gd name="T9" fmla="*/ 41 h 65"/>
                <a:gd name="T10" fmla="*/ 62 w 236"/>
                <a:gd name="T11" fmla="*/ 45 h 65"/>
                <a:gd name="T12" fmla="*/ 228 w 236"/>
                <a:gd name="T13" fmla="*/ 12 h 65"/>
                <a:gd name="T14" fmla="*/ 229 w 236"/>
                <a:gd name="T15" fmla="*/ 12 h 65"/>
                <a:gd name="T16" fmla="*/ 229 w 236"/>
                <a:gd name="T17" fmla="*/ 12 h 65"/>
                <a:gd name="T18" fmla="*/ 227 w 236"/>
                <a:gd name="T19" fmla="*/ 11 h 65"/>
                <a:gd name="T20" fmla="*/ 207 w 236"/>
                <a:gd name="T21" fmla="*/ 12 h 65"/>
                <a:gd name="T22" fmla="*/ 196 w 236"/>
                <a:gd name="T23" fmla="*/ 17 h 65"/>
                <a:gd name="T24" fmla="*/ 155 w 236"/>
                <a:gd name="T25" fmla="*/ 27 h 65"/>
                <a:gd name="T26" fmla="*/ 152 w 236"/>
                <a:gd name="T27" fmla="*/ 23 h 65"/>
                <a:gd name="T28" fmla="*/ 155 w 236"/>
                <a:gd name="T29" fmla="*/ 21 h 65"/>
                <a:gd name="T30" fmla="*/ 193 w 236"/>
                <a:gd name="T31" fmla="*/ 12 h 65"/>
                <a:gd name="T32" fmla="*/ 205 w 236"/>
                <a:gd name="T33" fmla="*/ 6 h 65"/>
                <a:gd name="T34" fmla="*/ 234 w 236"/>
                <a:gd name="T35" fmla="*/ 9 h 65"/>
                <a:gd name="T36" fmla="*/ 233 w 236"/>
                <a:gd name="T37" fmla="*/ 17 h 65"/>
                <a:gd name="T38" fmla="*/ 121 w 236"/>
                <a:gd name="T39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9"/>
                  </a:moveTo>
                  <a:cubicBezTo>
                    <a:pt x="96" y="59"/>
                    <a:pt x="73" y="54"/>
                    <a:pt x="60" y="51"/>
                  </a:cubicBezTo>
                  <a:cubicBezTo>
                    <a:pt x="21" y="40"/>
                    <a:pt x="5" y="46"/>
                    <a:pt x="5" y="46"/>
                  </a:cubicBezTo>
                  <a:cubicBezTo>
                    <a:pt x="3" y="47"/>
                    <a:pt x="2" y="46"/>
                    <a:pt x="1" y="45"/>
                  </a:cubicBezTo>
                  <a:cubicBezTo>
                    <a:pt x="0" y="43"/>
                    <a:pt x="1" y="42"/>
                    <a:pt x="3" y="41"/>
                  </a:cubicBezTo>
                  <a:cubicBezTo>
                    <a:pt x="3" y="41"/>
                    <a:pt x="21" y="33"/>
                    <a:pt x="62" y="45"/>
                  </a:cubicBezTo>
                  <a:cubicBezTo>
                    <a:pt x="93" y="54"/>
                    <a:pt x="182" y="65"/>
                    <a:pt x="228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7" y="11"/>
                  </a:cubicBezTo>
                  <a:cubicBezTo>
                    <a:pt x="224" y="9"/>
                    <a:pt x="217" y="8"/>
                    <a:pt x="207" y="12"/>
                  </a:cubicBezTo>
                  <a:cubicBezTo>
                    <a:pt x="203" y="13"/>
                    <a:pt x="200" y="15"/>
                    <a:pt x="196" y="17"/>
                  </a:cubicBezTo>
                  <a:cubicBezTo>
                    <a:pt x="186" y="22"/>
                    <a:pt x="175" y="28"/>
                    <a:pt x="155" y="27"/>
                  </a:cubicBezTo>
                  <a:cubicBezTo>
                    <a:pt x="153" y="26"/>
                    <a:pt x="152" y="25"/>
                    <a:pt x="152" y="23"/>
                  </a:cubicBezTo>
                  <a:cubicBezTo>
                    <a:pt x="152" y="22"/>
                    <a:pt x="154" y="20"/>
                    <a:pt x="155" y="21"/>
                  </a:cubicBezTo>
                  <a:cubicBezTo>
                    <a:pt x="173" y="22"/>
                    <a:pt x="183" y="17"/>
                    <a:pt x="193" y="12"/>
                  </a:cubicBezTo>
                  <a:cubicBezTo>
                    <a:pt x="197" y="10"/>
                    <a:pt x="201" y="8"/>
                    <a:pt x="205" y="6"/>
                  </a:cubicBezTo>
                  <a:cubicBezTo>
                    <a:pt x="219" y="0"/>
                    <a:pt x="231" y="3"/>
                    <a:pt x="234" y="9"/>
                  </a:cubicBezTo>
                  <a:cubicBezTo>
                    <a:pt x="236" y="11"/>
                    <a:pt x="235" y="14"/>
                    <a:pt x="233" y="17"/>
                  </a:cubicBezTo>
                  <a:cubicBezTo>
                    <a:pt x="204" y="50"/>
                    <a:pt x="159" y="59"/>
                    <a:pt x="12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5">
              <a:extLst>
                <a:ext uri="{FF2B5EF4-FFF2-40B4-BE49-F238E27FC236}">
                  <a16:creationId xmlns="" xmlns:a16="http://schemas.microsoft.com/office/drawing/2014/main" id="{8085D359-2589-4C88-AAA1-52D592DA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2765426"/>
              <a:ext cx="325438" cy="136525"/>
            </a:xfrm>
            <a:custGeom>
              <a:avLst/>
              <a:gdLst>
                <a:gd name="T0" fmla="*/ 121 w 161"/>
                <a:gd name="T1" fmla="*/ 68 h 68"/>
                <a:gd name="T2" fmla="*/ 80 w 161"/>
                <a:gd name="T3" fmla="*/ 57 h 68"/>
                <a:gd name="T4" fmla="*/ 79 w 161"/>
                <a:gd name="T5" fmla="*/ 53 h 68"/>
                <a:gd name="T6" fmla="*/ 83 w 161"/>
                <a:gd name="T7" fmla="*/ 52 h 68"/>
                <a:gd name="T8" fmla="*/ 143 w 161"/>
                <a:gd name="T9" fmla="*/ 60 h 68"/>
                <a:gd name="T10" fmla="*/ 154 w 161"/>
                <a:gd name="T11" fmla="*/ 54 h 68"/>
                <a:gd name="T12" fmla="*/ 153 w 161"/>
                <a:gd name="T13" fmla="*/ 46 h 68"/>
                <a:gd name="T14" fmla="*/ 150 w 161"/>
                <a:gd name="T15" fmla="*/ 45 h 68"/>
                <a:gd name="T16" fmla="*/ 147 w 161"/>
                <a:gd name="T17" fmla="*/ 45 h 68"/>
                <a:gd name="T18" fmla="*/ 109 w 161"/>
                <a:gd name="T19" fmla="*/ 37 h 68"/>
                <a:gd name="T20" fmla="*/ 49 w 161"/>
                <a:gd name="T21" fmla="*/ 6 h 68"/>
                <a:gd name="T22" fmla="*/ 34 w 161"/>
                <a:gd name="T23" fmla="*/ 10 h 68"/>
                <a:gd name="T24" fmla="*/ 3 w 161"/>
                <a:gd name="T25" fmla="*/ 17 h 68"/>
                <a:gd name="T26" fmla="*/ 0 w 161"/>
                <a:gd name="T27" fmla="*/ 14 h 68"/>
                <a:gd name="T28" fmla="*/ 3 w 161"/>
                <a:gd name="T29" fmla="*/ 11 h 68"/>
                <a:gd name="T30" fmla="*/ 31 w 161"/>
                <a:gd name="T31" fmla="*/ 4 h 68"/>
                <a:gd name="T32" fmla="*/ 49 w 161"/>
                <a:gd name="T33" fmla="*/ 0 h 68"/>
                <a:gd name="T34" fmla="*/ 114 w 161"/>
                <a:gd name="T35" fmla="*/ 33 h 68"/>
                <a:gd name="T36" fmla="*/ 114 w 161"/>
                <a:gd name="T37" fmla="*/ 33 h 68"/>
                <a:gd name="T38" fmla="*/ 146 w 161"/>
                <a:gd name="T39" fmla="*/ 39 h 68"/>
                <a:gd name="T40" fmla="*/ 149 w 161"/>
                <a:gd name="T41" fmla="*/ 39 h 68"/>
                <a:gd name="T42" fmla="*/ 157 w 161"/>
                <a:gd name="T43" fmla="*/ 43 h 68"/>
                <a:gd name="T44" fmla="*/ 160 w 161"/>
                <a:gd name="T45" fmla="*/ 56 h 68"/>
                <a:gd name="T46" fmla="*/ 144 w 161"/>
                <a:gd name="T47" fmla="*/ 66 h 68"/>
                <a:gd name="T48" fmla="*/ 121 w 161"/>
                <a:gd name="T4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8">
                  <a:moveTo>
                    <a:pt x="121" y="68"/>
                  </a:moveTo>
                  <a:cubicBezTo>
                    <a:pt x="103" y="68"/>
                    <a:pt x="89" y="64"/>
                    <a:pt x="80" y="57"/>
                  </a:cubicBezTo>
                  <a:cubicBezTo>
                    <a:pt x="78" y="56"/>
                    <a:pt x="78" y="54"/>
                    <a:pt x="79" y="53"/>
                  </a:cubicBezTo>
                  <a:cubicBezTo>
                    <a:pt x="80" y="52"/>
                    <a:pt x="82" y="51"/>
                    <a:pt x="83" y="52"/>
                  </a:cubicBezTo>
                  <a:cubicBezTo>
                    <a:pt x="95" y="61"/>
                    <a:pt x="116" y="64"/>
                    <a:pt x="143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5"/>
                    <a:pt x="150" y="45"/>
                  </a:cubicBezTo>
                  <a:cubicBezTo>
                    <a:pt x="149" y="45"/>
                    <a:pt x="148" y="45"/>
                    <a:pt x="147" y="45"/>
                  </a:cubicBezTo>
                  <a:cubicBezTo>
                    <a:pt x="138" y="46"/>
                    <a:pt x="117" y="47"/>
                    <a:pt x="109" y="37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8"/>
                    <a:pt x="34" y="10"/>
                  </a:cubicBezTo>
                  <a:cubicBezTo>
                    <a:pt x="28" y="13"/>
                    <a:pt x="21" y="16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3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20" y="41"/>
                    <a:pt x="140" y="39"/>
                    <a:pt x="146" y="39"/>
                  </a:cubicBezTo>
                  <a:cubicBezTo>
                    <a:pt x="147" y="39"/>
                    <a:pt x="148" y="39"/>
                    <a:pt x="149" y="39"/>
                  </a:cubicBezTo>
                  <a:cubicBezTo>
                    <a:pt x="152" y="38"/>
                    <a:pt x="155" y="40"/>
                    <a:pt x="157" y="43"/>
                  </a:cubicBezTo>
                  <a:cubicBezTo>
                    <a:pt x="160" y="46"/>
                    <a:pt x="161" y="52"/>
                    <a:pt x="160" y="56"/>
                  </a:cubicBezTo>
                  <a:cubicBezTo>
                    <a:pt x="158" y="60"/>
                    <a:pt x="154" y="65"/>
                    <a:pt x="144" y="66"/>
                  </a:cubicBezTo>
                  <a:cubicBezTo>
                    <a:pt x="136" y="67"/>
                    <a:pt x="128" y="68"/>
                    <a:pt x="121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6">
              <a:extLst>
                <a:ext uri="{FF2B5EF4-FFF2-40B4-BE49-F238E27FC236}">
                  <a16:creationId xmlns="" xmlns:a16="http://schemas.microsoft.com/office/drawing/2014/main" id="{01699934-93ED-4C55-9ED7-B7A6B723F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0388" y="2760663"/>
              <a:ext cx="107950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6"/>
                    <a:pt x="0" y="94"/>
                  </a:cubicBezTo>
                  <a:cubicBezTo>
                    <a:pt x="0" y="93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6"/>
                    <a:pt x="53" y="97"/>
                    <a:pt x="51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7">
              <a:extLst>
                <a:ext uri="{FF2B5EF4-FFF2-40B4-BE49-F238E27FC236}">
                  <a16:creationId xmlns="" xmlns:a16="http://schemas.microsoft.com/office/drawing/2014/main" id="{F40CEFB6-980F-4191-B351-F1013F390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2817813"/>
              <a:ext cx="127000" cy="52388"/>
            </a:xfrm>
            <a:custGeom>
              <a:avLst/>
              <a:gdLst>
                <a:gd name="T0" fmla="*/ 3 w 63"/>
                <a:gd name="T1" fmla="*/ 26 h 26"/>
                <a:gd name="T2" fmla="*/ 1 w 63"/>
                <a:gd name="T3" fmla="*/ 24 h 26"/>
                <a:gd name="T4" fmla="*/ 2 w 63"/>
                <a:gd name="T5" fmla="*/ 20 h 26"/>
                <a:gd name="T6" fmla="*/ 40 w 63"/>
                <a:gd name="T7" fmla="*/ 4 h 26"/>
                <a:gd name="T8" fmla="*/ 62 w 63"/>
                <a:gd name="T9" fmla="*/ 8 h 26"/>
                <a:gd name="T10" fmla="*/ 61 w 63"/>
                <a:gd name="T11" fmla="*/ 17 h 26"/>
                <a:gd name="T12" fmla="*/ 57 w 63"/>
                <a:gd name="T13" fmla="*/ 18 h 26"/>
                <a:gd name="T14" fmla="*/ 56 w 63"/>
                <a:gd name="T15" fmla="*/ 14 h 26"/>
                <a:gd name="T16" fmla="*/ 56 w 63"/>
                <a:gd name="T17" fmla="*/ 10 h 26"/>
                <a:gd name="T18" fmla="*/ 43 w 63"/>
                <a:gd name="T19" fmla="*/ 9 h 26"/>
                <a:gd name="T20" fmla="*/ 5 w 63"/>
                <a:gd name="T21" fmla="*/ 26 h 26"/>
                <a:gd name="T22" fmla="*/ 3 w 63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26">
                  <a:moveTo>
                    <a:pt x="3" y="26"/>
                  </a:moveTo>
                  <a:cubicBezTo>
                    <a:pt x="2" y="26"/>
                    <a:pt x="1" y="25"/>
                    <a:pt x="1" y="24"/>
                  </a:cubicBezTo>
                  <a:cubicBezTo>
                    <a:pt x="0" y="23"/>
                    <a:pt x="1" y="21"/>
                    <a:pt x="2" y="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50" y="0"/>
                    <a:pt x="59" y="2"/>
                    <a:pt x="62" y="8"/>
                  </a:cubicBezTo>
                  <a:cubicBezTo>
                    <a:pt x="63" y="11"/>
                    <a:pt x="63" y="14"/>
                    <a:pt x="61" y="17"/>
                  </a:cubicBezTo>
                  <a:cubicBezTo>
                    <a:pt x="61" y="18"/>
                    <a:pt x="59" y="19"/>
                    <a:pt x="57" y="18"/>
                  </a:cubicBezTo>
                  <a:cubicBezTo>
                    <a:pt x="56" y="18"/>
                    <a:pt x="55" y="16"/>
                    <a:pt x="56" y="14"/>
                  </a:cubicBezTo>
                  <a:cubicBezTo>
                    <a:pt x="56" y="13"/>
                    <a:pt x="57" y="12"/>
                    <a:pt x="56" y="10"/>
                  </a:cubicBezTo>
                  <a:cubicBezTo>
                    <a:pt x="55" y="8"/>
                    <a:pt x="49" y="6"/>
                    <a:pt x="43" y="9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6"/>
                    <a:pt x="4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8">
              <a:extLst>
                <a:ext uri="{FF2B5EF4-FFF2-40B4-BE49-F238E27FC236}">
                  <a16:creationId xmlns="" xmlns:a16="http://schemas.microsoft.com/office/drawing/2014/main" id="{347645A1-DD97-4CE9-AA03-7B86DA88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1225" y="2816226"/>
              <a:ext cx="104775" cy="39688"/>
            </a:xfrm>
            <a:custGeom>
              <a:avLst/>
              <a:gdLst>
                <a:gd name="T0" fmla="*/ 46 w 52"/>
                <a:gd name="T1" fmla="*/ 20 h 20"/>
                <a:gd name="T2" fmla="*/ 44 w 52"/>
                <a:gd name="T3" fmla="*/ 19 h 20"/>
                <a:gd name="T4" fmla="*/ 44 w 52"/>
                <a:gd name="T5" fmla="*/ 15 h 20"/>
                <a:gd name="T6" fmla="*/ 45 w 52"/>
                <a:gd name="T7" fmla="*/ 9 h 20"/>
                <a:gd name="T8" fmla="*/ 41 w 52"/>
                <a:gd name="T9" fmla="*/ 6 h 20"/>
                <a:gd name="T10" fmla="*/ 32 w 52"/>
                <a:gd name="T11" fmla="*/ 8 h 20"/>
                <a:gd name="T12" fmla="*/ 5 w 52"/>
                <a:gd name="T13" fmla="*/ 19 h 20"/>
                <a:gd name="T14" fmla="*/ 1 w 52"/>
                <a:gd name="T15" fmla="*/ 18 h 20"/>
                <a:gd name="T16" fmla="*/ 3 w 52"/>
                <a:gd name="T17" fmla="*/ 14 h 20"/>
                <a:gd name="T18" fmla="*/ 29 w 52"/>
                <a:gd name="T19" fmla="*/ 2 h 20"/>
                <a:gd name="T20" fmla="*/ 42 w 52"/>
                <a:gd name="T21" fmla="*/ 0 h 20"/>
                <a:gd name="T22" fmla="*/ 51 w 52"/>
                <a:gd name="T23" fmla="*/ 7 h 20"/>
                <a:gd name="T24" fmla="*/ 48 w 52"/>
                <a:gd name="T25" fmla="*/ 19 h 20"/>
                <a:gd name="T26" fmla="*/ 46 w 52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0">
                  <a:moveTo>
                    <a:pt x="46" y="20"/>
                  </a:moveTo>
                  <a:cubicBezTo>
                    <a:pt x="45" y="20"/>
                    <a:pt x="45" y="20"/>
                    <a:pt x="44" y="19"/>
                  </a:cubicBezTo>
                  <a:cubicBezTo>
                    <a:pt x="43" y="18"/>
                    <a:pt x="43" y="16"/>
                    <a:pt x="44" y="15"/>
                  </a:cubicBezTo>
                  <a:cubicBezTo>
                    <a:pt x="45" y="13"/>
                    <a:pt x="46" y="11"/>
                    <a:pt x="45" y="9"/>
                  </a:cubicBezTo>
                  <a:cubicBezTo>
                    <a:pt x="45" y="7"/>
                    <a:pt x="42" y="7"/>
                    <a:pt x="41" y="6"/>
                  </a:cubicBezTo>
                  <a:cubicBezTo>
                    <a:pt x="38" y="6"/>
                    <a:pt x="35" y="6"/>
                    <a:pt x="32" y="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0"/>
                    <a:pt x="2" y="19"/>
                    <a:pt x="1" y="18"/>
                  </a:cubicBezTo>
                  <a:cubicBezTo>
                    <a:pt x="0" y="16"/>
                    <a:pt x="1" y="14"/>
                    <a:pt x="3" y="14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4" y="0"/>
                    <a:pt x="38" y="0"/>
                    <a:pt x="42" y="0"/>
                  </a:cubicBezTo>
                  <a:cubicBezTo>
                    <a:pt x="46" y="1"/>
                    <a:pt x="49" y="3"/>
                    <a:pt x="51" y="7"/>
                  </a:cubicBezTo>
                  <a:cubicBezTo>
                    <a:pt x="52" y="10"/>
                    <a:pt x="52" y="15"/>
                    <a:pt x="48" y="19"/>
                  </a:cubicBezTo>
                  <a:cubicBezTo>
                    <a:pt x="48" y="20"/>
                    <a:pt x="47" y="20"/>
                    <a:pt x="4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9">
              <a:extLst>
                <a:ext uri="{FF2B5EF4-FFF2-40B4-BE49-F238E27FC236}">
                  <a16:creationId xmlns="" xmlns:a16="http://schemas.microsoft.com/office/drawing/2014/main" id="{E2704AFB-D963-47D2-BD2F-CF480BF10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050" y="2501901"/>
              <a:ext cx="220663" cy="193675"/>
            </a:xfrm>
            <a:custGeom>
              <a:avLst/>
              <a:gdLst>
                <a:gd name="T0" fmla="*/ 3 w 110"/>
                <a:gd name="T1" fmla="*/ 96 h 96"/>
                <a:gd name="T2" fmla="*/ 1 w 110"/>
                <a:gd name="T3" fmla="*/ 95 h 96"/>
                <a:gd name="T4" fmla="*/ 1 w 110"/>
                <a:gd name="T5" fmla="*/ 91 h 96"/>
                <a:gd name="T6" fmla="*/ 105 w 110"/>
                <a:gd name="T7" fmla="*/ 1 h 96"/>
                <a:gd name="T8" fmla="*/ 109 w 110"/>
                <a:gd name="T9" fmla="*/ 1 h 96"/>
                <a:gd name="T10" fmla="*/ 109 w 110"/>
                <a:gd name="T11" fmla="*/ 5 h 96"/>
                <a:gd name="T12" fmla="*/ 5 w 110"/>
                <a:gd name="T13" fmla="*/ 95 h 96"/>
                <a:gd name="T14" fmla="*/ 3 w 110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96">
                  <a:moveTo>
                    <a:pt x="3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6" y="0"/>
                    <a:pt x="108" y="0"/>
                    <a:pt x="109" y="1"/>
                  </a:cubicBezTo>
                  <a:cubicBezTo>
                    <a:pt x="110" y="2"/>
                    <a:pt x="110" y="4"/>
                    <a:pt x="109" y="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96"/>
                    <a:pt x="4" y="96"/>
                    <a:pt x="3" y="9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0">
              <a:extLst>
                <a:ext uri="{FF2B5EF4-FFF2-40B4-BE49-F238E27FC236}">
                  <a16:creationId xmlns="" xmlns:a16="http://schemas.microsoft.com/office/drawing/2014/main" id="{B6BA63D2-F00E-4DF8-9EFA-D232911AC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2590801"/>
              <a:ext cx="101600" cy="101600"/>
            </a:xfrm>
            <a:custGeom>
              <a:avLst/>
              <a:gdLst>
                <a:gd name="T0" fmla="*/ 48 w 51"/>
                <a:gd name="T1" fmla="*/ 51 h 51"/>
                <a:gd name="T2" fmla="*/ 46 w 51"/>
                <a:gd name="T3" fmla="*/ 50 h 51"/>
                <a:gd name="T4" fmla="*/ 1 w 51"/>
                <a:gd name="T5" fmla="*/ 6 h 51"/>
                <a:gd name="T6" fmla="*/ 1 w 51"/>
                <a:gd name="T7" fmla="*/ 2 h 51"/>
                <a:gd name="T8" fmla="*/ 5 w 51"/>
                <a:gd name="T9" fmla="*/ 2 h 51"/>
                <a:gd name="T10" fmla="*/ 50 w 51"/>
                <a:gd name="T11" fmla="*/ 46 h 51"/>
                <a:gd name="T12" fmla="*/ 50 w 51"/>
                <a:gd name="T13" fmla="*/ 50 h 51"/>
                <a:gd name="T14" fmla="*/ 48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8" y="51"/>
                  </a:moveTo>
                  <a:cubicBezTo>
                    <a:pt x="47" y="51"/>
                    <a:pt x="46" y="51"/>
                    <a:pt x="46" y="5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5" y="2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7"/>
                    <a:pt x="51" y="49"/>
                    <a:pt x="50" y="50"/>
                  </a:cubicBezTo>
                  <a:cubicBezTo>
                    <a:pt x="49" y="51"/>
                    <a:pt x="49" y="51"/>
                    <a:pt x="48" y="5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1">
              <a:extLst>
                <a:ext uri="{FF2B5EF4-FFF2-40B4-BE49-F238E27FC236}">
                  <a16:creationId xmlns="" xmlns:a16="http://schemas.microsoft.com/office/drawing/2014/main" id="{AB2FD284-DDC0-4AEC-99A6-8AFE5ACB5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7538" y="2586038"/>
              <a:ext cx="147638" cy="90488"/>
            </a:xfrm>
            <a:custGeom>
              <a:avLst/>
              <a:gdLst>
                <a:gd name="T0" fmla="*/ 3 w 73"/>
                <a:gd name="T1" fmla="*/ 45 h 45"/>
                <a:gd name="T2" fmla="*/ 0 w 73"/>
                <a:gd name="T3" fmla="*/ 44 h 45"/>
                <a:gd name="T4" fmla="*/ 2 w 73"/>
                <a:gd name="T5" fmla="*/ 40 h 45"/>
                <a:gd name="T6" fmla="*/ 68 w 73"/>
                <a:gd name="T7" fmla="*/ 1 h 45"/>
                <a:gd name="T8" fmla="*/ 72 w 73"/>
                <a:gd name="T9" fmla="*/ 2 h 45"/>
                <a:gd name="T10" fmla="*/ 71 w 73"/>
                <a:gd name="T11" fmla="*/ 6 h 45"/>
                <a:gd name="T12" fmla="*/ 5 w 73"/>
                <a:gd name="T13" fmla="*/ 45 h 45"/>
                <a:gd name="T14" fmla="*/ 3 w 73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5">
                  <a:moveTo>
                    <a:pt x="3" y="45"/>
                  </a:moveTo>
                  <a:cubicBezTo>
                    <a:pt x="2" y="45"/>
                    <a:pt x="1" y="45"/>
                    <a:pt x="0" y="44"/>
                  </a:cubicBezTo>
                  <a:cubicBezTo>
                    <a:pt x="0" y="43"/>
                    <a:pt x="0" y="41"/>
                    <a:pt x="2" y="4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0"/>
                    <a:pt x="71" y="1"/>
                    <a:pt x="72" y="2"/>
                  </a:cubicBezTo>
                  <a:cubicBezTo>
                    <a:pt x="73" y="4"/>
                    <a:pt x="73" y="6"/>
                    <a:pt x="71" y="6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4" y="45"/>
                    <a:pt x="4" y="45"/>
                    <a:pt x="3" y="4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2">
              <a:extLst>
                <a:ext uri="{FF2B5EF4-FFF2-40B4-BE49-F238E27FC236}">
                  <a16:creationId xmlns="" xmlns:a16="http://schemas.microsoft.com/office/drawing/2014/main" id="{F8768483-1A42-4ABE-8721-A0221A026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0888" y="2559051"/>
              <a:ext cx="52388" cy="50800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6 h 26"/>
                <a:gd name="T12" fmla="*/ 6 w 26"/>
                <a:gd name="T13" fmla="*/ 13 h 26"/>
                <a:gd name="T14" fmla="*/ 13 w 26"/>
                <a:gd name="T15" fmla="*/ 20 h 26"/>
                <a:gd name="T16" fmla="*/ 20 w 26"/>
                <a:gd name="T17" fmla="*/ 13 h 26"/>
                <a:gd name="T18" fmla="*/ 13 w 26"/>
                <a:gd name="T1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6" y="5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3">
              <a:extLst>
                <a:ext uri="{FF2B5EF4-FFF2-40B4-BE49-F238E27FC236}">
                  <a16:creationId xmlns="" xmlns:a16="http://schemas.microsoft.com/office/drawing/2014/main" id="{64E648B2-6778-4028-B1BB-08285B4FC9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538" y="2674938"/>
              <a:ext cx="52388" cy="53975"/>
            </a:xfrm>
            <a:custGeom>
              <a:avLst/>
              <a:gdLst>
                <a:gd name="T0" fmla="*/ 13 w 26"/>
                <a:gd name="T1" fmla="*/ 27 h 27"/>
                <a:gd name="T2" fmla="*/ 0 w 26"/>
                <a:gd name="T3" fmla="*/ 13 h 27"/>
                <a:gd name="T4" fmla="*/ 13 w 26"/>
                <a:gd name="T5" fmla="*/ 0 h 27"/>
                <a:gd name="T6" fmla="*/ 26 w 26"/>
                <a:gd name="T7" fmla="*/ 13 h 27"/>
                <a:gd name="T8" fmla="*/ 13 w 26"/>
                <a:gd name="T9" fmla="*/ 27 h 27"/>
                <a:gd name="T10" fmla="*/ 13 w 26"/>
                <a:gd name="T11" fmla="*/ 6 h 27"/>
                <a:gd name="T12" fmla="*/ 6 w 26"/>
                <a:gd name="T13" fmla="*/ 13 h 27"/>
                <a:gd name="T14" fmla="*/ 13 w 26"/>
                <a:gd name="T15" fmla="*/ 21 h 27"/>
                <a:gd name="T16" fmla="*/ 20 w 26"/>
                <a:gd name="T17" fmla="*/ 13 h 27"/>
                <a:gd name="T18" fmla="*/ 13 w 26"/>
                <a:gd name="T1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1"/>
                    <a:pt x="13" y="21"/>
                  </a:cubicBezTo>
                  <a:cubicBezTo>
                    <a:pt x="17" y="21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8A32320D-6D38-456D-80B7-27578EEDA328}"/>
              </a:ext>
            </a:extLst>
          </p:cNvPr>
          <p:cNvGrpSpPr/>
          <p:nvPr/>
        </p:nvGrpSpPr>
        <p:grpSpPr>
          <a:xfrm>
            <a:off x="5778500" y="2485617"/>
            <a:ext cx="558800" cy="663575"/>
            <a:chOff x="5778500" y="2397126"/>
            <a:chExt cx="558800" cy="663575"/>
          </a:xfrm>
        </p:grpSpPr>
        <p:sp>
          <p:nvSpPr>
            <p:cNvPr id="144" name="Freeform 134">
              <a:extLst>
                <a:ext uri="{FF2B5EF4-FFF2-40B4-BE49-F238E27FC236}">
                  <a16:creationId xmlns="" xmlns:a16="http://schemas.microsoft.com/office/drawing/2014/main" id="{D0601BF7-69EA-4FBA-974B-DE05C2518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2781301"/>
              <a:ext cx="107950" cy="95250"/>
            </a:xfrm>
            <a:custGeom>
              <a:avLst/>
              <a:gdLst>
                <a:gd name="T0" fmla="*/ 3 w 54"/>
                <a:gd name="T1" fmla="*/ 47 h 47"/>
                <a:gd name="T2" fmla="*/ 0 w 54"/>
                <a:gd name="T3" fmla="*/ 44 h 47"/>
                <a:gd name="T4" fmla="*/ 3 w 54"/>
                <a:gd name="T5" fmla="*/ 41 h 47"/>
                <a:gd name="T6" fmla="*/ 22 w 54"/>
                <a:gd name="T7" fmla="*/ 41 h 47"/>
                <a:gd name="T8" fmla="*/ 29 w 54"/>
                <a:gd name="T9" fmla="*/ 29 h 47"/>
                <a:gd name="T10" fmla="*/ 20 w 54"/>
                <a:gd name="T11" fmla="*/ 14 h 47"/>
                <a:gd name="T12" fmla="*/ 19 w 54"/>
                <a:gd name="T13" fmla="*/ 8 h 47"/>
                <a:gd name="T14" fmla="*/ 22 w 54"/>
                <a:gd name="T15" fmla="*/ 3 h 47"/>
                <a:gd name="T16" fmla="*/ 34 w 54"/>
                <a:gd name="T17" fmla="*/ 5 h 47"/>
                <a:gd name="T18" fmla="*/ 37 w 54"/>
                <a:gd name="T19" fmla="*/ 11 h 47"/>
                <a:gd name="T20" fmla="*/ 37 w 54"/>
                <a:gd name="T21" fmla="*/ 10 h 47"/>
                <a:gd name="T22" fmla="*/ 46 w 54"/>
                <a:gd name="T23" fmla="*/ 1 h 47"/>
                <a:gd name="T24" fmla="*/ 54 w 54"/>
                <a:gd name="T25" fmla="*/ 10 h 47"/>
                <a:gd name="T26" fmla="*/ 54 w 54"/>
                <a:gd name="T27" fmla="*/ 32 h 47"/>
                <a:gd name="T28" fmla="*/ 51 w 54"/>
                <a:gd name="T29" fmla="*/ 35 h 47"/>
                <a:gd name="T30" fmla="*/ 51 w 54"/>
                <a:gd name="T31" fmla="*/ 35 h 47"/>
                <a:gd name="T32" fmla="*/ 48 w 54"/>
                <a:gd name="T33" fmla="*/ 32 h 47"/>
                <a:gd name="T34" fmla="*/ 48 w 54"/>
                <a:gd name="T35" fmla="*/ 10 h 47"/>
                <a:gd name="T36" fmla="*/ 46 w 54"/>
                <a:gd name="T37" fmla="*/ 7 h 47"/>
                <a:gd name="T38" fmla="*/ 43 w 54"/>
                <a:gd name="T39" fmla="*/ 10 h 47"/>
                <a:gd name="T40" fmla="*/ 43 w 54"/>
                <a:gd name="T41" fmla="*/ 21 h 47"/>
                <a:gd name="T42" fmla="*/ 41 w 54"/>
                <a:gd name="T43" fmla="*/ 24 h 47"/>
                <a:gd name="T44" fmla="*/ 38 w 54"/>
                <a:gd name="T45" fmla="*/ 23 h 47"/>
                <a:gd name="T46" fmla="*/ 29 w 54"/>
                <a:gd name="T47" fmla="*/ 8 h 47"/>
                <a:gd name="T48" fmla="*/ 26 w 54"/>
                <a:gd name="T49" fmla="*/ 8 h 47"/>
                <a:gd name="T50" fmla="*/ 24 w 54"/>
                <a:gd name="T51" fmla="*/ 9 h 47"/>
                <a:gd name="T52" fmla="*/ 25 w 54"/>
                <a:gd name="T53" fmla="*/ 11 h 47"/>
                <a:gd name="T54" fmla="*/ 35 w 54"/>
                <a:gd name="T55" fmla="*/ 27 h 47"/>
                <a:gd name="T56" fmla="*/ 35 w 54"/>
                <a:gd name="T57" fmla="*/ 30 h 47"/>
                <a:gd name="T58" fmla="*/ 26 w 54"/>
                <a:gd name="T59" fmla="*/ 45 h 47"/>
                <a:gd name="T60" fmla="*/ 24 w 54"/>
                <a:gd name="T61" fmla="*/ 47 h 47"/>
                <a:gd name="T62" fmla="*/ 3 w 54"/>
                <a:gd name="T6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47">
                  <a:moveTo>
                    <a:pt x="3" y="47"/>
                  </a:moveTo>
                  <a:cubicBezTo>
                    <a:pt x="1" y="47"/>
                    <a:pt x="0" y="46"/>
                    <a:pt x="0" y="44"/>
                  </a:cubicBezTo>
                  <a:cubicBezTo>
                    <a:pt x="0" y="42"/>
                    <a:pt x="1" y="41"/>
                    <a:pt x="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8" y="12"/>
                    <a:pt x="18" y="10"/>
                    <a:pt x="19" y="8"/>
                  </a:cubicBezTo>
                  <a:cubicBezTo>
                    <a:pt x="19" y="6"/>
                    <a:pt x="20" y="4"/>
                    <a:pt x="22" y="3"/>
                  </a:cubicBezTo>
                  <a:cubicBezTo>
                    <a:pt x="26" y="0"/>
                    <a:pt x="32" y="1"/>
                    <a:pt x="34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41" y="1"/>
                    <a:pt x="46" y="1"/>
                  </a:cubicBezTo>
                  <a:cubicBezTo>
                    <a:pt x="50" y="1"/>
                    <a:pt x="54" y="5"/>
                    <a:pt x="54" y="10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3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49" y="35"/>
                    <a:pt x="48" y="33"/>
                    <a:pt x="48" y="32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8"/>
                    <a:pt x="47" y="7"/>
                    <a:pt x="46" y="7"/>
                  </a:cubicBezTo>
                  <a:cubicBezTo>
                    <a:pt x="44" y="7"/>
                    <a:pt x="43" y="8"/>
                    <a:pt x="43" y="1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3"/>
                    <a:pt x="43" y="24"/>
                    <a:pt x="41" y="24"/>
                  </a:cubicBezTo>
                  <a:cubicBezTo>
                    <a:pt x="40" y="24"/>
                    <a:pt x="39" y="24"/>
                    <a:pt x="38" y="2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5" y="8"/>
                    <a:pt x="25" y="9"/>
                    <a:pt x="24" y="9"/>
                  </a:cubicBezTo>
                  <a:cubicBezTo>
                    <a:pt x="24" y="10"/>
                    <a:pt x="24" y="10"/>
                    <a:pt x="25" y="1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9"/>
                    <a:pt x="35" y="30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5" y="47"/>
                    <a:pt x="24" y="47"/>
                  </a:cubicBezTo>
                  <a:lnTo>
                    <a:pt x="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5">
              <a:extLst>
                <a:ext uri="{FF2B5EF4-FFF2-40B4-BE49-F238E27FC236}">
                  <a16:creationId xmlns="" xmlns:a16="http://schemas.microsoft.com/office/drawing/2014/main" id="{254F478B-C1A0-4DBA-B51F-6C0CBF328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9150" y="2781301"/>
              <a:ext cx="280988" cy="260350"/>
            </a:xfrm>
            <a:custGeom>
              <a:avLst/>
              <a:gdLst>
                <a:gd name="T0" fmla="*/ 3 w 140"/>
                <a:gd name="T1" fmla="*/ 129 h 129"/>
                <a:gd name="T2" fmla="*/ 3 w 140"/>
                <a:gd name="T3" fmla="*/ 123 h 129"/>
                <a:gd name="T4" fmla="*/ 40 w 140"/>
                <a:gd name="T5" fmla="*/ 123 h 129"/>
                <a:gd name="T6" fmla="*/ 80 w 140"/>
                <a:gd name="T7" fmla="*/ 99 h 129"/>
                <a:gd name="T8" fmla="*/ 133 w 140"/>
                <a:gd name="T9" fmla="*/ 11 h 129"/>
                <a:gd name="T10" fmla="*/ 134 w 140"/>
                <a:gd name="T11" fmla="*/ 9 h 129"/>
                <a:gd name="T12" fmla="*/ 133 w 140"/>
                <a:gd name="T13" fmla="*/ 8 h 129"/>
                <a:gd name="T14" fmla="*/ 129 w 140"/>
                <a:gd name="T15" fmla="*/ 10 h 129"/>
                <a:gd name="T16" fmla="*/ 93 w 140"/>
                <a:gd name="T17" fmla="*/ 54 h 129"/>
                <a:gd name="T18" fmla="*/ 72 w 140"/>
                <a:gd name="T19" fmla="*/ 57 h 129"/>
                <a:gd name="T20" fmla="*/ 55 w 140"/>
                <a:gd name="T21" fmla="*/ 42 h 129"/>
                <a:gd name="T22" fmla="*/ 55 w 140"/>
                <a:gd name="T23" fmla="*/ 42 h 129"/>
                <a:gd name="T24" fmla="*/ 51 w 140"/>
                <a:gd name="T25" fmla="*/ 20 h 129"/>
                <a:gd name="T26" fmla="*/ 51 w 140"/>
                <a:gd name="T27" fmla="*/ 20 h 129"/>
                <a:gd name="T28" fmla="*/ 41 w 140"/>
                <a:gd name="T29" fmla="*/ 7 h 129"/>
                <a:gd name="T30" fmla="*/ 41 w 140"/>
                <a:gd name="T31" fmla="*/ 7 h 129"/>
                <a:gd name="T32" fmla="*/ 39 w 140"/>
                <a:gd name="T33" fmla="*/ 7 h 129"/>
                <a:gd name="T34" fmla="*/ 39 w 140"/>
                <a:gd name="T35" fmla="*/ 16 h 129"/>
                <a:gd name="T36" fmla="*/ 40 w 140"/>
                <a:gd name="T37" fmla="*/ 19 h 129"/>
                <a:gd name="T38" fmla="*/ 43 w 140"/>
                <a:gd name="T39" fmla="*/ 43 h 129"/>
                <a:gd name="T40" fmla="*/ 37 w 140"/>
                <a:gd name="T41" fmla="*/ 74 h 129"/>
                <a:gd name="T42" fmla="*/ 17 w 140"/>
                <a:gd name="T43" fmla="*/ 83 h 129"/>
                <a:gd name="T44" fmla="*/ 4 w 140"/>
                <a:gd name="T45" fmla="*/ 82 h 129"/>
                <a:gd name="T46" fmla="*/ 4 w 140"/>
                <a:gd name="T47" fmla="*/ 83 h 129"/>
                <a:gd name="T48" fmla="*/ 4 w 140"/>
                <a:gd name="T49" fmla="*/ 82 h 129"/>
                <a:gd name="T50" fmla="*/ 0 w 140"/>
                <a:gd name="T51" fmla="*/ 80 h 129"/>
                <a:gd name="T52" fmla="*/ 4 w 140"/>
                <a:gd name="T53" fmla="*/ 77 h 129"/>
                <a:gd name="T54" fmla="*/ 4 w 140"/>
                <a:gd name="T55" fmla="*/ 77 h 129"/>
                <a:gd name="T56" fmla="*/ 17 w 140"/>
                <a:gd name="T57" fmla="*/ 77 h 129"/>
                <a:gd name="T58" fmla="*/ 33 w 140"/>
                <a:gd name="T59" fmla="*/ 70 h 129"/>
                <a:gd name="T60" fmla="*/ 37 w 140"/>
                <a:gd name="T61" fmla="*/ 44 h 129"/>
                <a:gd name="T62" fmla="*/ 34 w 140"/>
                <a:gd name="T63" fmla="*/ 20 h 129"/>
                <a:gd name="T64" fmla="*/ 33 w 140"/>
                <a:gd name="T65" fmla="*/ 17 h 129"/>
                <a:gd name="T66" fmla="*/ 34 w 140"/>
                <a:gd name="T67" fmla="*/ 4 h 129"/>
                <a:gd name="T68" fmla="*/ 40 w 140"/>
                <a:gd name="T69" fmla="*/ 1 h 129"/>
                <a:gd name="T70" fmla="*/ 41 w 140"/>
                <a:gd name="T71" fmla="*/ 1 h 129"/>
                <a:gd name="T72" fmla="*/ 56 w 140"/>
                <a:gd name="T73" fmla="*/ 19 h 129"/>
                <a:gd name="T74" fmla="*/ 57 w 140"/>
                <a:gd name="T75" fmla="*/ 19 h 129"/>
                <a:gd name="T76" fmla="*/ 60 w 140"/>
                <a:gd name="T77" fmla="*/ 41 h 129"/>
                <a:gd name="T78" fmla="*/ 73 w 140"/>
                <a:gd name="T79" fmla="*/ 52 h 129"/>
                <a:gd name="T80" fmla="*/ 89 w 140"/>
                <a:gd name="T81" fmla="*/ 49 h 129"/>
                <a:gd name="T82" fmla="*/ 124 w 140"/>
                <a:gd name="T83" fmla="*/ 7 h 129"/>
                <a:gd name="T84" fmla="*/ 136 w 140"/>
                <a:gd name="T85" fmla="*/ 2 h 129"/>
                <a:gd name="T86" fmla="*/ 140 w 140"/>
                <a:gd name="T87" fmla="*/ 7 h 129"/>
                <a:gd name="T88" fmla="*/ 138 w 140"/>
                <a:gd name="T89" fmla="*/ 15 h 129"/>
                <a:gd name="T90" fmla="*/ 86 w 140"/>
                <a:gd name="T91" fmla="*/ 102 h 129"/>
                <a:gd name="T92" fmla="*/ 40 w 140"/>
                <a:gd name="T93" fmla="*/ 129 h 129"/>
                <a:gd name="T94" fmla="*/ 3 w 140"/>
                <a:gd name="T9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" h="129">
                  <a:moveTo>
                    <a:pt x="3" y="129"/>
                  </a:move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27" y="123"/>
                    <a:pt x="40" y="123"/>
                  </a:cubicBezTo>
                  <a:cubicBezTo>
                    <a:pt x="48" y="123"/>
                    <a:pt x="68" y="121"/>
                    <a:pt x="80" y="99"/>
                  </a:cubicBezTo>
                  <a:cubicBezTo>
                    <a:pt x="89" y="84"/>
                    <a:pt x="132" y="12"/>
                    <a:pt x="133" y="11"/>
                  </a:cubicBezTo>
                  <a:cubicBezTo>
                    <a:pt x="133" y="11"/>
                    <a:pt x="134" y="10"/>
                    <a:pt x="134" y="9"/>
                  </a:cubicBezTo>
                  <a:cubicBezTo>
                    <a:pt x="134" y="9"/>
                    <a:pt x="134" y="8"/>
                    <a:pt x="133" y="8"/>
                  </a:cubicBezTo>
                  <a:cubicBezTo>
                    <a:pt x="131" y="7"/>
                    <a:pt x="129" y="10"/>
                    <a:pt x="129" y="10"/>
                  </a:cubicBezTo>
                  <a:cubicBezTo>
                    <a:pt x="94" y="54"/>
                    <a:pt x="94" y="54"/>
                    <a:pt x="93" y="54"/>
                  </a:cubicBezTo>
                  <a:cubicBezTo>
                    <a:pt x="89" y="59"/>
                    <a:pt x="80" y="60"/>
                    <a:pt x="72" y="57"/>
                  </a:cubicBezTo>
                  <a:cubicBezTo>
                    <a:pt x="63" y="55"/>
                    <a:pt x="56" y="4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2" y="29"/>
                    <a:pt x="51" y="23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14"/>
                    <a:pt x="44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7"/>
                  </a:cubicBezTo>
                  <a:cubicBezTo>
                    <a:pt x="38" y="8"/>
                    <a:pt x="39" y="13"/>
                    <a:pt x="39" y="16"/>
                  </a:cubicBezTo>
                  <a:cubicBezTo>
                    <a:pt x="40" y="17"/>
                    <a:pt x="40" y="18"/>
                    <a:pt x="40" y="1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4"/>
                    <a:pt x="47" y="63"/>
                    <a:pt x="37" y="74"/>
                  </a:cubicBezTo>
                  <a:cubicBezTo>
                    <a:pt x="33" y="80"/>
                    <a:pt x="26" y="82"/>
                    <a:pt x="17" y="83"/>
                  </a:cubicBezTo>
                  <a:cubicBezTo>
                    <a:pt x="11" y="83"/>
                    <a:pt x="7" y="83"/>
                    <a:pt x="4" y="82"/>
                  </a:cubicBezTo>
                  <a:cubicBezTo>
                    <a:pt x="4" y="82"/>
                    <a:pt x="4" y="83"/>
                    <a:pt x="4" y="8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0" y="82"/>
                    <a:pt x="0" y="81"/>
                    <a:pt x="0" y="80"/>
                  </a:cubicBezTo>
                  <a:cubicBezTo>
                    <a:pt x="0" y="78"/>
                    <a:pt x="2" y="77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5" y="77"/>
                    <a:pt x="8" y="77"/>
                    <a:pt x="17" y="77"/>
                  </a:cubicBezTo>
                  <a:cubicBezTo>
                    <a:pt x="24" y="76"/>
                    <a:pt x="29" y="74"/>
                    <a:pt x="33" y="70"/>
                  </a:cubicBezTo>
                  <a:cubicBezTo>
                    <a:pt x="40" y="61"/>
                    <a:pt x="37" y="44"/>
                    <a:pt x="37" y="44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3" y="17"/>
                  </a:cubicBezTo>
                  <a:cubicBezTo>
                    <a:pt x="32" y="12"/>
                    <a:pt x="31" y="7"/>
                    <a:pt x="34" y="4"/>
                  </a:cubicBezTo>
                  <a:cubicBezTo>
                    <a:pt x="35" y="2"/>
                    <a:pt x="37" y="1"/>
                    <a:pt x="40" y="1"/>
                  </a:cubicBezTo>
                  <a:cubicBezTo>
                    <a:pt x="40" y="1"/>
                    <a:pt x="41" y="1"/>
                    <a:pt x="41" y="1"/>
                  </a:cubicBezTo>
                  <a:cubicBezTo>
                    <a:pt x="49" y="1"/>
                    <a:pt x="55" y="12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7" y="20"/>
                    <a:pt x="57" y="23"/>
                    <a:pt x="60" y="41"/>
                  </a:cubicBezTo>
                  <a:cubicBezTo>
                    <a:pt x="62" y="45"/>
                    <a:pt x="67" y="50"/>
                    <a:pt x="73" y="52"/>
                  </a:cubicBezTo>
                  <a:cubicBezTo>
                    <a:pt x="80" y="53"/>
                    <a:pt x="86" y="53"/>
                    <a:pt x="89" y="49"/>
                  </a:cubicBezTo>
                  <a:cubicBezTo>
                    <a:pt x="90" y="49"/>
                    <a:pt x="112" y="21"/>
                    <a:pt x="124" y="7"/>
                  </a:cubicBezTo>
                  <a:cubicBezTo>
                    <a:pt x="126" y="3"/>
                    <a:pt x="131" y="0"/>
                    <a:pt x="136" y="2"/>
                  </a:cubicBezTo>
                  <a:cubicBezTo>
                    <a:pt x="138" y="4"/>
                    <a:pt x="139" y="6"/>
                    <a:pt x="140" y="7"/>
                  </a:cubicBezTo>
                  <a:cubicBezTo>
                    <a:pt x="140" y="11"/>
                    <a:pt x="138" y="14"/>
                    <a:pt x="138" y="15"/>
                  </a:cubicBezTo>
                  <a:cubicBezTo>
                    <a:pt x="138" y="15"/>
                    <a:pt x="94" y="87"/>
                    <a:pt x="86" y="102"/>
                  </a:cubicBezTo>
                  <a:cubicBezTo>
                    <a:pt x="72" y="126"/>
                    <a:pt x="49" y="129"/>
                    <a:pt x="40" y="129"/>
                  </a:cubicBezTo>
                  <a:cubicBezTo>
                    <a:pt x="27" y="129"/>
                    <a:pt x="3" y="129"/>
                    <a:pt x="3" y="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="" xmlns:a16="http://schemas.microsoft.com/office/drawing/2014/main" id="{C6B13D48-12CF-423B-B362-15354F5E2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475" y="2916238"/>
              <a:ext cx="77788" cy="144463"/>
            </a:xfrm>
            <a:custGeom>
              <a:avLst/>
              <a:gdLst>
                <a:gd name="T0" fmla="*/ 36 w 39"/>
                <a:gd name="T1" fmla="*/ 72 h 72"/>
                <a:gd name="T2" fmla="*/ 3 w 39"/>
                <a:gd name="T3" fmla="*/ 72 h 72"/>
                <a:gd name="T4" fmla="*/ 0 w 39"/>
                <a:gd name="T5" fmla="*/ 69 h 72"/>
                <a:gd name="T6" fmla="*/ 3 w 39"/>
                <a:gd name="T7" fmla="*/ 66 h 72"/>
                <a:gd name="T8" fmla="*/ 33 w 39"/>
                <a:gd name="T9" fmla="*/ 66 h 72"/>
                <a:gd name="T10" fmla="*/ 33 w 39"/>
                <a:gd name="T11" fmla="*/ 6 h 72"/>
                <a:gd name="T12" fmla="*/ 3 w 39"/>
                <a:gd name="T13" fmla="*/ 6 h 72"/>
                <a:gd name="T14" fmla="*/ 0 w 39"/>
                <a:gd name="T15" fmla="*/ 3 h 72"/>
                <a:gd name="T16" fmla="*/ 3 w 39"/>
                <a:gd name="T17" fmla="*/ 0 h 72"/>
                <a:gd name="T18" fmla="*/ 36 w 39"/>
                <a:gd name="T19" fmla="*/ 0 h 72"/>
                <a:gd name="T20" fmla="*/ 39 w 39"/>
                <a:gd name="T21" fmla="*/ 3 h 72"/>
                <a:gd name="T22" fmla="*/ 39 w 39"/>
                <a:gd name="T23" fmla="*/ 69 h 72"/>
                <a:gd name="T24" fmla="*/ 36 w 39"/>
                <a:gd name="T2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72">
                  <a:moveTo>
                    <a:pt x="36" y="72"/>
                  </a:moveTo>
                  <a:cubicBezTo>
                    <a:pt x="3" y="72"/>
                    <a:pt x="3" y="72"/>
                    <a:pt x="3" y="72"/>
                  </a:cubicBezTo>
                  <a:cubicBezTo>
                    <a:pt x="1" y="72"/>
                    <a:pt x="0" y="71"/>
                    <a:pt x="0" y="69"/>
                  </a:cubicBezTo>
                  <a:cubicBezTo>
                    <a:pt x="0" y="67"/>
                    <a:pt x="1" y="66"/>
                    <a:pt x="3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71"/>
                    <a:pt x="37" y="72"/>
                    <a:pt x="36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="" xmlns:a16="http://schemas.microsoft.com/office/drawing/2014/main" id="{C1B3A263-8099-4BBE-9079-D46719064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2741613"/>
              <a:ext cx="558800" cy="11113"/>
            </a:xfrm>
            <a:custGeom>
              <a:avLst/>
              <a:gdLst>
                <a:gd name="T0" fmla="*/ 275 w 278"/>
                <a:gd name="T1" fmla="*/ 6 h 6"/>
                <a:gd name="T2" fmla="*/ 3 w 278"/>
                <a:gd name="T3" fmla="*/ 6 h 6"/>
                <a:gd name="T4" fmla="*/ 0 w 278"/>
                <a:gd name="T5" fmla="*/ 3 h 6"/>
                <a:gd name="T6" fmla="*/ 3 w 278"/>
                <a:gd name="T7" fmla="*/ 0 h 6"/>
                <a:gd name="T8" fmla="*/ 275 w 278"/>
                <a:gd name="T9" fmla="*/ 0 h 6"/>
                <a:gd name="T10" fmla="*/ 278 w 278"/>
                <a:gd name="T11" fmla="*/ 3 h 6"/>
                <a:gd name="T12" fmla="*/ 275 w 27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6">
                  <a:moveTo>
                    <a:pt x="27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0"/>
                    <a:pt x="278" y="1"/>
                    <a:pt x="278" y="3"/>
                  </a:cubicBezTo>
                  <a:cubicBezTo>
                    <a:pt x="278" y="5"/>
                    <a:pt x="276" y="6"/>
                    <a:pt x="27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="" xmlns:a16="http://schemas.microsoft.com/office/drawing/2014/main" id="{72969870-A980-44C4-84D4-7E8DC9264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5" y="2451101"/>
              <a:ext cx="361950" cy="133350"/>
            </a:xfrm>
            <a:custGeom>
              <a:avLst/>
              <a:gdLst>
                <a:gd name="T0" fmla="*/ 119 w 180"/>
                <a:gd name="T1" fmla="*/ 66 h 66"/>
                <a:gd name="T2" fmla="*/ 116 w 180"/>
                <a:gd name="T3" fmla="*/ 64 h 66"/>
                <a:gd name="T4" fmla="*/ 119 w 180"/>
                <a:gd name="T5" fmla="*/ 60 h 66"/>
                <a:gd name="T6" fmla="*/ 174 w 180"/>
                <a:gd name="T7" fmla="*/ 44 h 66"/>
                <a:gd name="T8" fmla="*/ 174 w 180"/>
                <a:gd name="T9" fmla="*/ 6 h 66"/>
                <a:gd name="T10" fmla="*/ 6 w 180"/>
                <a:gd name="T11" fmla="*/ 6 h 66"/>
                <a:gd name="T12" fmla="*/ 6 w 180"/>
                <a:gd name="T13" fmla="*/ 44 h 66"/>
                <a:gd name="T14" fmla="*/ 61 w 180"/>
                <a:gd name="T15" fmla="*/ 60 h 66"/>
                <a:gd name="T16" fmla="*/ 63 w 180"/>
                <a:gd name="T17" fmla="*/ 63 h 66"/>
                <a:gd name="T18" fmla="*/ 60 w 180"/>
                <a:gd name="T19" fmla="*/ 66 h 66"/>
                <a:gd name="T20" fmla="*/ 1 w 180"/>
                <a:gd name="T21" fmla="*/ 49 h 66"/>
                <a:gd name="T22" fmla="*/ 0 w 180"/>
                <a:gd name="T23" fmla="*/ 46 h 66"/>
                <a:gd name="T24" fmla="*/ 0 w 180"/>
                <a:gd name="T25" fmla="*/ 3 h 66"/>
                <a:gd name="T26" fmla="*/ 3 w 180"/>
                <a:gd name="T27" fmla="*/ 0 h 66"/>
                <a:gd name="T28" fmla="*/ 177 w 180"/>
                <a:gd name="T29" fmla="*/ 0 h 66"/>
                <a:gd name="T30" fmla="*/ 180 w 180"/>
                <a:gd name="T31" fmla="*/ 3 h 66"/>
                <a:gd name="T32" fmla="*/ 180 w 180"/>
                <a:gd name="T33" fmla="*/ 46 h 66"/>
                <a:gd name="T34" fmla="*/ 179 w 180"/>
                <a:gd name="T35" fmla="*/ 49 h 66"/>
                <a:gd name="T36" fmla="*/ 119 w 180"/>
                <a:gd name="T37" fmla="*/ 66 h 66"/>
                <a:gd name="T38" fmla="*/ 119 w 180"/>
                <a:gd name="T3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66">
                  <a:moveTo>
                    <a:pt x="119" y="66"/>
                  </a:moveTo>
                  <a:cubicBezTo>
                    <a:pt x="118" y="66"/>
                    <a:pt x="116" y="65"/>
                    <a:pt x="116" y="64"/>
                  </a:cubicBezTo>
                  <a:cubicBezTo>
                    <a:pt x="116" y="62"/>
                    <a:pt x="117" y="61"/>
                    <a:pt x="119" y="60"/>
                  </a:cubicBezTo>
                  <a:cubicBezTo>
                    <a:pt x="149" y="56"/>
                    <a:pt x="169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1" y="47"/>
                    <a:pt x="31" y="56"/>
                    <a:pt x="61" y="60"/>
                  </a:cubicBezTo>
                  <a:cubicBezTo>
                    <a:pt x="62" y="60"/>
                    <a:pt x="63" y="62"/>
                    <a:pt x="63" y="63"/>
                  </a:cubicBezTo>
                  <a:cubicBezTo>
                    <a:pt x="63" y="65"/>
                    <a:pt x="61" y="66"/>
                    <a:pt x="60" y="66"/>
                  </a:cubicBezTo>
                  <a:cubicBezTo>
                    <a:pt x="24" y="61"/>
                    <a:pt x="2" y="49"/>
                    <a:pt x="1" y="49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9" y="0"/>
                    <a:pt x="180" y="2"/>
                    <a:pt x="180" y="3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7"/>
                    <a:pt x="180" y="48"/>
                    <a:pt x="179" y="49"/>
                  </a:cubicBezTo>
                  <a:cubicBezTo>
                    <a:pt x="178" y="49"/>
                    <a:pt x="156" y="62"/>
                    <a:pt x="119" y="66"/>
                  </a:cubicBezTo>
                  <a:cubicBezTo>
                    <a:pt x="119" y="66"/>
                    <a:pt x="119" y="66"/>
                    <a:pt x="119" y="6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="" xmlns:a16="http://schemas.microsoft.com/office/drawing/2014/main" id="{0782AF1C-1AFC-4E3E-AE7F-B7D5548D7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0" y="2549526"/>
              <a:ext cx="330200" cy="163513"/>
            </a:xfrm>
            <a:custGeom>
              <a:avLst/>
              <a:gdLst>
                <a:gd name="T0" fmla="*/ 161 w 164"/>
                <a:gd name="T1" fmla="*/ 81 h 81"/>
                <a:gd name="T2" fmla="*/ 3 w 164"/>
                <a:gd name="T3" fmla="*/ 81 h 81"/>
                <a:gd name="T4" fmla="*/ 0 w 164"/>
                <a:gd name="T5" fmla="*/ 78 h 81"/>
                <a:gd name="T6" fmla="*/ 0 w 164"/>
                <a:gd name="T7" fmla="*/ 3 h 81"/>
                <a:gd name="T8" fmla="*/ 3 w 164"/>
                <a:gd name="T9" fmla="*/ 0 h 81"/>
                <a:gd name="T10" fmla="*/ 6 w 164"/>
                <a:gd name="T11" fmla="*/ 3 h 81"/>
                <a:gd name="T12" fmla="*/ 6 w 164"/>
                <a:gd name="T13" fmla="*/ 75 h 81"/>
                <a:gd name="T14" fmla="*/ 158 w 164"/>
                <a:gd name="T15" fmla="*/ 75 h 81"/>
                <a:gd name="T16" fmla="*/ 158 w 164"/>
                <a:gd name="T17" fmla="*/ 3 h 81"/>
                <a:gd name="T18" fmla="*/ 161 w 164"/>
                <a:gd name="T19" fmla="*/ 0 h 81"/>
                <a:gd name="T20" fmla="*/ 164 w 164"/>
                <a:gd name="T21" fmla="*/ 3 h 81"/>
                <a:gd name="T22" fmla="*/ 164 w 164"/>
                <a:gd name="T23" fmla="*/ 78 h 81"/>
                <a:gd name="T24" fmla="*/ 161 w 164"/>
                <a:gd name="T2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81">
                  <a:moveTo>
                    <a:pt x="161" y="81"/>
                  </a:moveTo>
                  <a:cubicBezTo>
                    <a:pt x="3" y="81"/>
                    <a:pt x="3" y="81"/>
                    <a:pt x="3" y="81"/>
                  </a:cubicBezTo>
                  <a:cubicBezTo>
                    <a:pt x="1" y="81"/>
                    <a:pt x="0" y="79"/>
                    <a:pt x="0" y="7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1"/>
                    <a:pt x="159" y="0"/>
                    <a:pt x="161" y="0"/>
                  </a:cubicBezTo>
                  <a:cubicBezTo>
                    <a:pt x="163" y="0"/>
                    <a:pt x="164" y="1"/>
                    <a:pt x="164" y="3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64" y="79"/>
                    <a:pt x="163" y="81"/>
                    <a:pt x="161" y="8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="" xmlns:a16="http://schemas.microsoft.com/office/drawing/2014/main" id="{EF34C8AE-CA19-42C6-AF7B-9979021EA5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688" y="2397126"/>
              <a:ext cx="95250" cy="36513"/>
            </a:xfrm>
            <a:custGeom>
              <a:avLst/>
              <a:gdLst>
                <a:gd name="T0" fmla="*/ 39 w 47"/>
                <a:gd name="T1" fmla="*/ 18 h 18"/>
                <a:gd name="T2" fmla="*/ 8 w 47"/>
                <a:gd name="T3" fmla="*/ 18 h 18"/>
                <a:gd name="T4" fmla="*/ 0 w 47"/>
                <a:gd name="T5" fmla="*/ 9 h 18"/>
                <a:gd name="T6" fmla="*/ 8 w 47"/>
                <a:gd name="T7" fmla="*/ 0 h 18"/>
                <a:gd name="T8" fmla="*/ 39 w 47"/>
                <a:gd name="T9" fmla="*/ 0 h 18"/>
                <a:gd name="T10" fmla="*/ 47 w 47"/>
                <a:gd name="T11" fmla="*/ 9 h 18"/>
                <a:gd name="T12" fmla="*/ 39 w 47"/>
                <a:gd name="T13" fmla="*/ 18 h 18"/>
                <a:gd name="T14" fmla="*/ 8 w 47"/>
                <a:gd name="T15" fmla="*/ 6 h 18"/>
                <a:gd name="T16" fmla="*/ 6 w 47"/>
                <a:gd name="T17" fmla="*/ 9 h 18"/>
                <a:gd name="T18" fmla="*/ 8 w 47"/>
                <a:gd name="T19" fmla="*/ 12 h 18"/>
                <a:gd name="T20" fmla="*/ 39 w 47"/>
                <a:gd name="T21" fmla="*/ 12 h 18"/>
                <a:gd name="T22" fmla="*/ 41 w 47"/>
                <a:gd name="T23" fmla="*/ 9 h 18"/>
                <a:gd name="T24" fmla="*/ 39 w 47"/>
                <a:gd name="T25" fmla="*/ 6 h 18"/>
                <a:gd name="T26" fmla="*/ 8 w 47"/>
                <a:gd name="T2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18">
                  <a:moveTo>
                    <a:pt x="39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7" y="4"/>
                    <a:pt x="47" y="9"/>
                  </a:cubicBezTo>
                  <a:cubicBezTo>
                    <a:pt x="47" y="14"/>
                    <a:pt x="44" y="18"/>
                    <a:pt x="39" y="18"/>
                  </a:cubicBezTo>
                  <a:close/>
                  <a:moveTo>
                    <a:pt x="8" y="6"/>
                  </a:moveTo>
                  <a:cubicBezTo>
                    <a:pt x="7" y="6"/>
                    <a:pt x="6" y="8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0" y="12"/>
                    <a:pt x="41" y="11"/>
                    <a:pt x="41" y="9"/>
                  </a:cubicBezTo>
                  <a:cubicBezTo>
                    <a:pt x="41" y="8"/>
                    <a:pt x="40" y="6"/>
                    <a:pt x="39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1">
              <a:extLst>
                <a:ext uri="{FF2B5EF4-FFF2-40B4-BE49-F238E27FC236}">
                  <a16:creationId xmlns="" xmlns:a16="http://schemas.microsoft.com/office/drawing/2014/main" id="{AF3D79D0-D50E-4A41-B498-584D75583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2409826"/>
              <a:ext cx="33338" cy="49213"/>
            </a:xfrm>
            <a:custGeom>
              <a:avLst/>
              <a:gdLst>
                <a:gd name="T0" fmla="*/ 3 w 17"/>
                <a:gd name="T1" fmla="*/ 25 h 25"/>
                <a:gd name="T2" fmla="*/ 0 w 17"/>
                <a:gd name="T3" fmla="*/ 22 h 25"/>
                <a:gd name="T4" fmla="*/ 0 w 17"/>
                <a:gd name="T5" fmla="*/ 3 h 25"/>
                <a:gd name="T6" fmla="*/ 3 w 17"/>
                <a:gd name="T7" fmla="*/ 0 h 25"/>
                <a:gd name="T8" fmla="*/ 14 w 17"/>
                <a:gd name="T9" fmla="*/ 0 h 25"/>
                <a:gd name="T10" fmla="*/ 17 w 17"/>
                <a:gd name="T11" fmla="*/ 3 h 25"/>
                <a:gd name="T12" fmla="*/ 14 w 17"/>
                <a:gd name="T13" fmla="*/ 6 h 25"/>
                <a:gd name="T14" fmla="*/ 6 w 17"/>
                <a:gd name="T15" fmla="*/ 6 h 25"/>
                <a:gd name="T16" fmla="*/ 6 w 17"/>
                <a:gd name="T17" fmla="*/ 22 h 25"/>
                <a:gd name="T18" fmla="*/ 3 w 17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5">
                  <a:moveTo>
                    <a:pt x="3" y="25"/>
                  </a:moveTo>
                  <a:cubicBezTo>
                    <a:pt x="1" y="25"/>
                    <a:pt x="0" y="23"/>
                    <a:pt x="0" y="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5" y="6"/>
                    <a:pt x="1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5"/>
                    <a:pt x="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2">
              <a:extLst>
                <a:ext uri="{FF2B5EF4-FFF2-40B4-BE49-F238E27FC236}">
                  <a16:creationId xmlns="" xmlns:a16="http://schemas.microsoft.com/office/drawing/2014/main" id="{CD9EA810-3375-40F1-940B-24365509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588" y="2409826"/>
              <a:ext cx="28575" cy="53975"/>
            </a:xfrm>
            <a:custGeom>
              <a:avLst/>
              <a:gdLst>
                <a:gd name="T0" fmla="*/ 11 w 14"/>
                <a:gd name="T1" fmla="*/ 27 h 27"/>
                <a:gd name="T2" fmla="*/ 8 w 14"/>
                <a:gd name="T3" fmla="*/ 24 h 27"/>
                <a:gd name="T4" fmla="*/ 8 w 14"/>
                <a:gd name="T5" fmla="*/ 6 h 27"/>
                <a:gd name="T6" fmla="*/ 3 w 14"/>
                <a:gd name="T7" fmla="*/ 6 h 27"/>
                <a:gd name="T8" fmla="*/ 0 w 14"/>
                <a:gd name="T9" fmla="*/ 3 h 27"/>
                <a:gd name="T10" fmla="*/ 3 w 14"/>
                <a:gd name="T11" fmla="*/ 0 h 27"/>
                <a:gd name="T12" fmla="*/ 11 w 14"/>
                <a:gd name="T13" fmla="*/ 0 h 27"/>
                <a:gd name="T14" fmla="*/ 14 w 14"/>
                <a:gd name="T15" fmla="*/ 3 h 27"/>
                <a:gd name="T16" fmla="*/ 14 w 14"/>
                <a:gd name="T17" fmla="*/ 24 h 27"/>
                <a:gd name="T18" fmla="*/ 11 w 14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7">
                  <a:moveTo>
                    <a:pt x="11" y="27"/>
                  </a:moveTo>
                  <a:cubicBezTo>
                    <a:pt x="9" y="27"/>
                    <a:pt x="8" y="26"/>
                    <a:pt x="8" y="24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1"/>
                    <a:pt x="14" y="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6"/>
                    <a:pt x="12" y="27"/>
                    <a:pt x="11" y="2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3">
              <a:extLst>
                <a:ext uri="{FF2B5EF4-FFF2-40B4-BE49-F238E27FC236}">
                  <a16:creationId xmlns="" xmlns:a16="http://schemas.microsoft.com/office/drawing/2014/main" id="{6E7F4F4A-E8AE-4347-96FA-65A8A6D51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2546351"/>
              <a:ext cx="76200" cy="77788"/>
            </a:xfrm>
            <a:custGeom>
              <a:avLst/>
              <a:gdLst>
                <a:gd name="T0" fmla="*/ 19 w 38"/>
                <a:gd name="T1" fmla="*/ 39 h 39"/>
                <a:gd name="T2" fmla="*/ 0 w 38"/>
                <a:gd name="T3" fmla="*/ 19 h 39"/>
                <a:gd name="T4" fmla="*/ 19 w 38"/>
                <a:gd name="T5" fmla="*/ 0 h 39"/>
                <a:gd name="T6" fmla="*/ 38 w 38"/>
                <a:gd name="T7" fmla="*/ 19 h 39"/>
                <a:gd name="T8" fmla="*/ 19 w 38"/>
                <a:gd name="T9" fmla="*/ 39 h 39"/>
                <a:gd name="T10" fmla="*/ 19 w 38"/>
                <a:gd name="T11" fmla="*/ 6 h 39"/>
                <a:gd name="T12" fmla="*/ 6 w 38"/>
                <a:gd name="T13" fmla="*/ 19 h 39"/>
                <a:gd name="T14" fmla="*/ 19 w 38"/>
                <a:gd name="T15" fmla="*/ 33 h 39"/>
                <a:gd name="T16" fmla="*/ 32 w 38"/>
                <a:gd name="T17" fmla="*/ 19 h 39"/>
                <a:gd name="T18" fmla="*/ 19 w 38"/>
                <a:gd name="T1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19" y="39"/>
                  </a:moveTo>
                  <a:cubicBezTo>
                    <a:pt x="8" y="39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9"/>
                    <a:pt x="19" y="39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7"/>
                    <a:pt x="12" y="33"/>
                    <a:pt x="19" y="33"/>
                  </a:cubicBezTo>
                  <a:cubicBezTo>
                    <a:pt x="26" y="33"/>
                    <a:pt x="32" y="27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="" xmlns:a16="http://schemas.microsoft.com/office/drawing/2014/main" id="{BEBFADCD-F607-49F2-9678-DA89CFDBE23B}"/>
              </a:ext>
            </a:extLst>
          </p:cNvPr>
          <p:cNvGrpSpPr/>
          <p:nvPr/>
        </p:nvGrpSpPr>
        <p:grpSpPr>
          <a:xfrm>
            <a:off x="6975475" y="2560229"/>
            <a:ext cx="571501" cy="527050"/>
            <a:chOff x="6975475" y="2471738"/>
            <a:chExt cx="571501" cy="527050"/>
          </a:xfrm>
        </p:grpSpPr>
        <p:sp>
          <p:nvSpPr>
            <p:cNvPr id="155" name="Freeform 144">
              <a:extLst>
                <a:ext uri="{FF2B5EF4-FFF2-40B4-BE49-F238E27FC236}">
                  <a16:creationId xmlns="" xmlns:a16="http://schemas.microsoft.com/office/drawing/2014/main" id="{A468F387-95E2-4D43-AD96-CF4678C35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868613"/>
              <a:ext cx="474663" cy="130175"/>
            </a:xfrm>
            <a:custGeom>
              <a:avLst/>
              <a:gdLst>
                <a:gd name="T0" fmla="*/ 121 w 236"/>
                <a:gd name="T1" fmla="*/ 58 h 65"/>
                <a:gd name="T2" fmla="*/ 60 w 236"/>
                <a:gd name="T3" fmla="*/ 50 h 65"/>
                <a:gd name="T4" fmla="*/ 5 w 236"/>
                <a:gd name="T5" fmla="*/ 46 h 65"/>
                <a:gd name="T6" fmla="*/ 1 w 236"/>
                <a:gd name="T7" fmla="*/ 44 h 65"/>
                <a:gd name="T8" fmla="*/ 3 w 236"/>
                <a:gd name="T9" fmla="*/ 40 h 65"/>
                <a:gd name="T10" fmla="*/ 62 w 236"/>
                <a:gd name="T11" fmla="*/ 44 h 65"/>
                <a:gd name="T12" fmla="*/ 229 w 236"/>
                <a:gd name="T13" fmla="*/ 12 h 65"/>
                <a:gd name="T14" fmla="*/ 229 w 236"/>
                <a:gd name="T15" fmla="*/ 12 h 65"/>
                <a:gd name="T16" fmla="*/ 229 w 236"/>
                <a:gd name="T17" fmla="*/ 11 h 65"/>
                <a:gd name="T18" fmla="*/ 228 w 236"/>
                <a:gd name="T19" fmla="*/ 10 h 65"/>
                <a:gd name="T20" fmla="*/ 207 w 236"/>
                <a:gd name="T21" fmla="*/ 11 h 65"/>
                <a:gd name="T22" fmla="*/ 196 w 236"/>
                <a:gd name="T23" fmla="*/ 16 h 65"/>
                <a:gd name="T24" fmla="*/ 155 w 236"/>
                <a:gd name="T25" fmla="*/ 26 h 65"/>
                <a:gd name="T26" fmla="*/ 152 w 236"/>
                <a:gd name="T27" fmla="*/ 23 h 65"/>
                <a:gd name="T28" fmla="*/ 156 w 236"/>
                <a:gd name="T29" fmla="*/ 20 h 65"/>
                <a:gd name="T30" fmla="*/ 193 w 236"/>
                <a:gd name="T31" fmla="*/ 11 h 65"/>
                <a:gd name="T32" fmla="*/ 205 w 236"/>
                <a:gd name="T33" fmla="*/ 6 h 65"/>
                <a:gd name="T34" fmla="*/ 234 w 236"/>
                <a:gd name="T35" fmla="*/ 8 h 65"/>
                <a:gd name="T36" fmla="*/ 233 w 236"/>
                <a:gd name="T37" fmla="*/ 16 h 65"/>
                <a:gd name="T38" fmla="*/ 121 w 236"/>
                <a:gd name="T3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8"/>
                  </a:moveTo>
                  <a:cubicBezTo>
                    <a:pt x="96" y="58"/>
                    <a:pt x="73" y="54"/>
                    <a:pt x="60" y="50"/>
                  </a:cubicBezTo>
                  <a:cubicBezTo>
                    <a:pt x="21" y="39"/>
                    <a:pt x="5" y="46"/>
                    <a:pt x="5" y="46"/>
                  </a:cubicBezTo>
                  <a:cubicBezTo>
                    <a:pt x="3" y="47"/>
                    <a:pt x="2" y="46"/>
                    <a:pt x="1" y="44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3" y="40"/>
                    <a:pt x="21" y="33"/>
                    <a:pt x="62" y="44"/>
                  </a:cubicBezTo>
                  <a:cubicBezTo>
                    <a:pt x="93" y="53"/>
                    <a:pt x="182" y="65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9" y="11"/>
                  </a:cubicBezTo>
                  <a:cubicBezTo>
                    <a:pt x="229" y="11"/>
                    <a:pt x="229" y="11"/>
                    <a:pt x="228" y="10"/>
                  </a:cubicBezTo>
                  <a:cubicBezTo>
                    <a:pt x="224" y="8"/>
                    <a:pt x="217" y="7"/>
                    <a:pt x="207" y="11"/>
                  </a:cubicBezTo>
                  <a:cubicBezTo>
                    <a:pt x="203" y="13"/>
                    <a:pt x="200" y="14"/>
                    <a:pt x="196" y="16"/>
                  </a:cubicBezTo>
                  <a:cubicBezTo>
                    <a:pt x="186" y="22"/>
                    <a:pt x="175" y="27"/>
                    <a:pt x="155" y="26"/>
                  </a:cubicBezTo>
                  <a:cubicBezTo>
                    <a:pt x="153" y="26"/>
                    <a:pt x="152" y="24"/>
                    <a:pt x="152" y="23"/>
                  </a:cubicBezTo>
                  <a:cubicBezTo>
                    <a:pt x="152" y="21"/>
                    <a:pt x="154" y="20"/>
                    <a:pt x="156" y="20"/>
                  </a:cubicBezTo>
                  <a:cubicBezTo>
                    <a:pt x="173" y="21"/>
                    <a:pt x="183" y="16"/>
                    <a:pt x="193" y="11"/>
                  </a:cubicBezTo>
                  <a:cubicBezTo>
                    <a:pt x="197" y="9"/>
                    <a:pt x="201" y="7"/>
                    <a:pt x="205" y="6"/>
                  </a:cubicBezTo>
                  <a:cubicBezTo>
                    <a:pt x="219" y="0"/>
                    <a:pt x="231" y="3"/>
                    <a:pt x="234" y="8"/>
                  </a:cubicBezTo>
                  <a:cubicBezTo>
                    <a:pt x="236" y="11"/>
                    <a:pt x="235" y="14"/>
                    <a:pt x="233" y="16"/>
                  </a:cubicBezTo>
                  <a:cubicBezTo>
                    <a:pt x="204" y="49"/>
                    <a:pt x="159" y="58"/>
                    <a:pt x="121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="" xmlns:a16="http://schemas.microsoft.com/office/drawing/2014/main" id="{04E8788C-0800-4C5C-8251-09C0D6AC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797176"/>
              <a:ext cx="323850" cy="134938"/>
            </a:xfrm>
            <a:custGeom>
              <a:avLst/>
              <a:gdLst>
                <a:gd name="T0" fmla="*/ 121 w 161"/>
                <a:gd name="T1" fmla="*/ 67 h 67"/>
                <a:gd name="T2" fmla="*/ 80 w 161"/>
                <a:gd name="T3" fmla="*/ 57 h 67"/>
                <a:gd name="T4" fmla="*/ 79 w 161"/>
                <a:gd name="T5" fmla="*/ 52 h 67"/>
                <a:gd name="T6" fmla="*/ 83 w 161"/>
                <a:gd name="T7" fmla="*/ 52 h 67"/>
                <a:gd name="T8" fmla="*/ 144 w 161"/>
                <a:gd name="T9" fmla="*/ 60 h 67"/>
                <a:gd name="T10" fmla="*/ 154 w 161"/>
                <a:gd name="T11" fmla="*/ 54 h 67"/>
                <a:gd name="T12" fmla="*/ 153 w 161"/>
                <a:gd name="T13" fmla="*/ 46 h 67"/>
                <a:gd name="T14" fmla="*/ 150 w 161"/>
                <a:gd name="T15" fmla="*/ 44 h 67"/>
                <a:gd name="T16" fmla="*/ 147 w 161"/>
                <a:gd name="T17" fmla="*/ 44 h 67"/>
                <a:gd name="T18" fmla="*/ 109 w 161"/>
                <a:gd name="T19" fmla="*/ 36 h 67"/>
                <a:gd name="T20" fmla="*/ 49 w 161"/>
                <a:gd name="T21" fmla="*/ 6 h 67"/>
                <a:gd name="T22" fmla="*/ 34 w 161"/>
                <a:gd name="T23" fmla="*/ 9 h 67"/>
                <a:gd name="T24" fmla="*/ 3 w 161"/>
                <a:gd name="T25" fmla="*/ 17 h 67"/>
                <a:gd name="T26" fmla="*/ 0 w 161"/>
                <a:gd name="T27" fmla="*/ 14 h 67"/>
                <a:gd name="T28" fmla="*/ 3 w 161"/>
                <a:gd name="T29" fmla="*/ 11 h 67"/>
                <a:gd name="T30" fmla="*/ 31 w 161"/>
                <a:gd name="T31" fmla="*/ 4 h 67"/>
                <a:gd name="T32" fmla="*/ 49 w 161"/>
                <a:gd name="T33" fmla="*/ 0 h 67"/>
                <a:gd name="T34" fmla="*/ 114 w 161"/>
                <a:gd name="T35" fmla="*/ 32 h 67"/>
                <a:gd name="T36" fmla="*/ 114 w 161"/>
                <a:gd name="T37" fmla="*/ 33 h 67"/>
                <a:gd name="T38" fmla="*/ 146 w 161"/>
                <a:gd name="T39" fmla="*/ 38 h 67"/>
                <a:gd name="T40" fmla="*/ 149 w 161"/>
                <a:gd name="T41" fmla="*/ 38 h 67"/>
                <a:gd name="T42" fmla="*/ 157 w 161"/>
                <a:gd name="T43" fmla="*/ 42 h 67"/>
                <a:gd name="T44" fmla="*/ 160 w 161"/>
                <a:gd name="T45" fmla="*/ 56 h 67"/>
                <a:gd name="T46" fmla="*/ 144 w 161"/>
                <a:gd name="T47" fmla="*/ 66 h 67"/>
                <a:gd name="T48" fmla="*/ 121 w 161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7">
                  <a:moveTo>
                    <a:pt x="121" y="67"/>
                  </a:moveTo>
                  <a:cubicBezTo>
                    <a:pt x="103" y="67"/>
                    <a:pt x="89" y="64"/>
                    <a:pt x="80" y="57"/>
                  </a:cubicBezTo>
                  <a:cubicBezTo>
                    <a:pt x="78" y="56"/>
                    <a:pt x="78" y="54"/>
                    <a:pt x="79" y="52"/>
                  </a:cubicBezTo>
                  <a:cubicBezTo>
                    <a:pt x="80" y="51"/>
                    <a:pt x="82" y="51"/>
                    <a:pt x="83" y="52"/>
                  </a:cubicBezTo>
                  <a:cubicBezTo>
                    <a:pt x="95" y="61"/>
                    <a:pt x="116" y="63"/>
                    <a:pt x="144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4"/>
                    <a:pt x="150" y="44"/>
                  </a:cubicBezTo>
                  <a:cubicBezTo>
                    <a:pt x="149" y="44"/>
                    <a:pt x="148" y="44"/>
                    <a:pt x="147" y="44"/>
                  </a:cubicBezTo>
                  <a:cubicBezTo>
                    <a:pt x="138" y="45"/>
                    <a:pt x="117" y="47"/>
                    <a:pt x="109" y="36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7"/>
                    <a:pt x="34" y="9"/>
                  </a:cubicBezTo>
                  <a:cubicBezTo>
                    <a:pt x="28" y="12"/>
                    <a:pt x="21" y="15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2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2"/>
                  </a:cubicBezTo>
                  <a:cubicBezTo>
                    <a:pt x="114" y="32"/>
                    <a:pt x="114" y="32"/>
                    <a:pt x="114" y="33"/>
                  </a:cubicBezTo>
                  <a:cubicBezTo>
                    <a:pt x="120" y="40"/>
                    <a:pt x="140" y="39"/>
                    <a:pt x="146" y="38"/>
                  </a:cubicBezTo>
                  <a:cubicBezTo>
                    <a:pt x="147" y="38"/>
                    <a:pt x="148" y="38"/>
                    <a:pt x="149" y="38"/>
                  </a:cubicBezTo>
                  <a:cubicBezTo>
                    <a:pt x="152" y="38"/>
                    <a:pt x="155" y="39"/>
                    <a:pt x="157" y="42"/>
                  </a:cubicBezTo>
                  <a:cubicBezTo>
                    <a:pt x="160" y="46"/>
                    <a:pt x="161" y="51"/>
                    <a:pt x="160" y="56"/>
                  </a:cubicBezTo>
                  <a:cubicBezTo>
                    <a:pt x="158" y="60"/>
                    <a:pt x="154" y="64"/>
                    <a:pt x="144" y="66"/>
                  </a:cubicBezTo>
                  <a:cubicBezTo>
                    <a:pt x="136" y="67"/>
                    <a:pt x="128" y="67"/>
                    <a:pt x="121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6">
              <a:extLst>
                <a:ext uri="{FF2B5EF4-FFF2-40B4-BE49-F238E27FC236}">
                  <a16:creationId xmlns="" xmlns:a16="http://schemas.microsoft.com/office/drawing/2014/main" id="{F81F4225-B847-4CFB-95EB-51E2C7791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475" y="2794001"/>
              <a:ext cx="109538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5"/>
                    <a:pt x="0" y="94"/>
                  </a:cubicBezTo>
                  <a:cubicBezTo>
                    <a:pt x="0" y="92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5"/>
                    <a:pt x="53" y="97"/>
                    <a:pt x="51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7">
              <a:extLst>
                <a:ext uri="{FF2B5EF4-FFF2-40B4-BE49-F238E27FC236}">
                  <a16:creationId xmlns="" xmlns:a16="http://schemas.microsoft.com/office/drawing/2014/main" id="{D7D233D5-2840-47D9-A427-49F5C0F6D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5" y="2851151"/>
              <a:ext cx="127000" cy="49213"/>
            </a:xfrm>
            <a:custGeom>
              <a:avLst/>
              <a:gdLst>
                <a:gd name="T0" fmla="*/ 4 w 63"/>
                <a:gd name="T1" fmla="*/ 24 h 24"/>
                <a:gd name="T2" fmla="*/ 1 w 63"/>
                <a:gd name="T3" fmla="*/ 23 h 24"/>
                <a:gd name="T4" fmla="*/ 2 w 63"/>
                <a:gd name="T5" fmla="*/ 19 h 24"/>
                <a:gd name="T6" fmla="*/ 40 w 63"/>
                <a:gd name="T7" fmla="*/ 2 h 24"/>
                <a:gd name="T8" fmla="*/ 53 w 63"/>
                <a:gd name="T9" fmla="*/ 0 h 24"/>
                <a:gd name="T10" fmla="*/ 62 w 63"/>
                <a:gd name="T11" fmla="*/ 7 h 24"/>
                <a:gd name="T12" fmla="*/ 62 w 63"/>
                <a:gd name="T13" fmla="*/ 15 h 24"/>
                <a:gd name="T14" fmla="*/ 58 w 63"/>
                <a:gd name="T15" fmla="*/ 17 h 24"/>
                <a:gd name="T16" fmla="*/ 56 w 63"/>
                <a:gd name="T17" fmla="*/ 13 h 24"/>
                <a:gd name="T18" fmla="*/ 56 w 63"/>
                <a:gd name="T19" fmla="*/ 9 h 24"/>
                <a:gd name="T20" fmla="*/ 52 w 63"/>
                <a:gd name="T21" fmla="*/ 6 h 24"/>
                <a:gd name="T22" fmla="*/ 43 w 63"/>
                <a:gd name="T23" fmla="*/ 8 h 24"/>
                <a:gd name="T24" fmla="*/ 5 w 63"/>
                <a:gd name="T25" fmla="*/ 24 h 24"/>
                <a:gd name="T26" fmla="*/ 4 w 63"/>
                <a:gd name="T2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24">
                  <a:moveTo>
                    <a:pt x="4" y="24"/>
                  </a:moveTo>
                  <a:cubicBezTo>
                    <a:pt x="2" y="24"/>
                    <a:pt x="1" y="24"/>
                    <a:pt x="1" y="23"/>
                  </a:cubicBezTo>
                  <a:cubicBezTo>
                    <a:pt x="0" y="21"/>
                    <a:pt x="1" y="19"/>
                    <a:pt x="2" y="1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5" y="0"/>
                    <a:pt x="49" y="0"/>
                    <a:pt x="53" y="0"/>
                  </a:cubicBezTo>
                  <a:cubicBezTo>
                    <a:pt x="57" y="1"/>
                    <a:pt x="61" y="3"/>
                    <a:pt x="62" y="7"/>
                  </a:cubicBezTo>
                  <a:cubicBezTo>
                    <a:pt x="63" y="9"/>
                    <a:pt x="63" y="12"/>
                    <a:pt x="62" y="15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6"/>
                    <a:pt x="55" y="14"/>
                    <a:pt x="56" y="13"/>
                  </a:cubicBezTo>
                  <a:cubicBezTo>
                    <a:pt x="57" y="12"/>
                    <a:pt x="57" y="10"/>
                    <a:pt x="56" y="9"/>
                  </a:cubicBezTo>
                  <a:cubicBezTo>
                    <a:pt x="56" y="7"/>
                    <a:pt x="53" y="6"/>
                    <a:pt x="52" y="6"/>
                  </a:cubicBezTo>
                  <a:cubicBezTo>
                    <a:pt x="49" y="6"/>
                    <a:pt x="46" y="6"/>
                    <a:pt x="43" y="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8">
              <a:extLst>
                <a:ext uri="{FF2B5EF4-FFF2-40B4-BE49-F238E27FC236}">
                  <a16:creationId xmlns="" xmlns:a16="http://schemas.microsoft.com/office/drawing/2014/main" id="{8CA16EC1-E202-46F2-8B19-9D807F375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2843213"/>
              <a:ext cx="104775" cy="42863"/>
            </a:xfrm>
            <a:custGeom>
              <a:avLst/>
              <a:gdLst>
                <a:gd name="T0" fmla="*/ 46 w 52"/>
                <a:gd name="T1" fmla="*/ 21 h 21"/>
                <a:gd name="T2" fmla="*/ 44 w 52"/>
                <a:gd name="T3" fmla="*/ 21 h 21"/>
                <a:gd name="T4" fmla="*/ 44 w 52"/>
                <a:gd name="T5" fmla="*/ 16 h 21"/>
                <a:gd name="T6" fmla="*/ 45 w 52"/>
                <a:gd name="T7" fmla="*/ 11 h 21"/>
                <a:gd name="T8" fmla="*/ 32 w 52"/>
                <a:gd name="T9" fmla="*/ 9 h 21"/>
                <a:gd name="T10" fmla="*/ 5 w 52"/>
                <a:gd name="T11" fmla="*/ 21 h 21"/>
                <a:gd name="T12" fmla="*/ 1 w 52"/>
                <a:gd name="T13" fmla="*/ 19 h 21"/>
                <a:gd name="T14" fmla="*/ 3 w 52"/>
                <a:gd name="T15" fmla="*/ 15 h 21"/>
                <a:gd name="T16" fmla="*/ 29 w 52"/>
                <a:gd name="T17" fmla="*/ 4 h 21"/>
                <a:gd name="T18" fmla="*/ 51 w 52"/>
                <a:gd name="T19" fmla="*/ 8 h 21"/>
                <a:gd name="T20" fmla="*/ 48 w 52"/>
                <a:gd name="T21" fmla="*/ 20 h 21"/>
                <a:gd name="T22" fmla="*/ 46 w 5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21">
                  <a:moveTo>
                    <a:pt x="46" y="21"/>
                  </a:moveTo>
                  <a:cubicBezTo>
                    <a:pt x="45" y="21"/>
                    <a:pt x="45" y="21"/>
                    <a:pt x="44" y="21"/>
                  </a:cubicBezTo>
                  <a:cubicBezTo>
                    <a:pt x="43" y="20"/>
                    <a:pt x="43" y="18"/>
                    <a:pt x="44" y="16"/>
                  </a:cubicBezTo>
                  <a:cubicBezTo>
                    <a:pt x="45" y="14"/>
                    <a:pt x="46" y="12"/>
                    <a:pt x="45" y="11"/>
                  </a:cubicBezTo>
                  <a:cubicBezTo>
                    <a:pt x="44" y="8"/>
                    <a:pt x="38" y="6"/>
                    <a:pt x="32" y="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2" y="21"/>
                    <a:pt x="1" y="19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9" y="0"/>
                    <a:pt x="48" y="2"/>
                    <a:pt x="51" y="8"/>
                  </a:cubicBezTo>
                  <a:cubicBezTo>
                    <a:pt x="52" y="12"/>
                    <a:pt x="52" y="16"/>
                    <a:pt x="48" y="20"/>
                  </a:cubicBezTo>
                  <a:cubicBezTo>
                    <a:pt x="48" y="21"/>
                    <a:pt x="47" y="21"/>
                    <a:pt x="46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9">
              <a:extLst>
                <a:ext uri="{FF2B5EF4-FFF2-40B4-BE49-F238E27FC236}">
                  <a16:creationId xmlns="" xmlns:a16="http://schemas.microsoft.com/office/drawing/2014/main" id="{04AEE4DA-E082-49AD-AA46-F6B074F1A0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1850" y="2471738"/>
              <a:ext cx="312738" cy="311150"/>
            </a:xfrm>
            <a:custGeom>
              <a:avLst/>
              <a:gdLst>
                <a:gd name="T0" fmla="*/ 78 w 156"/>
                <a:gd name="T1" fmla="*/ 155 h 155"/>
                <a:gd name="T2" fmla="*/ 0 w 156"/>
                <a:gd name="T3" fmla="*/ 77 h 155"/>
                <a:gd name="T4" fmla="*/ 78 w 156"/>
                <a:gd name="T5" fmla="*/ 0 h 155"/>
                <a:gd name="T6" fmla="*/ 156 w 156"/>
                <a:gd name="T7" fmla="*/ 77 h 155"/>
                <a:gd name="T8" fmla="*/ 78 w 156"/>
                <a:gd name="T9" fmla="*/ 155 h 155"/>
                <a:gd name="T10" fmla="*/ 78 w 156"/>
                <a:gd name="T11" fmla="*/ 6 h 155"/>
                <a:gd name="T12" fmla="*/ 6 w 156"/>
                <a:gd name="T13" fmla="*/ 77 h 155"/>
                <a:gd name="T14" fmla="*/ 78 w 156"/>
                <a:gd name="T15" fmla="*/ 149 h 155"/>
                <a:gd name="T16" fmla="*/ 150 w 156"/>
                <a:gd name="T17" fmla="*/ 77 h 155"/>
                <a:gd name="T18" fmla="*/ 78 w 156"/>
                <a:gd name="T19" fmla="*/ 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5">
                  <a:moveTo>
                    <a:pt x="78" y="155"/>
                  </a:moveTo>
                  <a:cubicBezTo>
                    <a:pt x="35" y="155"/>
                    <a:pt x="0" y="120"/>
                    <a:pt x="0" y="77"/>
                  </a:cubicBezTo>
                  <a:cubicBezTo>
                    <a:pt x="0" y="34"/>
                    <a:pt x="35" y="0"/>
                    <a:pt x="78" y="0"/>
                  </a:cubicBezTo>
                  <a:cubicBezTo>
                    <a:pt x="121" y="0"/>
                    <a:pt x="156" y="34"/>
                    <a:pt x="156" y="77"/>
                  </a:cubicBezTo>
                  <a:cubicBezTo>
                    <a:pt x="156" y="120"/>
                    <a:pt x="121" y="155"/>
                    <a:pt x="78" y="155"/>
                  </a:cubicBezTo>
                  <a:close/>
                  <a:moveTo>
                    <a:pt x="78" y="6"/>
                  </a:moveTo>
                  <a:cubicBezTo>
                    <a:pt x="39" y="6"/>
                    <a:pt x="6" y="38"/>
                    <a:pt x="6" y="77"/>
                  </a:cubicBezTo>
                  <a:cubicBezTo>
                    <a:pt x="6" y="117"/>
                    <a:pt x="39" y="149"/>
                    <a:pt x="78" y="149"/>
                  </a:cubicBezTo>
                  <a:cubicBezTo>
                    <a:pt x="118" y="149"/>
                    <a:pt x="150" y="117"/>
                    <a:pt x="150" y="77"/>
                  </a:cubicBezTo>
                  <a:cubicBezTo>
                    <a:pt x="150" y="38"/>
                    <a:pt x="118" y="6"/>
                    <a:pt x="7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0">
              <a:extLst>
                <a:ext uri="{FF2B5EF4-FFF2-40B4-BE49-F238E27FC236}">
                  <a16:creationId xmlns="" xmlns:a16="http://schemas.microsoft.com/office/drawing/2014/main" id="{92532966-2C6E-498F-8F06-E46AE11E0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2620963"/>
              <a:ext cx="309563" cy="11113"/>
            </a:xfrm>
            <a:custGeom>
              <a:avLst/>
              <a:gdLst>
                <a:gd name="T0" fmla="*/ 151 w 154"/>
                <a:gd name="T1" fmla="*/ 6 h 6"/>
                <a:gd name="T2" fmla="*/ 3 w 154"/>
                <a:gd name="T3" fmla="*/ 6 h 6"/>
                <a:gd name="T4" fmla="*/ 0 w 154"/>
                <a:gd name="T5" fmla="*/ 3 h 6"/>
                <a:gd name="T6" fmla="*/ 3 w 154"/>
                <a:gd name="T7" fmla="*/ 0 h 6"/>
                <a:gd name="T8" fmla="*/ 151 w 154"/>
                <a:gd name="T9" fmla="*/ 0 h 6"/>
                <a:gd name="T10" fmla="*/ 154 w 154"/>
                <a:gd name="T11" fmla="*/ 3 h 6"/>
                <a:gd name="T12" fmla="*/ 151 w 1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">
                  <a:moveTo>
                    <a:pt x="1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2" y="0"/>
                    <a:pt x="154" y="2"/>
                    <a:pt x="154" y="3"/>
                  </a:cubicBezTo>
                  <a:cubicBezTo>
                    <a:pt x="154" y="5"/>
                    <a:pt x="152" y="6"/>
                    <a:pt x="151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1">
              <a:extLst>
                <a:ext uri="{FF2B5EF4-FFF2-40B4-BE49-F238E27FC236}">
                  <a16:creationId xmlns="" xmlns:a16="http://schemas.microsoft.com/office/drawing/2014/main" id="{3B15EB4E-6812-4587-A433-40EA2E3EB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2471738"/>
              <a:ext cx="12700" cy="309563"/>
            </a:xfrm>
            <a:custGeom>
              <a:avLst/>
              <a:gdLst>
                <a:gd name="T0" fmla="*/ 3 w 6"/>
                <a:gd name="T1" fmla="*/ 154 h 154"/>
                <a:gd name="T2" fmla="*/ 0 w 6"/>
                <a:gd name="T3" fmla="*/ 151 h 154"/>
                <a:gd name="T4" fmla="*/ 0 w 6"/>
                <a:gd name="T5" fmla="*/ 3 h 154"/>
                <a:gd name="T6" fmla="*/ 3 w 6"/>
                <a:gd name="T7" fmla="*/ 0 h 154"/>
                <a:gd name="T8" fmla="*/ 6 w 6"/>
                <a:gd name="T9" fmla="*/ 3 h 154"/>
                <a:gd name="T10" fmla="*/ 6 w 6"/>
                <a:gd name="T11" fmla="*/ 151 h 154"/>
                <a:gd name="T12" fmla="*/ 3 w 6"/>
                <a:gd name="T1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54">
                  <a:moveTo>
                    <a:pt x="3" y="154"/>
                  </a:moveTo>
                  <a:cubicBezTo>
                    <a:pt x="1" y="154"/>
                    <a:pt x="0" y="153"/>
                    <a:pt x="0" y="1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6" y="153"/>
                    <a:pt x="5" y="154"/>
                    <a:pt x="3" y="1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2">
              <a:extLst>
                <a:ext uri="{FF2B5EF4-FFF2-40B4-BE49-F238E27FC236}">
                  <a16:creationId xmlns="" xmlns:a16="http://schemas.microsoft.com/office/drawing/2014/main" id="{38D234A4-D0FB-49B8-AF6B-B2CD9E63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528888"/>
              <a:ext cx="249238" cy="65088"/>
            </a:xfrm>
            <a:custGeom>
              <a:avLst/>
              <a:gdLst>
                <a:gd name="T0" fmla="*/ 64 w 124"/>
                <a:gd name="T1" fmla="*/ 21 h 33"/>
                <a:gd name="T2" fmla="*/ 2 w 124"/>
                <a:gd name="T3" fmla="*/ 6 h 33"/>
                <a:gd name="T4" fmla="*/ 1 w 124"/>
                <a:gd name="T5" fmla="*/ 2 h 33"/>
                <a:gd name="T6" fmla="*/ 5 w 124"/>
                <a:gd name="T7" fmla="*/ 1 h 33"/>
                <a:gd name="T8" fmla="*/ 119 w 124"/>
                <a:gd name="T9" fmla="*/ 1 h 33"/>
                <a:gd name="T10" fmla="*/ 123 w 124"/>
                <a:gd name="T11" fmla="*/ 2 h 33"/>
                <a:gd name="T12" fmla="*/ 122 w 124"/>
                <a:gd name="T13" fmla="*/ 6 h 33"/>
                <a:gd name="T14" fmla="*/ 64 w 124"/>
                <a:gd name="T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33">
                  <a:moveTo>
                    <a:pt x="64" y="21"/>
                  </a:moveTo>
                  <a:cubicBezTo>
                    <a:pt x="29" y="21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6" y="1"/>
                    <a:pt x="63" y="33"/>
                    <a:pt x="119" y="1"/>
                  </a:cubicBezTo>
                  <a:cubicBezTo>
                    <a:pt x="120" y="0"/>
                    <a:pt x="122" y="0"/>
                    <a:pt x="123" y="2"/>
                  </a:cubicBezTo>
                  <a:cubicBezTo>
                    <a:pt x="124" y="3"/>
                    <a:pt x="123" y="5"/>
                    <a:pt x="122" y="6"/>
                  </a:cubicBezTo>
                  <a:cubicBezTo>
                    <a:pt x="102" y="17"/>
                    <a:pt x="82" y="21"/>
                    <a:pt x="64" y="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3">
              <a:extLst>
                <a:ext uri="{FF2B5EF4-FFF2-40B4-BE49-F238E27FC236}">
                  <a16:creationId xmlns="" xmlns:a16="http://schemas.microsoft.com/office/drawing/2014/main" id="{FDE63D7D-4342-4A81-8BBD-D3BA3207D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2478088"/>
              <a:ext cx="96838" cy="296863"/>
            </a:xfrm>
            <a:custGeom>
              <a:avLst/>
              <a:gdLst>
                <a:gd name="T0" fmla="*/ 44 w 48"/>
                <a:gd name="T1" fmla="*/ 148 h 148"/>
                <a:gd name="T2" fmla="*/ 42 w 48"/>
                <a:gd name="T3" fmla="*/ 147 h 148"/>
                <a:gd name="T4" fmla="*/ 41 w 48"/>
                <a:gd name="T5" fmla="*/ 2 h 148"/>
                <a:gd name="T6" fmla="*/ 46 w 48"/>
                <a:gd name="T7" fmla="*/ 1 h 148"/>
                <a:gd name="T8" fmla="*/ 47 w 48"/>
                <a:gd name="T9" fmla="*/ 5 h 148"/>
                <a:gd name="T10" fmla="*/ 47 w 48"/>
                <a:gd name="T11" fmla="*/ 144 h 148"/>
                <a:gd name="T12" fmla="*/ 46 w 48"/>
                <a:gd name="T13" fmla="*/ 148 h 148"/>
                <a:gd name="T14" fmla="*/ 4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4" y="148"/>
                  </a:moveTo>
                  <a:cubicBezTo>
                    <a:pt x="43" y="148"/>
                    <a:pt x="42" y="148"/>
                    <a:pt x="42" y="147"/>
                  </a:cubicBezTo>
                  <a:cubicBezTo>
                    <a:pt x="41" y="146"/>
                    <a:pt x="0" y="76"/>
                    <a:pt x="41" y="2"/>
                  </a:cubicBezTo>
                  <a:cubicBezTo>
                    <a:pt x="42" y="0"/>
                    <a:pt x="44" y="0"/>
                    <a:pt x="46" y="1"/>
                  </a:cubicBezTo>
                  <a:cubicBezTo>
                    <a:pt x="47" y="1"/>
                    <a:pt x="48" y="3"/>
                    <a:pt x="47" y="5"/>
                  </a:cubicBezTo>
                  <a:cubicBezTo>
                    <a:pt x="7" y="76"/>
                    <a:pt x="46" y="143"/>
                    <a:pt x="47" y="144"/>
                  </a:cubicBezTo>
                  <a:cubicBezTo>
                    <a:pt x="48" y="145"/>
                    <a:pt x="47" y="147"/>
                    <a:pt x="46" y="148"/>
                  </a:cubicBezTo>
                  <a:cubicBezTo>
                    <a:pt x="45" y="148"/>
                    <a:pt x="45" y="148"/>
                    <a:pt x="4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4">
              <a:extLst>
                <a:ext uri="{FF2B5EF4-FFF2-40B4-BE49-F238E27FC236}">
                  <a16:creationId xmlns="" xmlns:a16="http://schemas.microsoft.com/office/drawing/2014/main" id="{927D98D8-BC76-49EF-A20F-CB0B5B90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2478088"/>
              <a:ext cx="96838" cy="296863"/>
            </a:xfrm>
            <a:custGeom>
              <a:avLst/>
              <a:gdLst>
                <a:gd name="T0" fmla="*/ 4 w 48"/>
                <a:gd name="T1" fmla="*/ 148 h 148"/>
                <a:gd name="T2" fmla="*/ 2 w 48"/>
                <a:gd name="T3" fmla="*/ 148 h 148"/>
                <a:gd name="T4" fmla="*/ 1 w 48"/>
                <a:gd name="T5" fmla="*/ 144 h 148"/>
                <a:gd name="T6" fmla="*/ 1 w 48"/>
                <a:gd name="T7" fmla="*/ 5 h 148"/>
                <a:gd name="T8" fmla="*/ 2 w 48"/>
                <a:gd name="T9" fmla="*/ 1 h 148"/>
                <a:gd name="T10" fmla="*/ 6 w 48"/>
                <a:gd name="T11" fmla="*/ 2 h 148"/>
                <a:gd name="T12" fmla="*/ 6 w 48"/>
                <a:gd name="T13" fmla="*/ 147 h 148"/>
                <a:gd name="T14" fmla="*/ 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" y="148"/>
                  </a:moveTo>
                  <a:cubicBezTo>
                    <a:pt x="3" y="148"/>
                    <a:pt x="3" y="148"/>
                    <a:pt x="2" y="148"/>
                  </a:cubicBezTo>
                  <a:cubicBezTo>
                    <a:pt x="1" y="147"/>
                    <a:pt x="0" y="145"/>
                    <a:pt x="1" y="144"/>
                  </a:cubicBezTo>
                  <a:cubicBezTo>
                    <a:pt x="2" y="143"/>
                    <a:pt x="41" y="76"/>
                    <a:pt x="1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6" y="2"/>
                  </a:cubicBezTo>
                  <a:cubicBezTo>
                    <a:pt x="48" y="76"/>
                    <a:pt x="7" y="146"/>
                    <a:pt x="6" y="147"/>
                  </a:cubicBezTo>
                  <a:cubicBezTo>
                    <a:pt x="6" y="148"/>
                    <a:pt x="5" y="148"/>
                    <a:pt x="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5">
              <a:extLst>
                <a:ext uri="{FF2B5EF4-FFF2-40B4-BE49-F238E27FC236}">
                  <a16:creationId xmlns="" xmlns:a16="http://schemas.microsoft.com/office/drawing/2014/main" id="{3B181A02-8C8B-4F78-847F-00D83A9CC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646363"/>
              <a:ext cx="249238" cy="80963"/>
            </a:xfrm>
            <a:custGeom>
              <a:avLst/>
              <a:gdLst>
                <a:gd name="T0" fmla="*/ 3 w 124"/>
                <a:gd name="T1" fmla="*/ 40 h 40"/>
                <a:gd name="T2" fmla="*/ 1 w 124"/>
                <a:gd name="T3" fmla="*/ 38 h 40"/>
                <a:gd name="T4" fmla="*/ 2 w 124"/>
                <a:gd name="T5" fmla="*/ 34 h 40"/>
                <a:gd name="T6" fmla="*/ 122 w 124"/>
                <a:gd name="T7" fmla="*/ 34 h 40"/>
                <a:gd name="T8" fmla="*/ 123 w 124"/>
                <a:gd name="T9" fmla="*/ 38 h 40"/>
                <a:gd name="T10" fmla="*/ 119 w 124"/>
                <a:gd name="T11" fmla="*/ 39 h 40"/>
                <a:gd name="T12" fmla="*/ 5 w 124"/>
                <a:gd name="T13" fmla="*/ 39 h 40"/>
                <a:gd name="T14" fmla="*/ 3 w 124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40">
                  <a:moveTo>
                    <a:pt x="3" y="40"/>
                  </a:moveTo>
                  <a:cubicBezTo>
                    <a:pt x="2" y="40"/>
                    <a:pt x="1" y="39"/>
                    <a:pt x="1" y="38"/>
                  </a:cubicBezTo>
                  <a:cubicBezTo>
                    <a:pt x="0" y="37"/>
                    <a:pt x="0" y="35"/>
                    <a:pt x="2" y="34"/>
                  </a:cubicBezTo>
                  <a:cubicBezTo>
                    <a:pt x="61" y="0"/>
                    <a:pt x="121" y="34"/>
                    <a:pt x="122" y="34"/>
                  </a:cubicBezTo>
                  <a:cubicBezTo>
                    <a:pt x="123" y="35"/>
                    <a:pt x="124" y="37"/>
                    <a:pt x="123" y="38"/>
                  </a:cubicBezTo>
                  <a:cubicBezTo>
                    <a:pt x="122" y="39"/>
                    <a:pt x="120" y="40"/>
                    <a:pt x="119" y="39"/>
                  </a:cubicBezTo>
                  <a:cubicBezTo>
                    <a:pt x="118" y="39"/>
                    <a:pt x="61" y="7"/>
                    <a:pt x="5" y="39"/>
                  </a:cubicBezTo>
                  <a:cubicBezTo>
                    <a:pt x="4" y="39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="" xmlns:a16="http://schemas.microsoft.com/office/drawing/2014/main" id="{1EE1A2B7-59F8-447B-93C8-3FB87BCCED24}"/>
              </a:ext>
            </a:extLst>
          </p:cNvPr>
          <p:cNvGrpSpPr/>
          <p:nvPr/>
        </p:nvGrpSpPr>
        <p:grpSpPr>
          <a:xfrm>
            <a:off x="8196263" y="1671229"/>
            <a:ext cx="539750" cy="646113"/>
            <a:chOff x="8196263" y="1582738"/>
            <a:chExt cx="539750" cy="646113"/>
          </a:xfrm>
        </p:grpSpPr>
        <p:sp>
          <p:nvSpPr>
            <p:cNvPr id="168" name="Freeform 156">
              <a:extLst>
                <a:ext uri="{FF2B5EF4-FFF2-40B4-BE49-F238E27FC236}">
                  <a16:creationId xmlns="" xmlns:a16="http://schemas.microsoft.com/office/drawing/2014/main" id="{A38CEB66-6EE0-4C82-9200-FE2C1205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1631951"/>
              <a:ext cx="442913" cy="441325"/>
            </a:xfrm>
            <a:custGeom>
              <a:avLst/>
              <a:gdLst>
                <a:gd name="T0" fmla="*/ 110 w 220"/>
                <a:gd name="T1" fmla="*/ 220 h 220"/>
                <a:gd name="T2" fmla="*/ 63 w 220"/>
                <a:gd name="T3" fmla="*/ 209 h 220"/>
                <a:gd name="T4" fmla="*/ 61 w 220"/>
                <a:gd name="T5" fmla="*/ 205 h 220"/>
                <a:gd name="T6" fmla="*/ 65 w 220"/>
                <a:gd name="T7" fmla="*/ 204 h 220"/>
                <a:gd name="T8" fmla="*/ 110 w 220"/>
                <a:gd name="T9" fmla="*/ 214 h 220"/>
                <a:gd name="T10" fmla="*/ 214 w 220"/>
                <a:gd name="T11" fmla="*/ 110 h 220"/>
                <a:gd name="T12" fmla="*/ 110 w 220"/>
                <a:gd name="T13" fmla="*/ 6 h 220"/>
                <a:gd name="T14" fmla="*/ 6 w 220"/>
                <a:gd name="T15" fmla="*/ 110 h 220"/>
                <a:gd name="T16" fmla="*/ 36 w 220"/>
                <a:gd name="T17" fmla="*/ 183 h 220"/>
                <a:gd name="T18" fmla="*/ 36 w 220"/>
                <a:gd name="T19" fmla="*/ 187 h 220"/>
                <a:gd name="T20" fmla="*/ 31 w 220"/>
                <a:gd name="T21" fmla="*/ 187 h 220"/>
                <a:gd name="T22" fmla="*/ 0 w 220"/>
                <a:gd name="T23" fmla="*/ 110 h 220"/>
                <a:gd name="T24" fmla="*/ 110 w 220"/>
                <a:gd name="T25" fmla="*/ 0 h 220"/>
                <a:gd name="T26" fmla="*/ 220 w 220"/>
                <a:gd name="T27" fmla="*/ 110 h 220"/>
                <a:gd name="T28" fmla="*/ 110 w 220"/>
                <a:gd name="T2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93" y="220"/>
                    <a:pt x="77" y="216"/>
                    <a:pt x="63" y="209"/>
                  </a:cubicBezTo>
                  <a:cubicBezTo>
                    <a:pt x="61" y="209"/>
                    <a:pt x="60" y="207"/>
                    <a:pt x="61" y="205"/>
                  </a:cubicBezTo>
                  <a:cubicBezTo>
                    <a:pt x="62" y="204"/>
                    <a:pt x="64" y="203"/>
                    <a:pt x="65" y="204"/>
                  </a:cubicBezTo>
                  <a:cubicBezTo>
                    <a:pt x="79" y="211"/>
                    <a:pt x="94" y="214"/>
                    <a:pt x="110" y="214"/>
                  </a:cubicBezTo>
                  <a:cubicBezTo>
                    <a:pt x="167" y="214"/>
                    <a:pt x="214" y="167"/>
                    <a:pt x="214" y="110"/>
                  </a:cubicBezTo>
                  <a:cubicBezTo>
                    <a:pt x="214" y="53"/>
                    <a:pt x="167" y="6"/>
                    <a:pt x="110" y="6"/>
                  </a:cubicBezTo>
                  <a:cubicBezTo>
                    <a:pt x="53" y="6"/>
                    <a:pt x="6" y="53"/>
                    <a:pt x="6" y="110"/>
                  </a:cubicBezTo>
                  <a:cubicBezTo>
                    <a:pt x="6" y="137"/>
                    <a:pt x="16" y="163"/>
                    <a:pt x="36" y="183"/>
                  </a:cubicBezTo>
                  <a:cubicBezTo>
                    <a:pt x="37" y="184"/>
                    <a:pt x="37" y="186"/>
                    <a:pt x="36" y="187"/>
                  </a:cubicBezTo>
                  <a:cubicBezTo>
                    <a:pt x="35" y="188"/>
                    <a:pt x="33" y="188"/>
                    <a:pt x="31" y="187"/>
                  </a:cubicBezTo>
                  <a:cubicBezTo>
                    <a:pt x="11" y="166"/>
                    <a:pt x="0" y="139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7">
              <a:extLst>
                <a:ext uri="{FF2B5EF4-FFF2-40B4-BE49-F238E27FC236}">
                  <a16:creationId xmlns="" xmlns:a16="http://schemas.microsoft.com/office/drawing/2014/main" id="{7EA5AF07-639B-40CA-AD4D-E38D8A1A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1719263"/>
              <a:ext cx="265113" cy="260350"/>
            </a:xfrm>
            <a:custGeom>
              <a:avLst/>
              <a:gdLst>
                <a:gd name="T0" fmla="*/ 86 w 132"/>
                <a:gd name="T1" fmla="*/ 129 h 129"/>
                <a:gd name="T2" fmla="*/ 83 w 132"/>
                <a:gd name="T3" fmla="*/ 127 h 129"/>
                <a:gd name="T4" fmla="*/ 85 w 132"/>
                <a:gd name="T5" fmla="*/ 123 h 129"/>
                <a:gd name="T6" fmla="*/ 126 w 132"/>
                <a:gd name="T7" fmla="*/ 66 h 129"/>
                <a:gd name="T8" fmla="*/ 66 w 132"/>
                <a:gd name="T9" fmla="*/ 6 h 129"/>
                <a:gd name="T10" fmla="*/ 6 w 132"/>
                <a:gd name="T11" fmla="*/ 66 h 129"/>
                <a:gd name="T12" fmla="*/ 41 w 132"/>
                <a:gd name="T13" fmla="*/ 121 h 129"/>
                <a:gd name="T14" fmla="*/ 43 w 132"/>
                <a:gd name="T15" fmla="*/ 125 h 129"/>
                <a:gd name="T16" fmla="*/ 39 w 132"/>
                <a:gd name="T17" fmla="*/ 126 h 129"/>
                <a:gd name="T18" fmla="*/ 0 w 132"/>
                <a:gd name="T19" fmla="*/ 66 h 129"/>
                <a:gd name="T20" fmla="*/ 66 w 132"/>
                <a:gd name="T21" fmla="*/ 0 h 129"/>
                <a:gd name="T22" fmla="*/ 132 w 132"/>
                <a:gd name="T23" fmla="*/ 66 h 129"/>
                <a:gd name="T24" fmla="*/ 87 w 132"/>
                <a:gd name="T25" fmla="*/ 129 h 129"/>
                <a:gd name="T26" fmla="*/ 86 w 132"/>
                <a:gd name="T2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29">
                  <a:moveTo>
                    <a:pt x="86" y="129"/>
                  </a:moveTo>
                  <a:cubicBezTo>
                    <a:pt x="84" y="129"/>
                    <a:pt x="83" y="128"/>
                    <a:pt x="83" y="127"/>
                  </a:cubicBezTo>
                  <a:cubicBezTo>
                    <a:pt x="82" y="125"/>
                    <a:pt x="83" y="124"/>
                    <a:pt x="85" y="123"/>
                  </a:cubicBezTo>
                  <a:cubicBezTo>
                    <a:pt x="109" y="115"/>
                    <a:pt x="126" y="92"/>
                    <a:pt x="126" y="66"/>
                  </a:cubicBezTo>
                  <a:cubicBezTo>
                    <a:pt x="126" y="33"/>
                    <a:pt x="99" y="6"/>
                    <a:pt x="66" y="6"/>
                  </a:cubicBezTo>
                  <a:cubicBezTo>
                    <a:pt x="33" y="6"/>
                    <a:pt x="6" y="33"/>
                    <a:pt x="6" y="66"/>
                  </a:cubicBezTo>
                  <a:cubicBezTo>
                    <a:pt x="6" y="90"/>
                    <a:pt x="20" y="111"/>
                    <a:pt x="41" y="121"/>
                  </a:cubicBezTo>
                  <a:cubicBezTo>
                    <a:pt x="43" y="122"/>
                    <a:pt x="43" y="123"/>
                    <a:pt x="43" y="125"/>
                  </a:cubicBezTo>
                  <a:cubicBezTo>
                    <a:pt x="42" y="126"/>
                    <a:pt x="40" y="127"/>
                    <a:pt x="39" y="126"/>
                  </a:cubicBezTo>
                  <a:cubicBezTo>
                    <a:pt x="15" y="116"/>
                    <a:pt x="0" y="9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95"/>
                    <a:pt x="114" y="120"/>
                    <a:pt x="87" y="129"/>
                  </a:cubicBezTo>
                  <a:cubicBezTo>
                    <a:pt x="86" y="129"/>
                    <a:pt x="86" y="129"/>
                    <a:pt x="86" y="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8">
              <a:extLst>
                <a:ext uri="{FF2B5EF4-FFF2-40B4-BE49-F238E27FC236}">
                  <a16:creationId xmlns="" xmlns:a16="http://schemas.microsoft.com/office/drawing/2014/main" id="{E9633147-A5DA-42E3-9D19-386593325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5813" y="1792288"/>
              <a:ext cx="120650" cy="12065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6 h 60"/>
                <a:gd name="T12" fmla="*/ 6 w 60"/>
                <a:gd name="T13" fmla="*/ 30 h 60"/>
                <a:gd name="T14" fmla="*/ 30 w 60"/>
                <a:gd name="T15" fmla="*/ 54 h 60"/>
                <a:gd name="T16" fmla="*/ 54 w 60"/>
                <a:gd name="T17" fmla="*/ 30 h 60"/>
                <a:gd name="T18" fmla="*/ 30 w 60"/>
                <a:gd name="T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43"/>
                    <a:pt x="17" y="54"/>
                    <a:pt x="30" y="54"/>
                  </a:cubicBezTo>
                  <a:cubicBezTo>
                    <a:pt x="43" y="54"/>
                    <a:pt x="54" y="43"/>
                    <a:pt x="54" y="30"/>
                  </a:cubicBezTo>
                  <a:cubicBezTo>
                    <a:pt x="54" y="17"/>
                    <a:pt x="43" y="6"/>
                    <a:pt x="3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59">
              <a:extLst>
                <a:ext uri="{FF2B5EF4-FFF2-40B4-BE49-F238E27FC236}">
                  <a16:creationId xmlns="" xmlns:a16="http://schemas.microsoft.com/office/drawing/2014/main" id="{BF1F2495-443E-48ED-92E2-56C33F94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582738"/>
              <a:ext cx="11113" cy="173038"/>
            </a:xfrm>
            <a:custGeom>
              <a:avLst/>
              <a:gdLst>
                <a:gd name="T0" fmla="*/ 3 w 6"/>
                <a:gd name="T1" fmla="*/ 86 h 86"/>
                <a:gd name="T2" fmla="*/ 0 w 6"/>
                <a:gd name="T3" fmla="*/ 83 h 86"/>
                <a:gd name="T4" fmla="*/ 0 w 6"/>
                <a:gd name="T5" fmla="*/ 3 h 86"/>
                <a:gd name="T6" fmla="*/ 3 w 6"/>
                <a:gd name="T7" fmla="*/ 0 h 86"/>
                <a:gd name="T8" fmla="*/ 6 w 6"/>
                <a:gd name="T9" fmla="*/ 3 h 86"/>
                <a:gd name="T10" fmla="*/ 6 w 6"/>
                <a:gd name="T11" fmla="*/ 83 h 86"/>
                <a:gd name="T12" fmla="*/ 3 w 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6">
                  <a:moveTo>
                    <a:pt x="3" y="86"/>
                  </a:moveTo>
                  <a:cubicBezTo>
                    <a:pt x="2" y="86"/>
                    <a:pt x="0" y="85"/>
                    <a:pt x="0" y="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5"/>
                    <a:pt x="5" y="86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0">
              <a:extLst>
                <a:ext uri="{FF2B5EF4-FFF2-40B4-BE49-F238E27FC236}">
                  <a16:creationId xmlns="" xmlns:a16="http://schemas.microsoft.com/office/drawing/2014/main" id="{558AD46D-182C-4B5E-9FD2-F77978D8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8213" y="1846263"/>
              <a:ext cx="177800" cy="12700"/>
            </a:xfrm>
            <a:custGeom>
              <a:avLst/>
              <a:gdLst>
                <a:gd name="T0" fmla="*/ 85 w 88"/>
                <a:gd name="T1" fmla="*/ 6 h 6"/>
                <a:gd name="T2" fmla="*/ 3 w 88"/>
                <a:gd name="T3" fmla="*/ 6 h 6"/>
                <a:gd name="T4" fmla="*/ 0 w 88"/>
                <a:gd name="T5" fmla="*/ 3 h 6"/>
                <a:gd name="T6" fmla="*/ 3 w 88"/>
                <a:gd name="T7" fmla="*/ 0 h 6"/>
                <a:gd name="T8" fmla="*/ 85 w 88"/>
                <a:gd name="T9" fmla="*/ 0 h 6"/>
                <a:gd name="T10" fmla="*/ 88 w 88"/>
                <a:gd name="T11" fmla="*/ 3 h 6"/>
                <a:gd name="T12" fmla="*/ 85 w 8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8" y="3"/>
                  </a:cubicBezTo>
                  <a:cubicBezTo>
                    <a:pt x="88" y="5"/>
                    <a:pt x="87" y="6"/>
                    <a:pt x="8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1">
              <a:extLst>
                <a:ext uri="{FF2B5EF4-FFF2-40B4-BE49-F238E27FC236}">
                  <a16:creationId xmlns="" xmlns:a16="http://schemas.microsoft.com/office/drawing/2014/main" id="{58F7F370-767B-4361-ACFC-760DF37CF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263" y="1846263"/>
              <a:ext cx="180975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3"/>
                  </a:cubicBezTo>
                  <a:cubicBezTo>
                    <a:pt x="90" y="5"/>
                    <a:pt x="89" y="6"/>
                    <a:pt x="8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62">
              <a:extLst>
                <a:ext uri="{FF2B5EF4-FFF2-40B4-BE49-F238E27FC236}">
                  <a16:creationId xmlns="" xmlns:a16="http://schemas.microsoft.com/office/drawing/2014/main" id="{A8FBB813-095E-45D3-A8C2-9381ECC6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8200" y="2006601"/>
              <a:ext cx="11113" cy="222250"/>
            </a:xfrm>
            <a:custGeom>
              <a:avLst/>
              <a:gdLst>
                <a:gd name="T0" fmla="*/ 3 w 6"/>
                <a:gd name="T1" fmla="*/ 110 h 110"/>
                <a:gd name="T2" fmla="*/ 0 w 6"/>
                <a:gd name="T3" fmla="*/ 107 h 110"/>
                <a:gd name="T4" fmla="*/ 0 w 6"/>
                <a:gd name="T5" fmla="*/ 3 h 110"/>
                <a:gd name="T6" fmla="*/ 3 w 6"/>
                <a:gd name="T7" fmla="*/ 0 h 110"/>
                <a:gd name="T8" fmla="*/ 6 w 6"/>
                <a:gd name="T9" fmla="*/ 3 h 110"/>
                <a:gd name="T10" fmla="*/ 6 w 6"/>
                <a:gd name="T11" fmla="*/ 107 h 110"/>
                <a:gd name="T12" fmla="*/ 3 w 6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0">
                  <a:moveTo>
                    <a:pt x="3" y="110"/>
                  </a:moveTo>
                  <a:cubicBezTo>
                    <a:pt x="1" y="110"/>
                    <a:pt x="0" y="109"/>
                    <a:pt x="0" y="10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109"/>
                    <a:pt x="4" y="110"/>
                    <a:pt x="3" y="11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3">
              <a:extLst>
                <a:ext uri="{FF2B5EF4-FFF2-40B4-BE49-F238E27FC236}">
                  <a16:creationId xmlns="" xmlns:a16="http://schemas.microsoft.com/office/drawing/2014/main" id="{52D628AF-EF18-4A60-AAE9-C7C2D9B08D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4863" y="1943101"/>
              <a:ext cx="76200" cy="76200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64">
              <a:extLst>
                <a:ext uri="{FF2B5EF4-FFF2-40B4-BE49-F238E27FC236}">
                  <a16:creationId xmlns="" xmlns:a16="http://schemas.microsoft.com/office/drawing/2014/main" id="{A20F203F-0850-4907-95C8-56214D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025" y="2071688"/>
              <a:ext cx="12700" cy="157163"/>
            </a:xfrm>
            <a:custGeom>
              <a:avLst/>
              <a:gdLst>
                <a:gd name="T0" fmla="*/ 3 w 6"/>
                <a:gd name="T1" fmla="*/ 78 h 78"/>
                <a:gd name="T2" fmla="*/ 0 w 6"/>
                <a:gd name="T3" fmla="*/ 75 h 78"/>
                <a:gd name="T4" fmla="*/ 0 w 6"/>
                <a:gd name="T5" fmla="*/ 3 h 78"/>
                <a:gd name="T6" fmla="*/ 3 w 6"/>
                <a:gd name="T7" fmla="*/ 0 h 78"/>
                <a:gd name="T8" fmla="*/ 6 w 6"/>
                <a:gd name="T9" fmla="*/ 3 h 78"/>
                <a:gd name="T10" fmla="*/ 6 w 6"/>
                <a:gd name="T11" fmla="*/ 75 h 78"/>
                <a:gd name="T12" fmla="*/ 3 w 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8">
                  <a:moveTo>
                    <a:pt x="3" y="78"/>
                  </a:moveTo>
                  <a:cubicBezTo>
                    <a:pt x="1" y="78"/>
                    <a:pt x="0" y="77"/>
                    <a:pt x="0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7"/>
                    <a:pt x="4" y="78"/>
                    <a:pt x="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5">
              <a:extLst>
                <a:ext uri="{FF2B5EF4-FFF2-40B4-BE49-F238E27FC236}">
                  <a16:creationId xmlns="" xmlns:a16="http://schemas.microsoft.com/office/drawing/2014/main" id="{545B4FD5-3B5D-4D0C-987B-4FA9C22095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2006601"/>
              <a:ext cx="76200" cy="77788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66">
              <a:extLst>
                <a:ext uri="{FF2B5EF4-FFF2-40B4-BE49-F238E27FC236}">
                  <a16:creationId xmlns="" xmlns:a16="http://schemas.microsoft.com/office/drawing/2014/main" id="{6FE9D1F0-6461-48B7-B904-A547BD861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2119313"/>
              <a:ext cx="11113" cy="109538"/>
            </a:xfrm>
            <a:custGeom>
              <a:avLst/>
              <a:gdLst>
                <a:gd name="T0" fmla="*/ 3 w 6"/>
                <a:gd name="T1" fmla="*/ 54 h 54"/>
                <a:gd name="T2" fmla="*/ 0 w 6"/>
                <a:gd name="T3" fmla="*/ 51 h 54"/>
                <a:gd name="T4" fmla="*/ 0 w 6"/>
                <a:gd name="T5" fmla="*/ 3 h 54"/>
                <a:gd name="T6" fmla="*/ 3 w 6"/>
                <a:gd name="T7" fmla="*/ 0 h 54"/>
                <a:gd name="T8" fmla="*/ 6 w 6"/>
                <a:gd name="T9" fmla="*/ 3 h 54"/>
                <a:gd name="T10" fmla="*/ 6 w 6"/>
                <a:gd name="T11" fmla="*/ 51 h 54"/>
                <a:gd name="T12" fmla="*/ 3 w 6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4">
                  <a:moveTo>
                    <a:pt x="3" y="54"/>
                  </a:move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4" y="54"/>
                    <a:pt x="3" y="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7">
              <a:extLst>
                <a:ext uri="{FF2B5EF4-FFF2-40B4-BE49-F238E27FC236}">
                  <a16:creationId xmlns="" xmlns:a16="http://schemas.microsoft.com/office/drawing/2014/main" id="{1CEF326A-56DD-4416-84A5-01110D8DA2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3450" y="2055813"/>
              <a:ext cx="77788" cy="76200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="" xmlns:a16="http://schemas.microsoft.com/office/drawing/2014/main" id="{F5D1A33C-826A-4A71-B5B9-230A32B16F73}"/>
              </a:ext>
            </a:extLst>
          </p:cNvPr>
          <p:cNvGrpSpPr/>
          <p:nvPr/>
        </p:nvGrpSpPr>
        <p:grpSpPr>
          <a:xfrm>
            <a:off x="3398838" y="3569879"/>
            <a:ext cx="503238" cy="519113"/>
            <a:chOff x="3398838" y="3481388"/>
            <a:chExt cx="503238" cy="519113"/>
          </a:xfrm>
        </p:grpSpPr>
        <p:sp>
          <p:nvSpPr>
            <p:cNvPr id="181" name="Freeform 168">
              <a:extLst>
                <a:ext uri="{FF2B5EF4-FFF2-40B4-BE49-F238E27FC236}">
                  <a16:creationId xmlns="" xmlns:a16="http://schemas.microsoft.com/office/drawing/2014/main" id="{A73AF005-B27A-4BF1-A26B-C92BAD83B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8838" y="3762376"/>
              <a:ext cx="503238" cy="238125"/>
            </a:xfrm>
            <a:custGeom>
              <a:avLst/>
              <a:gdLst>
                <a:gd name="T0" fmla="*/ 247 w 250"/>
                <a:gd name="T1" fmla="*/ 118 h 118"/>
                <a:gd name="T2" fmla="*/ 3 w 250"/>
                <a:gd name="T3" fmla="*/ 118 h 118"/>
                <a:gd name="T4" fmla="*/ 0 w 250"/>
                <a:gd name="T5" fmla="*/ 115 h 118"/>
                <a:gd name="T6" fmla="*/ 0 w 250"/>
                <a:gd name="T7" fmla="*/ 3 h 118"/>
                <a:gd name="T8" fmla="*/ 3 w 250"/>
                <a:gd name="T9" fmla="*/ 0 h 118"/>
                <a:gd name="T10" fmla="*/ 247 w 250"/>
                <a:gd name="T11" fmla="*/ 0 h 118"/>
                <a:gd name="T12" fmla="*/ 250 w 250"/>
                <a:gd name="T13" fmla="*/ 3 h 118"/>
                <a:gd name="T14" fmla="*/ 250 w 250"/>
                <a:gd name="T15" fmla="*/ 115 h 118"/>
                <a:gd name="T16" fmla="*/ 247 w 250"/>
                <a:gd name="T17" fmla="*/ 118 h 118"/>
                <a:gd name="T18" fmla="*/ 6 w 250"/>
                <a:gd name="T19" fmla="*/ 112 h 118"/>
                <a:gd name="T20" fmla="*/ 244 w 250"/>
                <a:gd name="T21" fmla="*/ 112 h 118"/>
                <a:gd name="T22" fmla="*/ 244 w 250"/>
                <a:gd name="T23" fmla="*/ 6 h 118"/>
                <a:gd name="T24" fmla="*/ 6 w 250"/>
                <a:gd name="T25" fmla="*/ 6 h 118"/>
                <a:gd name="T26" fmla="*/ 6 w 250"/>
                <a:gd name="T27" fmla="*/ 11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0" h="118">
                  <a:moveTo>
                    <a:pt x="247" y="118"/>
                  </a:moveTo>
                  <a:cubicBezTo>
                    <a:pt x="3" y="118"/>
                    <a:pt x="3" y="118"/>
                    <a:pt x="3" y="118"/>
                  </a:cubicBezTo>
                  <a:cubicBezTo>
                    <a:pt x="1" y="118"/>
                    <a:pt x="0" y="117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9" y="0"/>
                    <a:pt x="250" y="2"/>
                    <a:pt x="250" y="3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7"/>
                    <a:pt x="249" y="118"/>
                    <a:pt x="247" y="118"/>
                  </a:cubicBezTo>
                  <a:close/>
                  <a:moveTo>
                    <a:pt x="6" y="112"/>
                  </a:moveTo>
                  <a:cubicBezTo>
                    <a:pt x="244" y="112"/>
                    <a:pt x="244" y="112"/>
                    <a:pt x="244" y="112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69">
              <a:extLst>
                <a:ext uri="{FF2B5EF4-FFF2-40B4-BE49-F238E27FC236}">
                  <a16:creationId xmlns="" xmlns:a16="http://schemas.microsoft.com/office/drawing/2014/main" id="{480828EA-0FEF-4E78-9F54-32A6D422E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525" y="3805238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0">
              <a:extLst>
                <a:ext uri="{FF2B5EF4-FFF2-40B4-BE49-F238E27FC236}">
                  <a16:creationId xmlns="" xmlns:a16="http://schemas.microsoft.com/office/drawing/2014/main" id="{E14126DB-4CF8-452E-8F34-CD53F4235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3805238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71">
              <a:extLst>
                <a:ext uri="{FF2B5EF4-FFF2-40B4-BE49-F238E27FC236}">
                  <a16:creationId xmlns="" xmlns:a16="http://schemas.microsoft.com/office/drawing/2014/main" id="{D95DD3D6-872B-4549-83A7-F709B314A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325" y="3805238"/>
              <a:ext cx="68263" cy="66675"/>
            </a:xfrm>
            <a:custGeom>
              <a:avLst/>
              <a:gdLst>
                <a:gd name="T0" fmla="*/ 31 w 34"/>
                <a:gd name="T1" fmla="*/ 33 h 33"/>
                <a:gd name="T2" fmla="*/ 3 w 34"/>
                <a:gd name="T3" fmla="*/ 33 h 33"/>
                <a:gd name="T4" fmla="*/ 0 w 34"/>
                <a:gd name="T5" fmla="*/ 30 h 33"/>
                <a:gd name="T6" fmla="*/ 0 w 34"/>
                <a:gd name="T7" fmla="*/ 3 h 33"/>
                <a:gd name="T8" fmla="*/ 3 w 34"/>
                <a:gd name="T9" fmla="*/ 0 h 33"/>
                <a:gd name="T10" fmla="*/ 31 w 34"/>
                <a:gd name="T11" fmla="*/ 0 h 33"/>
                <a:gd name="T12" fmla="*/ 34 w 34"/>
                <a:gd name="T13" fmla="*/ 3 h 33"/>
                <a:gd name="T14" fmla="*/ 34 w 34"/>
                <a:gd name="T15" fmla="*/ 30 h 33"/>
                <a:gd name="T16" fmla="*/ 31 w 34"/>
                <a:gd name="T17" fmla="*/ 33 h 33"/>
                <a:gd name="T18" fmla="*/ 6 w 34"/>
                <a:gd name="T19" fmla="*/ 27 h 33"/>
                <a:gd name="T20" fmla="*/ 28 w 34"/>
                <a:gd name="T21" fmla="*/ 27 h 33"/>
                <a:gd name="T22" fmla="*/ 28 w 34"/>
                <a:gd name="T23" fmla="*/ 6 h 33"/>
                <a:gd name="T24" fmla="*/ 6 w 34"/>
                <a:gd name="T25" fmla="*/ 6 h 33"/>
                <a:gd name="T26" fmla="*/ 6 w 34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3">
                  <a:moveTo>
                    <a:pt x="31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2"/>
                    <a:pt x="32" y="33"/>
                    <a:pt x="31" y="33"/>
                  </a:cubicBezTo>
                  <a:close/>
                  <a:moveTo>
                    <a:pt x="6" y="27"/>
                  </a:moveTo>
                  <a:cubicBezTo>
                    <a:pt x="28" y="27"/>
                    <a:pt x="28" y="27"/>
                    <a:pt x="28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72">
              <a:extLst>
                <a:ext uri="{FF2B5EF4-FFF2-40B4-BE49-F238E27FC236}">
                  <a16:creationId xmlns="" xmlns:a16="http://schemas.microsoft.com/office/drawing/2014/main" id="{BB64F2C2-1913-4669-B847-A50BA8688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6813" y="3805238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73">
              <a:extLst>
                <a:ext uri="{FF2B5EF4-FFF2-40B4-BE49-F238E27FC236}">
                  <a16:creationId xmlns="" xmlns:a16="http://schemas.microsoft.com/office/drawing/2014/main" id="{85DAF09A-0704-48B5-BA05-74907D186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3805238"/>
              <a:ext cx="65088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4">
              <a:extLst>
                <a:ext uri="{FF2B5EF4-FFF2-40B4-BE49-F238E27FC236}">
                  <a16:creationId xmlns="" xmlns:a16="http://schemas.microsoft.com/office/drawing/2014/main" id="{FD4168E4-6D8B-40DE-A205-772E457A7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525" y="3894138"/>
              <a:ext cx="66675" cy="65088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75">
              <a:extLst>
                <a:ext uri="{FF2B5EF4-FFF2-40B4-BE49-F238E27FC236}">
                  <a16:creationId xmlns="" xmlns:a16="http://schemas.microsoft.com/office/drawing/2014/main" id="{E891BE1D-C66A-4A93-A684-AD8425297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3894138"/>
              <a:ext cx="65088" cy="65088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76">
              <a:extLst>
                <a:ext uri="{FF2B5EF4-FFF2-40B4-BE49-F238E27FC236}">
                  <a16:creationId xmlns="" xmlns:a16="http://schemas.microsoft.com/office/drawing/2014/main" id="{AAD08704-1B64-4934-8942-DB218FFF1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3894138"/>
              <a:ext cx="246063" cy="65088"/>
            </a:xfrm>
            <a:custGeom>
              <a:avLst/>
              <a:gdLst>
                <a:gd name="T0" fmla="*/ 119 w 122"/>
                <a:gd name="T1" fmla="*/ 33 h 33"/>
                <a:gd name="T2" fmla="*/ 3 w 122"/>
                <a:gd name="T3" fmla="*/ 33 h 33"/>
                <a:gd name="T4" fmla="*/ 0 w 122"/>
                <a:gd name="T5" fmla="*/ 30 h 33"/>
                <a:gd name="T6" fmla="*/ 0 w 122"/>
                <a:gd name="T7" fmla="*/ 3 h 33"/>
                <a:gd name="T8" fmla="*/ 3 w 122"/>
                <a:gd name="T9" fmla="*/ 0 h 33"/>
                <a:gd name="T10" fmla="*/ 119 w 122"/>
                <a:gd name="T11" fmla="*/ 0 h 33"/>
                <a:gd name="T12" fmla="*/ 122 w 122"/>
                <a:gd name="T13" fmla="*/ 3 h 33"/>
                <a:gd name="T14" fmla="*/ 122 w 122"/>
                <a:gd name="T15" fmla="*/ 30 h 33"/>
                <a:gd name="T16" fmla="*/ 119 w 122"/>
                <a:gd name="T17" fmla="*/ 33 h 33"/>
                <a:gd name="T18" fmla="*/ 6 w 122"/>
                <a:gd name="T19" fmla="*/ 27 h 33"/>
                <a:gd name="T20" fmla="*/ 116 w 122"/>
                <a:gd name="T21" fmla="*/ 27 h 33"/>
                <a:gd name="T22" fmla="*/ 116 w 122"/>
                <a:gd name="T23" fmla="*/ 6 h 33"/>
                <a:gd name="T24" fmla="*/ 6 w 122"/>
                <a:gd name="T25" fmla="*/ 6 h 33"/>
                <a:gd name="T26" fmla="*/ 6 w 122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33">
                  <a:moveTo>
                    <a:pt x="119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2" y="1"/>
                    <a:pt x="122" y="3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2"/>
                    <a:pt x="120" y="33"/>
                    <a:pt x="119" y="33"/>
                  </a:cubicBezTo>
                  <a:close/>
                  <a:moveTo>
                    <a:pt x="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7">
              <a:extLst>
                <a:ext uri="{FF2B5EF4-FFF2-40B4-BE49-F238E27FC236}">
                  <a16:creationId xmlns="" xmlns:a16="http://schemas.microsoft.com/office/drawing/2014/main" id="{913ED623-66E5-42CC-836A-273A050C1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775" y="3481388"/>
              <a:ext cx="100013" cy="223838"/>
            </a:xfrm>
            <a:custGeom>
              <a:avLst/>
              <a:gdLst>
                <a:gd name="T0" fmla="*/ 47 w 50"/>
                <a:gd name="T1" fmla="*/ 105 h 111"/>
                <a:gd name="T2" fmla="*/ 28 w 50"/>
                <a:gd name="T3" fmla="*/ 84 h 111"/>
                <a:gd name="T4" fmla="*/ 28 w 50"/>
                <a:gd name="T5" fmla="*/ 74 h 111"/>
                <a:gd name="T6" fmla="*/ 17 w 50"/>
                <a:gd name="T7" fmla="*/ 56 h 111"/>
                <a:gd name="T8" fmla="*/ 28 w 50"/>
                <a:gd name="T9" fmla="*/ 37 h 111"/>
                <a:gd name="T10" fmla="*/ 28 w 50"/>
                <a:gd name="T11" fmla="*/ 28 h 111"/>
                <a:gd name="T12" fmla="*/ 47 w 50"/>
                <a:gd name="T13" fmla="*/ 6 h 111"/>
                <a:gd name="T14" fmla="*/ 50 w 50"/>
                <a:gd name="T15" fmla="*/ 3 h 111"/>
                <a:gd name="T16" fmla="*/ 49 w 50"/>
                <a:gd name="T17" fmla="*/ 1 h 111"/>
                <a:gd name="T18" fmla="*/ 46 w 50"/>
                <a:gd name="T19" fmla="*/ 0 h 111"/>
                <a:gd name="T20" fmla="*/ 19 w 50"/>
                <a:gd name="T21" fmla="*/ 27 h 111"/>
                <a:gd name="T22" fmla="*/ 19 w 50"/>
                <a:gd name="T23" fmla="*/ 37 h 111"/>
                <a:gd name="T24" fmla="*/ 4 w 50"/>
                <a:gd name="T25" fmla="*/ 52 h 111"/>
                <a:gd name="T26" fmla="*/ 0 w 50"/>
                <a:gd name="T27" fmla="*/ 56 h 111"/>
                <a:gd name="T28" fmla="*/ 4 w 50"/>
                <a:gd name="T29" fmla="*/ 59 h 111"/>
                <a:gd name="T30" fmla="*/ 19 w 50"/>
                <a:gd name="T31" fmla="*/ 74 h 111"/>
                <a:gd name="T32" fmla="*/ 19 w 50"/>
                <a:gd name="T33" fmla="*/ 84 h 111"/>
                <a:gd name="T34" fmla="*/ 46 w 50"/>
                <a:gd name="T35" fmla="*/ 111 h 111"/>
                <a:gd name="T36" fmla="*/ 47 w 50"/>
                <a:gd name="T37" fmla="*/ 111 h 111"/>
                <a:gd name="T38" fmla="*/ 49 w 50"/>
                <a:gd name="T39" fmla="*/ 110 h 111"/>
                <a:gd name="T40" fmla="*/ 50 w 50"/>
                <a:gd name="T41" fmla="*/ 108 h 111"/>
                <a:gd name="T42" fmla="*/ 47 w 50"/>
                <a:gd name="T43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11">
                  <a:moveTo>
                    <a:pt x="47" y="105"/>
                  </a:moveTo>
                  <a:cubicBezTo>
                    <a:pt x="29" y="100"/>
                    <a:pt x="28" y="96"/>
                    <a:pt x="28" y="8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63"/>
                    <a:pt x="23" y="59"/>
                    <a:pt x="17" y="56"/>
                  </a:cubicBezTo>
                  <a:cubicBezTo>
                    <a:pt x="24" y="52"/>
                    <a:pt x="28" y="47"/>
                    <a:pt x="28" y="3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16"/>
                    <a:pt x="29" y="11"/>
                    <a:pt x="47" y="6"/>
                  </a:cubicBezTo>
                  <a:cubicBezTo>
                    <a:pt x="49" y="6"/>
                    <a:pt x="50" y="5"/>
                    <a:pt x="50" y="3"/>
                  </a:cubicBezTo>
                  <a:cubicBezTo>
                    <a:pt x="50" y="2"/>
                    <a:pt x="49" y="2"/>
                    <a:pt x="49" y="1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24" y="5"/>
                    <a:pt x="19" y="13"/>
                    <a:pt x="19" y="2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46"/>
                    <a:pt x="17" y="52"/>
                    <a:pt x="4" y="52"/>
                  </a:cubicBezTo>
                  <a:cubicBezTo>
                    <a:pt x="1" y="52"/>
                    <a:pt x="0" y="54"/>
                    <a:pt x="0" y="56"/>
                  </a:cubicBezTo>
                  <a:cubicBezTo>
                    <a:pt x="0" y="57"/>
                    <a:pt x="1" y="59"/>
                    <a:pt x="4" y="59"/>
                  </a:cubicBezTo>
                  <a:cubicBezTo>
                    <a:pt x="17" y="59"/>
                    <a:pt x="19" y="65"/>
                    <a:pt x="19" y="7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98"/>
                    <a:pt x="24" y="107"/>
                    <a:pt x="46" y="111"/>
                  </a:cubicBezTo>
                  <a:cubicBezTo>
                    <a:pt x="46" y="111"/>
                    <a:pt x="46" y="111"/>
                    <a:pt x="47" y="111"/>
                  </a:cubicBezTo>
                  <a:cubicBezTo>
                    <a:pt x="47" y="111"/>
                    <a:pt x="48" y="111"/>
                    <a:pt x="49" y="110"/>
                  </a:cubicBezTo>
                  <a:cubicBezTo>
                    <a:pt x="49" y="110"/>
                    <a:pt x="50" y="109"/>
                    <a:pt x="50" y="108"/>
                  </a:cubicBezTo>
                  <a:cubicBezTo>
                    <a:pt x="50" y="106"/>
                    <a:pt x="49" y="105"/>
                    <a:pt x="47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8">
              <a:extLst>
                <a:ext uri="{FF2B5EF4-FFF2-40B4-BE49-F238E27FC236}">
                  <a16:creationId xmlns="" xmlns:a16="http://schemas.microsoft.com/office/drawing/2014/main" id="{56257FF1-2C54-4FDC-8816-A2EBECD47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3481388"/>
              <a:ext cx="101600" cy="223838"/>
            </a:xfrm>
            <a:custGeom>
              <a:avLst/>
              <a:gdLst>
                <a:gd name="T0" fmla="*/ 2 w 50"/>
                <a:gd name="T1" fmla="*/ 105 h 111"/>
                <a:gd name="T2" fmla="*/ 22 w 50"/>
                <a:gd name="T3" fmla="*/ 84 h 111"/>
                <a:gd name="T4" fmla="*/ 22 w 50"/>
                <a:gd name="T5" fmla="*/ 74 h 111"/>
                <a:gd name="T6" fmla="*/ 33 w 50"/>
                <a:gd name="T7" fmla="*/ 56 h 111"/>
                <a:gd name="T8" fmla="*/ 22 w 50"/>
                <a:gd name="T9" fmla="*/ 37 h 111"/>
                <a:gd name="T10" fmla="*/ 22 w 50"/>
                <a:gd name="T11" fmla="*/ 28 h 111"/>
                <a:gd name="T12" fmla="*/ 2 w 50"/>
                <a:gd name="T13" fmla="*/ 6 h 111"/>
                <a:gd name="T14" fmla="*/ 0 w 50"/>
                <a:gd name="T15" fmla="*/ 3 h 111"/>
                <a:gd name="T16" fmla="*/ 1 w 50"/>
                <a:gd name="T17" fmla="*/ 1 h 111"/>
                <a:gd name="T18" fmla="*/ 4 w 50"/>
                <a:gd name="T19" fmla="*/ 0 h 111"/>
                <a:gd name="T20" fmla="*/ 31 w 50"/>
                <a:gd name="T21" fmla="*/ 27 h 111"/>
                <a:gd name="T22" fmla="*/ 31 w 50"/>
                <a:gd name="T23" fmla="*/ 37 h 111"/>
                <a:gd name="T24" fmla="*/ 46 w 50"/>
                <a:gd name="T25" fmla="*/ 52 h 111"/>
                <a:gd name="T26" fmla="*/ 50 w 50"/>
                <a:gd name="T27" fmla="*/ 56 h 111"/>
                <a:gd name="T28" fmla="*/ 46 w 50"/>
                <a:gd name="T29" fmla="*/ 59 h 111"/>
                <a:gd name="T30" fmla="*/ 31 w 50"/>
                <a:gd name="T31" fmla="*/ 74 h 111"/>
                <a:gd name="T32" fmla="*/ 31 w 50"/>
                <a:gd name="T33" fmla="*/ 84 h 111"/>
                <a:gd name="T34" fmla="*/ 4 w 50"/>
                <a:gd name="T35" fmla="*/ 111 h 111"/>
                <a:gd name="T36" fmla="*/ 3 w 50"/>
                <a:gd name="T37" fmla="*/ 111 h 111"/>
                <a:gd name="T38" fmla="*/ 1 w 50"/>
                <a:gd name="T39" fmla="*/ 110 h 111"/>
                <a:gd name="T40" fmla="*/ 0 w 50"/>
                <a:gd name="T41" fmla="*/ 108 h 111"/>
                <a:gd name="T42" fmla="*/ 2 w 50"/>
                <a:gd name="T43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11">
                  <a:moveTo>
                    <a:pt x="2" y="105"/>
                  </a:moveTo>
                  <a:cubicBezTo>
                    <a:pt x="21" y="100"/>
                    <a:pt x="22" y="96"/>
                    <a:pt x="22" y="8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63"/>
                    <a:pt x="27" y="59"/>
                    <a:pt x="33" y="56"/>
                  </a:cubicBezTo>
                  <a:cubicBezTo>
                    <a:pt x="26" y="52"/>
                    <a:pt x="22" y="47"/>
                    <a:pt x="22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16"/>
                    <a:pt x="21" y="11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26" y="5"/>
                    <a:pt x="31" y="13"/>
                    <a:pt x="31" y="2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6"/>
                    <a:pt x="33" y="52"/>
                    <a:pt x="46" y="52"/>
                  </a:cubicBezTo>
                  <a:cubicBezTo>
                    <a:pt x="49" y="52"/>
                    <a:pt x="50" y="54"/>
                    <a:pt x="50" y="56"/>
                  </a:cubicBezTo>
                  <a:cubicBezTo>
                    <a:pt x="50" y="57"/>
                    <a:pt x="49" y="59"/>
                    <a:pt x="46" y="59"/>
                  </a:cubicBezTo>
                  <a:cubicBezTo>
                    <a:pt x="33" y="59"/>
                    <a:pt x="31" y="65"/>
                    <a:pt x="31" y="7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98"/>
                    <a:pt x="26" y="107"/>
                    <a:pt x="4" y="111"/>
                  </a:cubicBezTo>
                  <a:cubicBezTo>
                    <a:pt x="4" y="111"/>
                    <a:pt x="4" y="111"/>
                    <a:pt x="3" y="111"/>
                  </a:cubicBezTo>
                  <a:cubicBezTo>
                    <a:pt x="3" y="111"/>
                    <a:pt x="2" y="111"/>
                    <a:pt x="1" y="110"/>
                  </a:cubicBezTo>
                  <a:cubicBezTo>
                    <a:pt x="1" y="110"/>
                    <a:pt x="0" y="109"/>
                    <a:pt x="0" y="108"/>
                  </a:cubicBezTo>
                  <a:cubicBezTo>
                    <a:pt x="0" y="106"/>
                    <a:pt x="1" y="105"/>
                    <a:pt x="2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179">
              <a:extLst>
                <a:ext uri="{FF2B5EF4-FFF2-40B4-BE49-F238E27FC236}">
                  <a16:creationId xmlns="" xmlns:a16="http://schemas.microsoft.com/office/drawing/2014/main" id="{2EF5C3CD-312C-476D-9C0F-4D2AC9038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3624263"/>
              <a:ext cx="34925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180">
              <a:extLst>
                <a:ext uri="{FF2B5EF4-FFF2-40B4-BE49-F238E27FC236}">
                  <a16:creationId xmlns="" xmlns:a16="http://schemas.microsoft.com/office/drawing/2014/main" id="{1ABD5960-4EEC-4BF6-ACB2-DC2EA7DD0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3624263"/>
              <a:ext cx="33338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181">
              <a:extLst>
                <a:ext uri="{FF2B5EF4-FFF2-40B4-BE49-F238E27FC236}">
                  <a16:creationId xmlns="" xmlns:a16="http://schemas.microsoft.com/office/drawing/2014/main" id="{1FB86F8D-D3C3-4E78-B68D-9B8AA8B4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624263"/>
              <a:ext cx="33338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="" xmlns:a16="http://schemas.microsoft.com/office/drawing/2014/main" id="{AABA31FC-B032-41FE-BD4B-D8274EA29CC1}"/>
              </a:ext>
            </a:extLst>
          </p:cNvPr>
          <p:cNvGrpSpPr/>
          <p:nvPr/>
        </p:nvGrpSpPr>
        <p:grpSpPr>
          <a:xfrm>
            <a:off x="6899275" y="3519079"/>
            <a:ext cx="725488" cy="619126"/>
            <a:chOff x="6899275" y="3430588"/>
            <a:chExt cx="725488" cy="619126"/>
          </a:xfrm>
        </p:grpSpPr>
        <p:sp>
          <p:nvSpPr>
            <p:cNvPr id="196" name="Freeform 182">
              <a:extLst>
                <a:ext uri="{FF2B5EF4-FFF2-40B4-BE49-F238E27FC236}">
                  <a16:creationId xmlns="" xmlns:a16="http://schemas.microsoft.com/office/drawing/2014/main" id="{A0B40FC2-7312-4C99-A57D-E9D42AC10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3430588"/>
              <a:ext cx="328613" cy="344488"/>
            </a:xfrm>
            <a:custGeom>
              <a:avLst/>
              <a:gdLst>
                <a:gd name="T0" fmla="*/ 11 w 163"/>
                <a:gd name="T1" fmla="*/ 171 h 171"/>
                <a:gd name="T2" fmla="*/ 5 w 163"/>
                <a:gd name="T3" fmla="*/ 168 h 171"/>
                <a:gd name="T4" fmla="*/ 0 w 163"/>
                <a:gd name="T5" fmla="*/ 154 h 171"/>
                <a:gd name="T6" fmla="*/ 1 w 163"/>
                <a:gd name="T7" fmla="*/ 16 h 171"/>
                <a:gd name="T8" fmla="*/ 6 w 163"/>
                <a:gd name="T9" fmla="*/ 2 h 171"/>
                <a:gd name="T10" fmla="*/ 13 w 163"/>
                <a:gd name="T11" fmla="*/ 0 h 171"/>
                <a:gd name="T12" fmla="*/ 152 w 163"/>
                <a:gd name="T13" fmla="*/ 31 h 171"/>
                <a:gd name="T14" fmla="*/ 163 w 163"/>
                <a:gd name="T15" fmla="*/ 46 h 171"/>
                <a:gd name="T16" fmla="*/ 163 w 163"/>
                <a:gd name="T17" fmla="*/ 88 h 171"/>
                <a:gd name="T18" fmla="*/ 160 w 163"/>
                <a:gd name="T19" fmla="*/ 91 h 171"/>
                <a:gd name="T20" fmla="*/ 157 w 163"/>
                <a:gd name="T21" fmla="*/ 88 h 171"/>
                <a:gd name="T22" fmla="*/ 157 w 163"/>
                <a:gd name="T23" fmla="*/ 46 h 171"/>
                <a:gd name="T24" fmla="*/ 150 w 163"/>
                <a:gd name="T25" fmla="*/ 37 h 171"/>
                <a:gd name="T26" fmla="*/ 12 w 163"/>
                <a:gd name="T27" fmla="*/ 6 h 171"/>
                <a:gd name="T28" fmla="*/ 12 w 163"/>
                <a:gd name="T29" fmla="*/ 6 h 171"/>
                <a:gd name="T30" fmla="*/ 9 w 163"/>
                <a:gd name="T31" fmla="*/ 7 h 171"/>
                <a:gd name="T32" fmla="*/ 7 w 163"/>
                <a:gd name="T33" fmla="*/ 16 h 171"/>
                <a:gd name="T34" fmla="*/ 6 w 163"/>
                <a:gd name="T35" fmla="*/ 154 h 171"/>
                <a:gd name="T36" fmla="*/ 9 w 163"/>
                <a:gd name="T37" fmla="*/ 163 h 171"/>
                <a:gd name="T38" fmla="*/ 12 w 163"/>
                <a:gd name="T39" fmla="*/ 165 h 171"/>
                <a:gd name="T40" fmla="*/ 145 w 163"/>
                <a:gd name="T41" fmla="*/ 150 h 171"/>
                <a:gd name="T42" fmla="*/ 148 w 163"/>
                <a:gd name="T43" fmla="*/ 152 h 171"/>
                <a:gd name="T44" fmla="*/ 145 w 163"/>
                <a:gd name="T45" fmla="*/ 156 h 171"/>
                <a:gd name="T46" fmla="*/ 12 w 163"/>
                <a:gd name="T47" fmla="*/ 171 h 171"/>
                <a:gd name="T48" fmla="*/ 11 w 163"/>
                <a:gd name="T4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3" h="171">
                  <a:moveTo>
                    <a:pt x="11" y="171"/>
                  </a:moveTo>
                  <a:cubicBezTo>
                    <a:pt x="10" y="171"/>
                    <a:pt x="7" y="170"/>
                    <a:pt x="5" y="168"/>
                  </a:cubicBezTo>
                  <a:cubicBezTo>
                    <a:pt x="1" y="165"/>
                    <a:pt x="0" y="160"/>
                    <a:pt x="0" y="15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0"/>
                    <a:pt x="2" y="5"/>
                    <a:pt x="6" y="2"/>
                  </a:cubicBezTo>
                  <a:cubicBezTo>
                    <a:pt x="9" y="0"/>
                    <a:pt x="13" y="0"/>
                    <a:pt x="13" y="0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6" y="32"/>
                    <a:pt x="163" y="36"/>
                    <a:pt x="163" y="46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9"/>
                    <a:pt x="162" y="91"/>
                    <a:pt x="160" y="91"/>
                  </a:cubicBezTo>
                  <a:cubicBezTo>
                    <a:pt x="158" y="91"/>
                    <a:pt x="157" y="89"/>
                    <a:pt x="157" y="8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39"/>
                    <a:pt x="151" y="37"/>
                    <a:pt x="150" y="3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1" y="6"/>
                    <a:pt x="9" y="7"/>
                  </a:cubicBezTo>
                  <a:cubicBezTo>
                    <a:pt x="8" y="9"/>
                    <a:pt x="7" y="12"/>
                    <a:pt x="7" y="16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8"/>
                    <a:pt x="7" y="162"/>
                    <a:pt x="9" y="163"/>
                  </a:cubicBezTo>
                  <a:cubicBezTo>
                    <a:pt x="10" y="165"/>
                    <a:pt x="11" y="165"/>
                    <a:pt x="12" y="165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49"/>
                    <a:pt x="148" y="151"/>
                    <a:pt x="148" y="152"/>
                  </a:cubicBezTo>
                  <a:cubicBezTo>
                    <a:pt x="148" y="154"/>
                    <a:pt x="147" y="155"/>
                    <a:pt x="145" y="156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171"/>
                    <a:pt x="12" y="171"/>
                    <a:pt x="11" y="17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83">
              <a:extLst>
                <a:ext uri="{FF2B5EF4-FFF2-40B4-BE49-F238E27FC236}">
                  <a16:creationId xmlns="" xmlns:a16="http://schemas.microsoft.com/office/drawing/2014/main" id="{98DC98E2-6A37-409B-8849-854D4680C0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5788" y="3494088"/>
              <a:ext cx="255588" cy="220663"/>
            </a:xfrm>
            <a:custGeom>
              <a:avLst/>
              <a:gdLst>
                <a:gd name="T0" fmla="*/ 3 w 127"/>
                <a:gd name="T1" fmla="*/ 110 h 110"/>
                <a:gd name="T2" fmla="*/ 1 w 127"/>
                <a:gd name="T3" fmla="*/ 109 h 110"/>
                <a:gd name="T4" fmla="*/ 0 w 127"/>
                <a:gd name="T5" fmla="*/ 107 h 110"/>
                <a:gd name="T6" fmla="*/ 1 w 127"/>
                <a:gd name="T7" fmla="*/ 3 h 110"/>
                <a:gd name="T8" fmla="*/ 2 w 127"/>
                <a:gd name="T9" fmla="*/ 1 h 110"/>
                <a:gd name="T10" fmla="*/ 4 w 127"/>
                <a:gd name="T11" fmla="*/ 0 h 110"/>
                <a:gd name="T12" fmla="*/ 125 w 127"/>
                <a:gd name="T13" fmla="*/ 19 h 110"/>
                <a:gd name="T14" fmla="*/ 127 w 127"/>
                <a:gd name="T15" fmla="*/ 22 h 110"/>
                <a:gd name="T16" fmla="*/ 127 w 127"/>
                <a:gd name="T17" fmla="*/ 100 h 110"/>
                <a:gd name="T18" fmla="*/ 124 w 127"/>
                <a:gd name="T19" fmla="*/ 103 h 110"/>
                <a:gd name="T20" fmla="*/ 3 w 127"/>
                <a:gd name="T21" fmla="*/ 110 h 110"/>
                <a:gd name="T22" fmla="*/ 3 w 127"/>
                <a:gd name="T23" fmla="*/ 110 h 110"/>
                <a:gd name="T24" fmla="*/ 7 w 127"/>
                <a:gd name="T25" fmla="*/ 6 h 110"/>
                <a:gd name="T26" fmla="*/ 6 w 127"/>
                <a:gd name="T27" fmla="*/ 104 h 110"/>
                <a:gd name="T28" fmla="*/ 121 w 127"/>
                <a:gd name="T29" fmla="*/ 98 h 110"/>
                <a:gd name="T30" fmla="*/ 121 w 127"/>
                <a:gd name="T31" fmla="*/ 25 h 110"/>
                <a:gd name="T32" fmla="*/ 7 w 127"/>
                <a:gd name="T33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110">
                  <a:moveTo>
                    <a:pt x="3" y="110"/>
                  </a:moveTo>
                  <a:cubicBezTo>
                    <a:pt x="2" y="110"/>
                    <a:pt x="2" y="110"/>
                    <a:pt x="1" y="109"/>
                  </a:cubicBezTo>
                  <a:cubicBezTo>
                    <a:pt x="0" y="109"/>
                    <a:pt x="0" y="108"/>
                    <a:pt x="0" y="10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6" y="20"/>
                    <a:pt x="127" y="21"/>
                    <a:pt x="127" y="22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27" y="102"/>
                    <a:pt x="126" y="103"/>
                    <a:pt x="124" y="103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lose/>
                  <a:moveTo>
                    <a:pt x="7" y="6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21" y="25"/>
                    <a:pt x="121" y="25"/>
                    <a:pt x="121" y="25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84">
              <a:extLst>
                <a:ext uri="{FF2B5EF4-FFF2-40B4-BE49-F238E27FC236}">
                  <a16:creationId xmlns="" xmlns:a16="http://schemas.microsoft.com/office/drawing/2014/main" id="{8211D6B4-BB36-4ADC-A1AE-11CE983F3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3746501"/>
              <a:ext cx="12700" cy="95250"/>
            </a:xfrm>
            <a:custGeom>
              <a:avLst/>
              <a:gdLst>
                <a:gd name="T0" fmla="*/ 3 w 6"/>
                <a:gd name="T1" fmla="*/ 47 h 47"/>
                <a:gd name="T2" fmla="*/ 3 w 6"/>
                <a:gd name="T3" fmla="*/ 47 h 47"/>
                <a:gd name="T4" fmla="*/ 0 w 6"/>
                <a:gd name="T5" fmla="*/ 44 h 47"/>
                <a:gd name="T6" fmla="*/ 0 w 6"/>
                <a:gd name="T7" fmla="*/ 3 h 47"/>
                <a:gd name="T8" fmla="*/ 3 w 6"/>
                <a:gd name="T9" fmla="*/ 0 h 47"/>
                <a:gd name="T10" fmla="*/ 3 w 6"/>
                <a:gd name="T11" fmla="*/ 0 h 47"/>
                <a:gd name="T12" fmla="*/ 6 w 6"/>
                <a:gd name="T13" fmla="*/ 3 h 47"/>
                <a:gd name="T14" fmla="*/ 6 w 6"/>
                <a:gd name="T15" fmla="*/ 44 h 47"/>
                <a:gd name="T16" fmla="*/ 3 w 6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7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2" y="47"/>
                    <a:pt x="0" y="46"/>
                    <a:pt x="0" y="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6"/>
                    <a:pt x="5" y="47"/>
                    <a:pt x="3" y="4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85">
              <a:extLst>
                <a:ext uri="{FF2B5EF4-FFF2-40B4-BE49-F238E27FC236}">
                  <a16:creationId xmlns="" xmlns:a16="http://schemas.microsoft.com/office/drawing/2014/main" id="{B02AFF52-9D81-4B88-9E5B-379D86655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225" y="3819526"/>
              <a:ext cx="111125" cy="31750"/>
            </a:xfrm>
            <a:custGeom>
              <a:avLst/>
              <a:gdLst>
                <a:gd name="T0" fmla="*/ 3 w 55"/>
                <a:gd name="T1" fmla="*/ 16 h 16"/>
                <a:gd name="T2" fmla="*/ 0 w 55"/>
                <a:gd name="T3" fmla="*/ 14 h 16"/>
                <a:gd name="T4" fmla="*/ 2 w 55"/>
                <a:gd name="T5" fmla="*/ 10 h 16"/>
                <a:gd name="T6" fmla="*/ 51 w 55"/>
                <a:gd name="T7" fmla="*/ 0 h 16"/>
                <a:gd name="T8" fmla="*/ 54 w 55"/>
                <a:gd name="T9" fmla="*/ 2 h 16"/>
                <a:gd name="T10" fmla="*/ 52 w 55"/>
                <a:gd name="T11" fmla="*/ 6 h 16"/>
                <a:gd name="T12" fmla="*/ 4 w 55"/>
                <a:gd name="T13" fmla="*/ 16 h 16"/>
                <a:gd name="T14" fmla="*/ 3 w 5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6">
                  <a:moveTo>
                    <a:pt x="3" y="16"/>
                  </a:moveTo>
                  <a:cubicBezTo>
                    <a:pt x="2" y="16"/>
                    <a:pt x="0" y="15"/>
                    <a:pt x="0" y="14"/>
                  </a:cubicBezTo>
                  <a:cubicBezTo>
                    <a:pt x="0" y="12"/>
                    <a:pt x="1" y="11"/>
                    <a:pt x="2" y="1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5" y="4"/>
                    <a:pt x="54" y="5"/>
                    <a:pt x="52" y="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6">
              <a:extLst>
                <a:ext uri="{FF2B5EF4-FFF2-40B4-BE49-F238E27FC236}">
                  <a16:creationId xmlns="" xmlns:a16="http://schemas.microsoft.com/office/drawing/2014/main" id="{281E564A-00C7-4732-9012-35F774141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563" y="3430588"/>
              <a:ext cx="330200" cy="344488"/>
            </a:xfrm>
            <a:custGeom>
              <a:avLst/>
              <a:gdLst>
                <a:gd name="T0" fmla="*/ 152 w 164"/>
                <a:gd name="T1" fmla="*/ 171 h 171"/>
                <a:gd name="T2" fmla="*/ 151 w 164"/>
                <a:gd name="T3" fmla="*/ 171 h 171"/>
                <a:gd name="T4" fmla="*/ 21 w 164"/>
                <a:gd name="T5" fmla="*/ 156 h 171"/>
                <a:gd name="T6" fmla="*/ 18 w 164"/>
                <a:gd name="T7" fmla="*/ 152 h 171"/>
                <a:gd name="T8" fmla="*/ 21 w 164"/>
                <a:gd name="T9" fmla="*/ 150 h 171"/>
                <a:gd name="T10" fmla="*/ 152 w 164"/>
                <a:gd name="T11" fmla="*/ 165 h 171"/>
                <a:gd name="T12" fmla="*/ 152 w 164"/>
                <a:gd name="T13" fmla="*/ 165 h 171"/>
                <a:gd name="T14" fmla="*/ 155 w 164"/>
                <a:gd name="T15" fmla="*/ 164 h 171"/>
                <a:gd name="T16" fmla="*/ 158 w 164"/>
                <a:gd name="T17" fmla="*/ 155 h 171"/>
                <a:gd name="T18" fmla="*/ 157 w 164"/>
                <a:gd name="T19" fmla="*/ 17 h 171"/>
                <a:gd name="T20" fmla="*/ 154 w 164"/>
                <a:gd name="T21" fmla="*/ 8 h 171"/>
                <a:gd name="T22" fmla="*/ 151 w 164"/>
                <a:gd name="T23" fmla="*/ 7 h 171"/>
                <a:gd name="T24" fmla="*/ 13 w 164"/>
                <a:gd name="T25" fmla="*/ 38 h 171"/>
                <a:gd name="T26" fmla="*/ 6 w 164"/>
                <a:gd name="T27" fmla="*/ 47 h 171"/>
                <a:gd name="T28" fmla="*/ 6 w 164"/>
                <a:gd name="T29" fmla="*/ 89 h 171"/>
                <a:gd name="T30" fmla="*/ 3 w 164"/>
                <a:gd name="T31" fmla="*/ 92 h 171"/>
                <a:gd name="T32" fmla="*/ 0 w 164"/>
                <a:gd name="T33" fmla="*/ 89 h 171"/>
                <a:gd name="T34" fmla="*/ 0 w 164"/>
                <a:gd name="T35" fmla="*/ 47 h 171"/>
                <a:gd name="T36" fmla="*/ 12 w 164"/>
                <a:gd name="T37" fmla="*/ 32 h 171"/>
                <a:gd name="T38" fmla="*/ 150 w 164"/>
                <a:gd name="T39" fmla="*/ 1 h 171"/>
                <a:gd name="T40" fmla="*/ 158 w 164"/>
                <a:gd name="T41" fmla="*/ 3 h 171"/>
                <a:gd name="T42" fmla="*/ 163 w 164"/>
                <a:gd name="T43" fmla="*/ 17 h 171"/>
                <a:gd name="T44" fmla="*/ 164 w 164"/>
                <a:gd name="T45" fmla="*/ 154 h 171"/>
                <a:gd name="T46" fmla="*/ 159 w 164"/>
                <a:gd name="T47" fmla="*/ 169 h 171"/>
                <a:gd name="T48" fmla="*/ 152 w 164"/>
                <a:gd name="T4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171">
                  <a:moveTo>
                    <a:pt x="152" y="171"/>
                  </a:moveTo>
                  <a:cubicBezTo>
                    <a:pt x="152" y="171"/>
                    <a:pt x="151" y="171"/>
                    <a:pt x="151" y="171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19" y="155"/>
                    <a:pt x="18" y="154"/>
                    <a:pt x="18" y="152"/>
                  </a:cubicBezTo>
                  <a:cubicBezTo>
                    <a:pt x="18" y="151"/>
                    <a:pt x="20" y="149"/>
                    <a:pt x="21" y="150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4" y="165"/>
                    <a:pt x="155" y="164"/>
                  </a:cubicBezTo>
                  <a:cubicBezTo>
                    <a:pt x="157" y="162"/>
                    <a:pt x="158" y="159"/>
                    <a:pt x="158" y="155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6" y="9"/>
                    <a:pt x="154" y="8"/>
                  </a:cubicBezTo>
                  <a:cubicBezTo>
                    <a:pt x="153" y="7"/>
                    <a:pt x="151" y="7"/>
                    <a:pt x="151" y="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2" y="38"/>
                    <a:pt x="6" y="40"/>
                    <a:pt x="6" y="47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6" y="91"/>
                    <a:pt x="5" y="92"/>
                    <a:pt x="3" y="92"/>
                  </a:cubicBezTo>
                  <a:cubicBezTo>
                    <a:pt x="2" y="92"/>
                    <a:pt x="0" y="91"/>
                    <a:pt x="0" y="8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7"/>
                    <a:pt x="8" y="33"/>
                    <a:pt x="12" y="32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1" y="1"/>
                    <a:pt x="154" y="0"/>
                    <a:pt x="158" y="3"/>
                  </a:cubicBezTo>
                  <a:cubicBezTo>
                    <a:pt x="161" y="6"/>
                    <a:pt x="163" y="10"/>
                    <a:pt x="163" y="17"/>
                  </a:cubicBezTo>
                  <a:cubicBezTo>
                    <a:pt x="164" y="154"/>
                    <a:pt x="164" y="154"/>
                    <a:pt x="164" y="154"/>
                  </a:cubicBezTo>
                  <a:cubicBezTo>
                    <a:pt x="164" y="161"/>
                    <a:pt x="162" y="166"/>
                    <a:pt x="159" y="169"/>
                  </a:cubicBezTo>
                  <a:cubicBezTo>
                    <a:pt x="156" y="171"/>
                    <a:pt x="153" y="171"/>
                    <a:pt x="152" y="17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7">
              <a:extLst>
                <a:ext uri="{FF2B5EF4-FFF2-40B4-BE49-F238E27FC236}">
                  <a16:creationId xmlns="" xmlns:a16="http://schemas.microsoft.com/office/drawing/2014/main" id="{D4ED1D3E-7CD6-4BD9-9BF0-E09A11821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2663" y="3494088"/>
              <a:ext cx="252413" cy="222250"/>
            </a:xfrm>
            <a:custGeom>
              <a:avLst/>
              <a:gdLst>
                <a:gd name="T0" fmla="*/ 123 w 126"/>
                <a:gd name="T1" fmla="*/ 111 h 111"/>
                <a:gd name="T2" fmla="*/ 123 w 126"/>
                <a:gd name="T3" fmla="*/ 111 h 111"/>
                <a:gd name="T4" fmla="*/ 2 w 126"/>
                <a:gd name="T5" fmla="*/ 104 h 111"/>
                <a:gd name="T6" fmla="*/ 0 w 126"/>
                <a:gd name="T7" fmla="*/ 101 h 111"/>
                <a:gd name="T8" fmla="*/ 0 w 126"/>
                <a:gd name="T9" fmla="*/ 23 h 111"/>
                <a:gd name="T10" fmla="*/ 2 w 126"/>
                <a:gd name="T11" fmla="*/ 20 h 111"/>
                <a:gd name="T12" fmla="*/ 122 w 126"/>
                <a:gd name="T13" fmla="*/ 1 h 111"/>
                <a:gd name="T14" fmla="*/ 125 w 126"/>
                <a:gd name="T15" fmla="*/ 1 h 111"/>
                <a:gd name="T16" fmla="*/ 126 w 126"/>
                <a:gd name="T17" fmla="*/ 3 h 111"/>
                <a:gd name="T18" fmla="*/ 126 w 126"/>
                <a:gd name="T19" fmla="*/ 108 h 111"/>
                <a:gd name="T20" fmla="*/ 126 w 126"/>
                <a:gd name="T21" fmla="*/ 110 h 111"/>
                <a:gd name="T22" fmla="*/ 123 w 126"/>
                <a:gd name="T23" fmla="*/ 111 h 111"/>
                <a:gd name="T24" fmla="*/ 6 w 126"/>
                <a:gd name="T25" fmla="*/ 98 h 111"/>
                <a:gd name="T26" fmla="*/ 120 w 126"/>
                <a:gd name="T27" fmla="*/ 105 h 111"/>
                <a:gd name="T28" fmla="*/ 120 w 126"/>
                <a:gd name="T29" fmla="*/ 7 h 111"/>
                <a:gd name="T30" fmla="*/ 6 w 126"/>
                <a:gd name="T31" fmla="*/ 26 h 111"/>
                <a:gd name="T32" fmla="*/ 6 w 126"/>
                <a:gd name="T33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11">
                  <a:moveTo>
                    <a:pt x="123" y="111"/>
                  </a:moveTo>
                  <a:cubicBezTo>
                    <a:pt x="123" y="111"/>
                    <a:pt x="123" y="111"/>
                    <a:pt x="123" y="111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3"/>
                    <a:pt x="0" y="10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3" y="0"/>
                    <a:pt x="124" y="1"/>
                    <a:pt x="125" y="1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108"/>
                    <a:pt x="126" y="108"/>
                    <a:pt x="126" y="108"/>
                  </a:cubicBezTo>
                  <a:cubicBezTo>
                    <a:pt x="126" y="109"/>
                    <a:pt x="126" y="109"/>
                    <a:pt x="126" y="110"/>
                  </a:cubicBezTo>
                  <a:cubicBezTo>
                    <a:pt x="125" y="110"/>
                    <a:pt x="124" y="111"/>
                    <a:pt x="123" y="111"/>
                  </a:cubicBezTo>
                  <a:close/>
                  <a:moveTo>
                    <a:pt x="6" y="98"/>
                  </a:moveTo>
                  <a:cubicBezTo>
                    <a:pt x="120" y="105"/>
                    <a:pt x="120" y="105"/>
                    <a:pt x="120" y="105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6" y="26"/>
                    <a:pt x="6" y="26"/>
                    <a:pt x="6" y="26"/>
                  </a:cubicBezTo>
                  <a:lnTo>
                    <a:pt x="6" y="9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88">
              <a:extLst>
                <a:ext uri="{FF2B5EF4-FFF2-40B4-BE49-F238E27FC236}">
                  <a16:creationId xmlns="" xmlns:a16="http://schemas.microsoft.com/office/drawing/2014/main" id="{A13ED834-4CE2-46E0-9AE2-B78B7B3E1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3313" y="3746501"/>
              <a:ext cx="11113" cy="96838"/>
            </a:xfrm>
            <a:custGeom>
              <a:avLst/>
              <a:gdLst>
                <a:gd name="T0" fmla="*/ 3 w 6"/>
                <a:gd name="T1" fmla="*/ 48 h 48"/>
                <a:gd name="T2" fmla="*/ 0 w 6"/>
                <a:gd name="T3" fmla="*/ 45 h 48"/>
                <a:gd name="T4" fmla="*/ 0 w 6"/>
                <a:gd name="T5" fmla="*/ 3 h 48"/>
                <a:gd name="T6" fmla="*/ 3 w 6"/>
                <a:gd name="T7" fmla="*/ 0 h 48"/>
                <a:gd name="T8" fmla="*/ 3 w 6"/>
                <a:gd name="T9" fmla="*/ 0 h 48"/>
                <a:gd name="T10" fmla="*/ 6 w 6"/>
                <a:gd name="T11" fmla="*/ 3 h 48"/>
                <a:gd name="T12" fmla="*/ 6 w 6"/>
                <a:gd name="T13" fmla="*/ 45 h 48"/>
                <a:gd name="T14" fmla="*/ 3 w 6"/>
                <a:gd name="T15" fmla="*/ 48 h 48"/>
                <a:gd name="T16" fmla="*/ 3 w 6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8">
                  <a:moveTo>
                    <a:pt x="3" y="48"/>
                  </a:moveTo>
                  <a:cubicBezTo>
                    <a:pt x="2" y="48"/>
                    <a:pt x="0" y="46"/>
                    <a:pt x="0" y="4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5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9">
              <a:extLst>
                <a:ext uri="{FF2B5EF4-FFF2-40B4-BE49-F238E27FC236}">
                  <a16:creationId xmlns="" xmlns:a16="http://schemas.microsoft.com/office/drawing/2014/main" id="{4B041791-12B4-4A0E-8105-6D66FD0BA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3819526"/>
              <a:ext cx="111125" cy="33338"/>
            </a:xfrm>
            <a:custGeom>
              <a:avLst/>
              <a:gdLst>
                <a:gd name="T0" fmla="*/ 52 w 55"/>
                <a:gd name="T1" fmla="*/ 17 h 17"/>
                <a:gd name="T2" fmla="*/ 51 w 55"/>
                <a:gd name="T3" fmla="*/ 17 h 17"/>
                <a:gd name="T4" fmla="*/ 2 w 55"/>
                <a:gd name="T5" fmla="*/ 6 h 17"/>
                <a:gd name="T6" fmla="*/ 0 w 55"/>
                <a:gd name="T7" fmla="*/ 3 h 17"/>
                <a:gd name="T8" fmla="*/ 4 w 55"/>
                <a:gd name="T9" fmla="*/ 1 h 17"/>
                <a:gd name="T10" fmla="*/ 52 w 55"/>
                <a:gd name="T11" fmla="*/ 11 h 17"/>
                <a:gd name="T12" fmla="*/ 54 w 55"/>
                <a:gd name="T13" fmla="*/ 14 h 17"/>
                <a:gd name="T14" fmla="*/ 52 w 55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2" y="17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4" y="11"/>
                    <a:pt x="55" y="13"/>
                    <a:pt x="54" y="14"/>
                  </a:cubicBezTo>
                  <a:cubicBezTo>
                    <a:pt x="54" y="16"/>
                    <a:pt x="53" y="17"/>
                    <a:pt x="52" y="1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0">
              <a:extLst>
                <a:ext uri="{FF2B5EF4-FFF2-40B4-BE49-F238E27FC236}">
                  <a16:creationId xmlns="" xmlns:a16="http://schemas.microsoft.com/office/drawing/2014/main" id="{C540944D-E961-4EB5-B848-889679E4C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3600451"/>
              <a:ext cx="161925" cy="200025"/>
            </a:xfrm>
            <a:custGeom>
              <a:avLst/>
              <a:gdLst>
                <a:gd name="T0" fmla="*/ 22 w 81"/>
                <a:gd name="T1" fmla="*/ 100 h 100"/>
                <a:gd name="T2" fmla="*/ 21 w 81"/>
                <a:gd name="T3" fmla="*/ 100 h 100"/>
                <a:gd name="T4" fmla="*/ 2 w 81"/>
                <a:gd name="T5" fmla="*/ 69 h 100"/>
                <a:gd name="T6" fmla="*/ 0 w 81"/>
                <a:gd name="T7" fmla="*/ 32 h 100"/>
                <a:gd name="T8" fmla="*/ 4 w 81"/>
                <a:gd name="T9" fmla="*/ 18 h 100"/>
                <a:gd name="T10" fmla="*/ 30 w 81"/>
                <a:gd name="T11" fmla="*/ 1 h 100"/>
                <a:gd name="T12" fmla="*/ 39 w 81"/>
                <a:gd name="T13" fmla="*/ 2 h 100"/>
                <a:gd name="T14" fmla="*/ 39 w 81"/>
                <a:gd name="T15" fmla="*/ 2 h 100"/>
                <a:gd name="T16" fmla="*/ 40 w 81"/>
                <a:gd name="T17" fmla="*/ 2 h 100"/>
                <a:gd name="T18" fmla="*/ 40 w 81"/>
                <a:gd name="T19" fmla="*/ 2 h 100"/>
                <a:gd name="T20" fmla="*/ 51 w 81"/>
                <a:gd name="T21" fmla="*/ 0 h 100"/>
                <a:gd name="T22" fmla="*/ 78 w 81"/>
                <a:gd name="T23" fmla="*/ 21 h 100"/>
                <a:gd name="T24" fmla="*/ 81 w 81"/>
                <a:gd name="T25" fmla="*/ 32 h 100"/>
                <a:gd name="T26" fmla="*/ 78 w 81"/>
                <a:gd name="T27" fmla="*/ 69 h 100"/>
                <a:gd name="T28" fmla="*/ 61 w 81"/>
                <a:gd name="T29" fmla="*/ 99 h 100"/>
                <a:gd name="T30" fmla="*/ 57 w 81"/>
                <a:gd name="T31" fmla="*/ 98 h 100"/>
                <a:gd name="T32" fmla="*/ 58 w 81"/>
                <a:gd name="T33" fmla="*/ 94 h 100"/>
                <a:gd name="T34" fmla="*/ 72 w 81"/>
                <a:gd name="T35" fmla="*/ 69 h 100"/>
                <a:gd name="T36" fmla="*/ 75 w 81"/>
                <a:gd name="T37" fmla="*/ 32 h 100"/>
                <a:gd name="T38" fmla="*/ 73 w 81"/>
                <a:gd name="T39" fmla="*/ 23 h 100"/>
                <a:gd name="T40" fmla="*/ 72 w 81"/>
                <a:gd name="T41" fmla="*/ 21 h 100"/>
                <a:gd name="T42" fmla="*/ 72 w 81"/>
                <a:gd name="T43" fmla="*/ 21 h 100"/>
                <a:gd name="T44" fmla="*/ 51 w 81"/>
                <a:gd name="T45" fmla="*/ 6 h 100"/>
                <a:gd name="T46" fmla="*/ 42 w 81"/>
                <a:gd name="T47" fmla="*/ 8 h 100"/>
                <a:gd name="T48" fmla="*/ 41 w 81"/>
                <a:gd name="T49" fmla="*/ 8 h 100"/>
                <a:gd name="T50" fmla="*/ 40 w 81"/>
                <a:gd name="T51" fmla="*/ 5 h 100"/>
                <a:gd name="T52" fmla="*/ 40 w 81"/>
                <a:gd name="T53" fmla="*/ 8 h 100"/>
                <a:gd name="T54" fmla="*/ 39 w 81"/>
                <a:gd name="T55" fmla="*/ 8 h 100"/>
                <a:gd name="T56" fmla="*/ 38 w 81"/>
                <a:gd name="T57" fmla="*/ 8 h 100"/>
                <a:gd name="T58" fmla="*/ 30 w 81"/>
                <a:gd name="T59" fmla="*/ 7 h 100"/>
                <a:gd name="T60" fmla="*/ 9 w 81"/>
                <a:gd name="T61" fmla="*/ 20 h 100"/>
                <a:gd name="T62" fmla="*/ 9 w 81"/>
                <a:gd name="T63" fmla="*/ 21 h 100"/>
                <a:gd name="T64" fmla="*/ 6 w 81"/>
                <a:gd name="T65" fmla="*/ 32 h 100"/>
                <a:gd name="T66" fmla="*/ 8 w 81"/>
                <a:gd name="T67" fmla="*/ 69 h 100"/>
                <a:gd name="T68" fmla="*/ 24 w 81"/>
                <a:gd name="T69" fmla="*/ 94 h 100"/>
                <a:gd name="T70" fmla="*/ 25 w 81"/>
                <a:gd name="T71" fmla="*/ 98 h 100"/>
                <a:gd name="T72" fmla="*/ 22 w 81"/>
                <a:gd name="T7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100">
                  <a:moveTo>
                    <a:pt x="22" y="100"/>
                  </a:moveTo>
                  <a:cubicBezTo>
                    <a:pt x="22" y="100"/>
                    <a:pt x="21" y="100"/>
                    <a:pt x="21" y="100"/>
                  </a:cubicBezTo>
                  <a:cubicBezTo>
                    <a:pt x="9" y="94"/>
                    <a:pt x="2" y="82"/>
                    <a:pt x="2" y="6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7"/>
                    <a:pt x="1" y="22"/>
                    <a:pt x="4" y="18"/>
                  </a:cubicBezTo>
                  <a:cubicBezTo>
                    <a:pt x="5" y="11"/>
                    <a:pt x="19" y="1"/>
                    <a:pt x="30" y="1"/>
                  </a:cubicBezTo>
                  <a:cubicBezTo>
                    <a:pt x="33" y="1"/>
                    <a:pt x="36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4" y="1"/>
                    <a:pt x="47" y="0"/>
                    <a:pt x="51" y="0"/>
                  </a:cubicBezTo>
                  <a:cubicBezTo>
                    <a:pt x="62" y="0"/>
                    <a:pt x="78" y="13"/>
                    <a:pt x="78" y="21"/>
                  </a:cubicBezTo>
                  <a:cubicBezTo>
                    <a:pt x="80" y="24"/>
                    <a:pt x="81" y="28"/>
                    <a:pt x="81" y="32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82"/>
                    <a:pt x="72" y="93"/>
                    <a:pt x="61" y="99"/>
                  </a:cubicBezTo>
                  <a:cubicBezTo>
                    <a:pt x="60" y="100"/>
                    <a:pt x="58" y="99"/>
                    <a:pt x="57" y="98"/>
                  </a:cubicBezTo>
                  <a:cubicBezTo>
                    <a:pt x="56" y="96"/>
                    <a:pt x="57" y="95"/>
                    <a:pt x="58" y="94"/>
                  </a:cubicBezTo>
                  <a:cubicBezTo>
                    <a:pt x="67" y="89"/>
                    <a:pt x="72" y="79"/>
                    <a:pt x="72" y="69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9"/>
                    <a:pt x="74" y="26"/>
                    <a:pt x="73" y="23"/>
                  </a:cubicBezTo>
                  <a:cubicBezTo>
                    <a:pt x="72" y="22"/>
                    <a:pt x="72" y="22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18"/>
                    <a:pt x="60" y="6"/>
                    <a:pt x="51" y="6"/>
                  </a:cubicBezTo>
                  <a:cubicBezTo>
                    <a:pt x="48" y="6"/>
                    <a:pt x="45" y="7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8" y="8"/>
                    <a:pt x="38" y="8"/>
                  </a:cubicBezTo>
                  <a:cubicBezTo>
                    <a:pt x="35" y="7"/>
                    <a:pt x="33" y="7"/>
                    <a:pt x="30" y="7"/>
                  </a:cubicBezTo>
                  <a:cubicBezTo>
                    <a:pt x="20" y="7"/>
                    <a:pt x="10" y="16"/>
                    <a:pt x="9" y="20"/>
                  </a:cubicBezTo>
                  <a:cubicBezTo>
                    <a:pt x="9" y="20"/>
                    <a:pt x="9" y="21"/>
                    <a:pt x="9" y="21"/>
                  </a:cubicBezTo>
                  <a:cubicBezTo>
                    <a:pt x="7" y="24"/>
                    <a:pt x="6" y="28"/>
                    <a:pt x="6" y="3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80"/>
                    <a:pt x="14" y="89"/>
                    <a:pt x="24" y="94"/>
                  </a:cubicBezTo>
                  <a:cubicBezTo>
                    <a:pt x="25" y="95"/>
                    <a:pt x="26" y="97"/>
                    <a:pt x="25" y="98"/>
                  </a:cubicBezTo>
                  <a:cubicBezTo>
                    <a:pt x="24" y="99"/>
                    <a:pt x="23" y="100"/>
                    <a:pt x="22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91">
              <a:extLst>
                <a:ext uri="{FF2B5EF4-FFF2-40B4-BE49-F238E27FC236}">
                  <a16:creationId xmlns="" xmlns:a16="http://schemas.microsoft.com/office/drawing/2014/main" id="{E7F750FA-EE4F-499D-9A26-A4DF9348D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3438" y="3789363"/>
              <a:ext cx="157163" cy="33338"/>
            </a:xfrm>
            <a:custGeom>
              <a:avLst/>
              <a:gdLst>
                <a:gd name="T0" fmla="*/ 73 w 78"/>
                <a:gd name="T1" fmla="*/ 17 h 17"/>
                <a:gd name="T2" fmla="*/ 5 w 78"/>
                <a:gd name="T3" fmla="*/ 17 h 17"/>
                <a:gd name="T4" fmla="*/ 0 w 78"/>
                <a:gd name="T5" fmla="*/ 12 h 17"/>
                <a:gd name="T6" fmla="*/ 0 w 78"/>
                <a:gd name="T7" fmla="*/ 5 h 17"/>
                <a:gd name="T8" fmla="*/ 5 w 78"/>
                <a:gd name="T9" fmla="*/ 0 h 17"/>
                <a:gd name="T10" fmla="*/ 73 w 78"/>
                <a:gd name="T11" fmla="*/ 0 h 17"/>
                <a:gd name="T12" fmla="*/ 78 w 78"/>
                <a:gd name="T13" fmla="*/ 5 h 17"/>
                <a:gd name="T14" fmla="*/ 78 w 78"/>
                <a:gd name="T15" fmla="*/ 12 h 17"/>
                <a:gd name="T16" fmla="*/ 73 w 78"/>
                <a:gd name="T17" fmla="*/ 17 h 17"/>
                <a:gd name="T18" fmla="*/ 6 w 78"/>
                <a:gd name="T19" fmla="*/ 11 h 17"/>
                <a:gd name="T20" fmla="*/ 72 w 78"/>
                <a:gd name="T21" fmla="*/ 11 h 17"/>
                <a:gd name="T22" fmla="*/ 72 w 78"/>
                <a:gd name="T23" fmla="*/ 6 h 17"/>
                <a:gd name="T24" fmla="*/ 6 w 78"/>
                <a:gd name="T25" fmla="*/ 6 h 17"/>
                <a:gd name="T26" fmla="*/ 6 w 78"/>
                <a:gd name="T2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17">
                  <a:moveTo>
                    <a:pt x="7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3" y="17"/>
                    <a:pt x="0" y="15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8" y="2"/>
                    <a:pt x="78" y="5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5"/>
                    <a:pt x="75" y="17"/>
                    <a:pt x="73" y="17"/>
                  </a:cubicBezTo>
                  <a:close/>
                  <a:moveTo>
                    <a:pt x="6" y="11"/>
                  </a:moveTo>
                  <a:cubicBezTo>
                    <a:pt x="72" y="11"/>
                    <a:pt x="72" y="11"/>
                    <a:pt x="72" y="11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92">
              <a:extLst>
                <a:ext uri="{FF2B5EF4-FFF2-40B4-BE49-F238E27FC236}">
                  <a16:creationId xmlns="" xmlns:a16="http://schemas.microsoft.com/office/drawing/2014/main" id="{F3210D1C-DBD7-4A37-A5F6-34FC7BBB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3816351"/>
              <a:ext cx="185738" cy="233363"/>
            </a:xfrm>
            <a:custGeom>
              <a:avLst/>
              <a:gdLst>
                <a:gd name="T0" fmla="*/ 32 w 92"/>
                <a:gd name="T1" fmla="*/ 116 h 116"/>
                <a:gd name="T2" fmla="*/ 29 w 92"/>
                <a:gd name="T3" fmla="*/ 113 h 116"/>
                <a:gd name="T4" fmla="*/ 29 w 92"/>
                <a:gd name="T5" fmla="*/ 76 h 116"/>
                <a:gd name="T6" fmla="*/ 32 w 92"/>
                <a:gd name="T7" fmla="*/ 53 h 116"/>
                <a:gd name="T8" fmla="*/ 34 w 92"/>
                <a:gd name="T9" fmla="*/ 50 h 116"/>
                <a:gd name="T10" fmla="*/ 37 w 92"/>
                <a:gd name="T11" fmla="*/ 51 h 116"/>
                <a:gd name="T12" fmla="*/ 64 w 92"/>
                <a:gd name="T13" fmla="*/ 77 h 116"/>
                <a:gd name="T14" fmla="*/ 82 w 92"/>
                <a:gd name="T15" fmla="*/ 77 h 116"/>
                <a:gd name="T16" fmla="*/ 86 w 92"/>
                <a:gd name="T17" fmla="*/ 67 h 116"/>
                <a:gd name="T18" fmla="*/ 82 w 92"/>
                <a:gd name="T19" fmla="*/ 58 h 116"/>
                <a:gd name="T20" fmla="*/ 29 w 92"/>
                <a:gd name="T21" fmla="*/ 7 h 116"/>
                <a:gd name="T22" fmla="*/ 3 w 92"/>
                <a:gd name="T23" fmla="*/ 7 h 116"/>
                <a:gd name="T24" fmla="*/ 0 w 92"/>
                <a:gd name="T25" fmla="*/ 4 h 116"/>
                <a:gd name="T26" fmla="*/ 0 w 92"/>
                <a:gd name="T27" fmla="*/ 3 h 116"/>
                <a:gd name="T28" fmla="*/ 3 w 92"/>
                <a:gd name="T29" fmla="*/ 0 h 116"/>
                <a:gd name="T30" fmla="*/ 5 w 92"/>
                <a:gd name="T31" fmla="*/ 1 h 116"/>
                <a:gd name="T32" fmla="*/ 30 w 92"/>
                <a:gd name="T33" fmla="*/ 1 h 116"/>
                <a:gd name="T34" fmla="*/ 32 w 92"/>
                <a:gd name="T35" fmla="*/ 2 h 116"/>
                <a:gd name="T36" fmla="*/ 86 w 92"/>
                <a:gd name="T37" fmla="*/ 54 h 116"/>
                <a:gd name="T38" fmla="*/ 92 w 92"/>
                <a:gd name="T39" fmla="*/ 67 h 116"/>
                <a:gd name="T40" fmla="*/ 87 w 92"/>
                <a:gd name="T41" fmla="*/ 81 h 116"/>
                <a:gd name="T42" fmla="*/ 60 w 92"/>
                <a:gd name="T43" fmla="*/ 81 h 116"/>
                <a:gd name="T44" fmla="*/ 37 w 92"/>
                <a:gd name="T45" fmla="*/ 59 h 116"/>
                <a:gd name="T46" fmla="*/ 35 w 92"/>
                <a:gd name="T47" fmla="*/ 77 h 116"/>
                <a:gd name="T48" fmla="*/ 35 w 92"/>
                <a:gd name="T49" fmla="*/ 113 h 116"/>
                <a:gd name="T50" fmla="*/ 32 w 92"/>
                <a:gd name="T5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116">
                  <a:moveTo>
                    <a:pt x="32" y="116"/>
                  </a:moveTo>
                  <a:cubicBezTo>
                    <a:pt x="30" y="116"/>
                    <a:pt x="29" y="115"/>
                    <a:pt x="29" y="11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2"/>
                    <a:pt x="33" y="51"/>
                    <a:pt x="34" y="50"/>
                  </a:cubicBezTo>
                  <a:cubicBezTo>
                    <a:pt x="35" y="50"/>
                    <a:pt x="36" y="50"/>
                    <a:pt x="37" y="51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9" y="82"/>
                    <a:pt x="77" y="82"/>
                    <a:pt x="82" y="77"/>
                  </a:cubicBezTo>
                  <a:cubicBezTo>
                    <a:pt x="85" y="74"/>
                    <a:pt x="86" y="71"/>
                    <a:pt x="86" y="67"/>
                  </a:cubicBezTo>
                  <a:cubicBezTo>
                    <a:pt x="86" y="64"/>
                    <a:pt x="84" y="61"/>
                    <a:pt x="82" y="5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2" y="2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90" y="57"/>
                    <a:pt x="92" y="62"/>
                    <a:pt x="92" y="67"/>
                  </a:cubicBezTo>
                  <a:cubicBezTo>
                    <a:pt x="92" y="72"/>
                    <a:pt x="90" y="77"/>
                    <a:pt x="87" y="81"/>
                  </a:cubicBezTo>
                  <a:cubicBezTo>
                    <a:pt x="79" y="88"/>
                    <a:pt x="67" y="88"/>
                    <a:pt x="60" y="81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5"/>
                    <a:pt x="34" y="116"/>
                    <a:pt x="32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3">
              <a:extLst>
                <a:ext uri="{FF2B5EF4-FFF2-40B4-BE49-F238E27FC236}">
                  <a16:creationId xmlns="" xmlns:a16="http://schemas.microsoft.com/office/drawing/2014/main" id="{AF7A828E-A7B5-4EA1-890D-EFF081D8A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0" y="3811588"/>
              <a:ext cx="184150" cy="238125"/>
            </a:xfrm>
            <a:custGeom>
              <a:avLst/>
              <a:gdLst>
                <a:gd name="T0" fmla="*/ 60 w 92"/>
                <a:gd name="T1" fmla="*/ 119 h 119"/>
                <a:gd name="T2" fmla="*/ 57 w 92"/>
                <a:gd name="T3" fmla="*/ 116 h 119"/>
                <a:gd name="T4" fmla="*/ 57 w 92"/>
                <a:gd name="T5" fmla="*/ 79 h 119"/>
                <a:gd name="T6" fmla="*/ 55 w 92"/>
                <a:gd name="T7" fmla="*/ 63 h 119"/>
                <a:gd name="T8" fmla="*/ 33 w 92"/>
                <a:gd name="T9" fmla="*/ 84 h 119"/>
                <a:gd name="T10" fmla="*/ 19 w 92"/>
                <a:gd name="T11" fmla="*/ 89 h 119"/>
                <a:gd name="T12" fmla="*/ 6 w 92"/>
                <a:gd name="T13" fmla="*/ 84 h 119"/>
                <a:gd name="T14" fmla="*/ 0 w 92"/>
                <a:gd name="T15" fmla="*/ 70 h 119"/>
                <a:gd name="T16" fmla="*/ 6 w 92"/>
                <a:gd name="T17" fmla="*/ 57 h 119"/>
                <a:gd name="T18" fmla="*/ 60 w 92"/>
                <a:gd name="T19" fmla="*/ 5 h 119"/>
                <a:gd name="T20" fmla="*/ 62 w 92"/>
                <a:gd name="T21" fmla="*/ 4 h 119"/>
                <a:gd name="T22" fmla="*/ 86 w 92"/>
                <a:gd name="T23" fmla="*/ 4 h 119"/>
                <a:gd name="T24" fmla="*/ 86 w 92"/>
                <a:gd name="T25" fmla="*/ 3 h 119"/>
                <a:gd name="T26" fmla="*/ 89 w 92"/>
                <a:gd name="T27" fmla="*/ 0 h 119"/>
                <a:gd name="T28" fmla="*/ 92 w 92"/>
                <a:gd name="T29" fmla="*/ 3 h 119"/>
                <a:gd name="T30" fmla="*/ 92 w 92"/>
                <a:gd name="T31" fmla="*/ 7 h 119"/>
                <a:gd name="T32" fmla="*/ 89 w 92"/>
                <a:gd name="T33" fmla="*/ 10 h 119"/>
                <a:gd name="T34" fmla="*/ 64 w 92"/>
                <a:gd name="T35" fmla="*/ 10 h 119"/>
                <a:gd name="T36" fmla="*/ 10 w 92"/>
                <a:gd name="T37" fmla="*/ 61 h 119"/>
                <a:gd name="T38" fmla="*/ 6 w 92"/>
                <a:gd name="T39" fmla="*/ 70 h 119"/>
                <a:gd name="T40" fmla="*/ 10 w 92"/>
                <a:gd name="T41" fmla="*/ 80 h 119"/>
                <a:gd name="T42" fmla="*/ 19 w 92"/>
                <a:gd name="T43" fmla="*/ 83 h 119"/>
                <a:gd name="T44" fmla="*/ 28 w 92"/>
                <a:gd name="T45" fmla="*/ 80 h 119"/>
                <a:gd name="T46" fmla="*/ 55 w 92"/>
                <a:gd name="T47" fmla="*/ 54 h 119"/>
                <a:gd name="T48" fmla="*/ 58 w 92"/>
                <a:gd name="T49" fmla="*/ 53 h 119"/>
                <a:gd name="T50" fmla="*/ 60 w 92"/>
                <a:gd name="T51" fmla="*/ 56 h 119"/>
                <a:gd name="T52" fmla="*/ 63 w 92"/>
                <a:gd name="T53" fmla="*/ 79 h 119"/>
                <a:gd name="T54" fmla="*/ 63 w 92"/>
                <a:gd name="T55" fmla="*/ 116 h 119"/>
                <a:gd name="T56" fmla="*/ 60 w 92"/>
                <a:gd name="T5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2" h="119">
                  <a:moveTo>
                    <a:pt x="60" y="119"/>
                  </a:moveTo>
                  <a:cubicBezTo>
                    <a:pt x="58" y="119"/>
                    <a:pt x="57" y="118"/>
                    <a:pt x="57" y="116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9" y="88"/>
                    <a:pt x="24" y="90"/>
                    <a:pt x="19" y="89"/>
                  </a:cubicBezTo>
                  <a:cubicBezTo>
                    <a:pt x="14" y="89"/>
                    <a:pt x="9" y="87"/>
                    <a:pt x="6" y="84"/>
                  </a:cubicBezTo>
                  <a:cubicBezTo>
                    <a:pt x="2" y="80"/>
                    <a:pt x="0" y="75"/>
                    <a:pt x="0" y="70"/>
                  </a:cubicBezTo>
                  <a:cubicBezTo>
                    <a:pt x="0" y="65"/>
                    <a:pt x="3" y="60"/>
                    <a:pt x="6" y="57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8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8"/>
                    <a:pt x="91" y="10"/>
                    <a:pt x="89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8" y="64"/>
                    <a:pt x="6" y="67"/>
                    <a:pt x="6" y="70"/>
                  </a:cubicBezTo>
                  <a:cubicBezTo>
                    <a:pt x="6" y="74"/>
                    <a:pt x="8" y="77"/>
                    <a:pt x="10" y="80"/>
                  </a:cubicBezTo>
                  <a:cubicBezTo>
                    <a:pt x="12" y="82"/>
                    <a:pt x="16" y="83"/>
                    <a:pt x="19" y="83"/>
                  </a:cubicBezTo>
                  <a:cubicBezTo>
                    <a:pt x="22" y="84"/>
                    <a:pt x="26" y="82"/>
                    <a:pt x="28" y="8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3"/>
                    <a:pt x="57" y="53"/>
                    <a:pt x="58" y="53"/>
                  </a:cubicBezTo>
                  <a:cubicBezTo>
                    <a:pt x="59" y="54"/>
                    <a:pt x="60" y="55"/>
                    <a:pt x="60" y="56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3" y="118"/>
                    <a:pt x="62" y="119"/>
                    <a:pt x="60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="" xmlns:a16="http://schemas.microsoft.com/office/drawing/2014/main" id="{ADCB4CA4-6D91-4AB6-AAF0-6F5C88380E74}"/>
              </a:ext>
            </a:extLst>
          </p:cNvPr>
          <p:cNvGrpSpPr/>
          <p:nvPr/>
        </p:nvGrpSpPr>
        <p:grpSpPr>
          <a:xfrm>
            <a:off x="4570413" y="5363754"/>
            <a:ext cx="566738" cy="722313"/>
            <a:chOff x="4570413" y="5555483"/>
            <a:chExt cx="566738" cy="722313"/>
          </a:xfrm>
        </p:grpSpPr>
        <p:sp>
          <p:nvSpPr>
            <p:cNvPr id="209" name="Freeform 194">
              <a:extLst>
                <a:ext uri="{FF2B5EF4-FFF2-40B4-BE49-F238E27FC236}">
                  <a16:creationId xmlns="" xmlns:a16="http://schemas.microsoft.com/office/drawing/2014/main" id="{A9191A8F-DDB7-437C-9227-1137F4BC00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0413" y="5957121"/>
              <a:ext cx="346075" cy="320675"/>
            </a:xfrm>
            <a:custGeom>
              <a:avLst/>
              <a:gdLst>
                <a:gd name="T0" fmla="*/ 86 w 172"/>
                <a:gd name="T1" fmla="*/ 159 h 159"/>
                <a:gd name="T2" fmla="*/ 85 w 172"/>
                <a:gd name="T3" fmla="*/ 159 h 159"/>
                <a:gd name="T4" fmla="*/ 85 w 172"/>
                <a:gd name="T5" fmla="*/ 159 h 159"/>
                <a:gd name="T6" fmla="*/ 85 w 172"/>
                <a:gd name="T7" fmla="*/ 159 h 159"/>
                <a:gd name="T8" fmla="*/ 84 w 172"/>
                <a:gd name="T9" fmla="*/ 159 h 159"/>
                <a:gd name="T10" fmla="*/ 0 w 172"/>
                <a:gd name="T11" fmla="*/ 35 h 159"/>
                <a:gd name="T12" fmla="*/ 1 w 172"/>
                <a:gd name="T13" fmla="*/ 33 h 159"/>
                <a:gd name="T14" fmla="*/ 3 w 172"/>
                <a:gd name="T15" fmla="*/ 32 h 159"/>
                <a:gd name="T16" fmla="*/ 24 w 172"/>
                <a:gd name="T17" fmla="*/ 28 h 159"/>
                <a:gd name="T18" fmla="*/ 29 w 172"/>
                <a:gd name="T19" fmla="*/ 25 h 159"/>
                <a:gd name="T20" fmla="*/ 30 w 172"/>
                <a:gd name="T21" fmla="*/ 21 h 159"/>
                <a:gd name="T22" fmla="*/ 32 w 172"/>
                <a:gd name="T23" fmla="*/ 19 h 159"/>
                <a:gd name="T24" fmla="*/ 57 w 172"/>
                <a:gd name="T25" fmla="*/ 10 h 159"/>
                <a:gd name="T26" fmla="*/ 57 w 172"/>
                <a:gd name="T27" fmla="*/ 10 h 159"/>
                <a:gd name="T28" fmla="*/ 85 w 172"/>
                <a:gd name="T29" fmla="*/ 0 h 159"/>
                <a:gd name="T30" fmla="*/ 87 w 172"/>
                <a:gd name="T31" fmla="*/ 0 h 159"/>
                <a:gd name="T32" fmla="*/ 88 w 172"/>
                <a:gd name="T33" fmla="*/ 0 h 159"/>
                <a:gd name="T34" fmla="*/ 116 w 172"/>
                <a:gd name="T35" fmla="*/ 11 h 159"/>
                <a:gd name="T36" fmla="*/ 140 w 172"/>
                <a:gd name="T37" fmla="*/ 19 h 159"/>
                <a:gd name="T38" fmla="*/ 142 w 172"/>
                <a:gd name="T39" fmla="*/ 21 h 159"/>
                <a:gd name="T40" fmla="*/ 144 w 172"/>
                <a:gd name="T41" fmla="*/ 25 h 159"/>
                <a:gd name="T42" fmla="*/ 149 w 172"/>
                <a:gd name="T43" fmla="*/ 28 h 159"/>
                <a:gd name="T44" fmla="*/ 170 w 172"/>
                <a:gd name="T45" fmla="*/ 32 h 159"/>
                <a:gd name="T46" fmla="*/ 172 w 172"/>
                <a:gd name="T47" fmla="*/ 33 h 159"/>
                <a:gd name="T48" fmla="*/ 172 w 172"/>
                <a:gd name="T49" fmla="*/ 35 h 159"/>
                <a:gd name="T50" fmla="*/ 88 w 172"/>
                <a:gd name="T51" fmla="*/ 159 h 159"/>
                <a:gd name="T52" fmla="*/ 86 w 172"/>
                <a:gd name="T53" fmla="*/ 159 h 159"/>
                <a:gd name="T54" fmla="*/ 7 w 172"/>
                <a:gd name="T55" fmla="*/ 37 h 159"/>
                <a:gd name="T56" fmla="*/ 86 w 172"/>
                <a:gd name="T57" fmla="*/ 153 h 159"/>
                <a:gd name="T58" fmla="*/ 166 w 172"/>
                <a:gd name="T59" fmla="*/ 37 h 159"/>
                <a:gd name="T60" fmla="*/ 148 w 172"/>
                <a:gd name="T61" fmla="*/ 34 h 159"/>
                <a:gd name="T62" fmla="*/ 138 w 172"/>
                <a:gd name="T63" fmla="*/ 27 h 159"/>
                <a:gd name="T64" fmla="*/ 137 w 172"/>
                <a:gd name="T65" fmla="*/ 25 h 159"/>
                <a:gd name="T66" fmla="*/ 114 w 172"/>
                <a:gd name="T67" fmla="*/ 16 h 159"/>
                <a:gd name="T68" fmla="*/ 113 w 172"/>
                <a:gd name="T69" fmla="*/ 16 h 159"/>
                <a:gd name="T70" fmla="*/ 86 w 172"/>
                <a:gd name="T71" fmla="*/ 6 h 159"/>
                <a:gd name="T72" fmla="*/ 59 w 172"/>
                <a:gd name="T73" fmla="*/ 16 h 159"/>
                <a:gd name="T74" fmla="*/ 35 w 172"/>
                <a:gd name="T75" fmla="*/ 25 h 159"/>
                <a:gd name="T76" fmla="*/ 34 w 172"/>
                <a:gd name="T77" fmla="*/ 27 h 159"/>
                <a:gd name="T78" fmla="*/ 25 w 172"/>
                <a:gd name="T79" fmla="*/ 34 h 159"/>
                <a:gd name="T80" fmla="*/ 7 w 172"/>
                <a:gd name="T81" fmla="*/ 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" h="159">
                  <a:moveTo>
                    <a:pt x="86" y="159"/>
                  </a:moveTo>
                  <a:cubicBezTo>
                    <a:pt x="86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4" y="159"/>
                  </a:cubicBezTo>
                  <a:cubicBezTo>
                    <a:pt x="23" y="120"/>
                    <a:pt x="5" y="60"/>
                    <a:pt x="0" y="35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9" y="31"/>
                    <a:pt x="20" y="29"/>
                    <a:pt x="24" y="28"/>
                  </a:cubicBezTo>
                  <a:cubicBezTo>
                    <a:pt x="26" y="28"/>
                    <a:pt x="27" y="27"/>
                    <a:pt x="29" y="25"/>
                  </a:cubicBezTo>
                  <a:cubicBezTo>
                    <a:pt x="29" y="23"/>
                    <a:pt x="30" y="22"/>
                    <a:pt x="30" y="21"/>
                  </a:cubicBezTo>
                  <a:cubicBezTo>
                    <a:pt x="31" y="20"/>
                    <a:pt x="31" y="20"/>
                    <a:pt x="32" y="19"/>
                  </a:cubicBezTo>
                  <a:cubicBezTo>
                    <a:pt x="35" y="18"/>
                    <a:pt x="53" y="12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83" y="1"/>
                    <a:pt x="85" y="0"/>
                  </a:cubicBezTo>
                  <a:cubicBezTo>
                    <a:pt x="85" y="0"/>
                    <a:pt x="86" y="0"/>
                    <a:pt x="87" y="0"/>
                  </a:cubicBezTo>
                  <a:cubicBezTo>
                    <a:pt x="87" y="0"/>
                    <a:pt x="88" y="0"/>
                    <a:pt x="88" y="0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24" y="14"/>
                    <a:pt x="137" y="18"/>
                    <a:pt x="140" y="19"/>
                  </a:cubicBezTo>
                  <a:cubicBezTo>
                    <a:pt x="141" y="20"/>
                    <a:pt x="142" y="20"/>
                    <a:pt x="142" y="21"/>
                  </a:cubicBezTo>
                  <a:cubicBezTo>
                    <a:pt x="143" y="22"/>
                    <a:pt x="143" y="23"/>
                    <a:pt x="144" y="25"/>
                  </a:cubicBezTo>
                  <a:cubicBezTo>
                    <a:pt x="145" y="27"/>
                    <a:pt x="147" y="28"/>
                    <a:pt x="149" y="28"/>
                  </a:cubicBezTo>
                  <a:cubicBezTo>
                    <a:pt x="153" y="29"/>
                    <a:pt x="164" y="31"/>
                    <a:pt x="170" y="32"/>
                  </a:cubicBezTo>
                  <a:cubicBezTo>
                    <a:pt x="170" y="32"/>
                    <a:pt x="171" y="32"/>
                    <a:pt x="172" y="33"/>
                  </a:cubicBezTo>
                  <a:cubicBezTo>
                    <a:pt x="172" y="34"/>
                    <a:pt x="172" y="35"/>
                    <a:pt x="172" y="35"/>
                  </a:cubicBezTo>
                  <a:cubicBezTo>
                    <a:pt x="167" y="60"/>
                    <a:pt x="149" y="120"/>
                    <a:pt x="88" y="159"/>
                  </a:cubicBezTo>
                  <a:cubicBezTo>
                    <a:pt x="87" y="159"/>
                    <a:pt x="87" y="159"/>
                    <a:pt x="86" y="159"/>
                  </a:cubicBezTo>
                  <a:close/>
                  <a:moveTo>
                    <a:pt x="7" y="37"/>
                  </a:moveTo>
                  <a:cubicBezTo>
                    <a:pt x="12" y="62"/>
                    <a:pt x="31" y="117"/>
                    <a:pt x="86" y="153"/>
                  </a:cubicBezTo>
                  <a:cubicBezTo>
                    <a:pt x="142" y="117"/>
                    <a:pt x="160" y="62"/>
                    <a:pt x="166" y="37"/>
                  </a:cubicBezTo>
                  <a:cubicBezTo>
                    <a:pt x="160" y="36"/>
                    <a:pt x="151" y="35"/>
                    <a:pt x="148" y="34"/>
                  </a:cubicBezTo>
                  <a:cubicBezTo>
                    <a:pt x="146" y="34"/>
                    <a:pt x="141" y="33"/>
                    <a:pt x="138" y="27"/>
                  </a:cubicBezTo>
                  <a:cubicBezTo>
                    <a:pt x="138" y="26"/>
                    <a:pt x="137" y="25"/>
                    <a:pt x="137" y="25"/>
                  </a:cubicBezTo>
                  <a:cubicBezTo>
                    <a:pt x="133" y="23"/>
                    <a:pt x="121" y="19"/>
                    <a:pt x="114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1" y="8"/>
                    <a:pt x="59" y="16"/>
                    <a:pt x="59" y="16"/>
                  </a:cubicBezTo>
                  <a:cubicBezTo>
                    <a:pt x="56" y="17"/>
                    <a:pt x="41" y="23"/>
                    <a:pt x="35" y="25"/>
                  </a:cubicBezTo>
                  <a:cubicBezTo>
                    <a:pt x="35" y="25"/>
                    <a:pt x="34" y="26"/>
                    <a:pt x="34" y="27"/>
                  </a:cubicBezTo>
                  <a:cubicBezTo>
                    <a:pt x="31" y="33"/>
                    <a:pt x="27" y="34"/>
                    <a:pt x="25" y="34"/>
                  </a:cubicBezTo>
                  <a:cubicBezTo>
                    <a:pt x="22" y="35"/>
                    <a:pt x="13" y="36"/>
                    <a:pt x="7" y="3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5">
              <a:extLst>
                <a:ext uri="{FF2B5EF4-FFF2-40B4-BE49-F238E27FC236}">
                  <a16:creationId xmlns="" xmlns:a16="http://schemas.microsoft.com/office/drawing/2014/main" id="{018A45F3-5E9F-482B-BC50-62B3BF8E8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8038" y="6001571"/>
              <a:ext cx="249238" cy="231775"/>
            </a:xfrm>
            <a:custGeom>
              <a:avLst/>
              <a:gdLst>
                <a:gd name="T0" fmla="*/ 62 w 124"/>
                <a:gd name="T1" fmla="*/ 115 h 115"/>
                <a:gd name="T2" fmla="*/ 61 w 124"/>
                <a:gd name="T3" fmla="*/ 114 h 115"/>
                <a:gd name="T4" fmla="*/ 61 w 124"/>
                <a:gd name="T5" fmla="*/ 114 h 115"/>
                <a:gd name="T6" fmla="*/ 1 w 124"/>
                <a:gd name="T7" fmla="*/ 26 h 115"/>
                <a:gd name="T8" fmla="*/ 1 w 124"/>
                <a:gd name="T9" fmla="*/ 24 h 115"/>
                <a:gd name="T10" fmla="*/ 3 w 124"/>
                <a:gd name="T11" fmla="*/ 23 h 115"/>
                <a:gd name="T12" fmla="*/ 18 w 124"/>
                <a:gd name="T13" fmla="*/ 20 h 115"/>
                <a:gd name="T14" fmla="*/ 21 w 124"/>
                <a:gd name="T15" fmla="*/ 18 h 115"/>
                <a:gd name="T16" fmla="*/ 22 w 124"/>
                <a:gd name="T17" fmla="*/ 16 h 115"/>
                <a:gd name="T18" fmla="*/ 24 w 124"/>
                <a:gd name="T19" fmla="*/ 14 h 115"/>
                <a:gd name="T20" fmla="*/ 40 w 124"/>
                <a:gd name="T21" fmla="*/ 8 h 115"/>
                <a:gd name="T22" fmla="*/ 41 w 124"/>
                <a:gd name="T23" fmla="*/ 8 h 115"/>
                <a:gd name="T24" fmla="*/ 61 w 124"/>
                <a:gd name="T25" fmla="*/ 1 h 115"/>
                <a:gd name="T26" fmla="*/ 63 w 124"/>
                <a:gd name="T27" fmla="*/ 0 h 115"/>
                <a:gd name="T28" fmla="*/ 64 w 124"/>
                <a:gd name="T29" fmla="*/ 1 h 115"/>
                <a:gd name="T30" fmla="*/ 86 w 124"/>
                <a:gd name="T31" fmla="*/ 9 h 115"/>
                <a:gd name="T32" fmla="*/ 101 w 124"/>
                <a:gd name="T33" fmla="*/ 14 h 115"/>
                <a:gd name="T34" fmla="*/ 103 w 124"/>
                <a:gd name="T35" fmla="*/ 16 h 115"/>
                <a:gd name="T36" fmla="*/ 104 w 124"/>
                <a:gd name="T37" fmla="*/ 18 h 115"/>
                <a:gd name="T38" fmla="*/ 107 w 124"/>
                <a:gd name="T39" fmla="*/ 20 h 115"/>
                <a:gd name="T40" fmla="*/ 121 w 124"/>
                <a:gd name="T41" fmla="*/ 23 h 115"/>
                <a:gd name="T42" fmla="*/ 123 w 124"/>
                <a:gd name="T43" fmla="*/ 24 h 115"/>
                <a:gd name="T44" fmla="*/ 124 w 124"/>
                <a:gd name="T45" fmla="*/ 26 h 115"/>
                <a:gd name="T46" fmla="*/ 64 w 124"/>
                <a:gd name="T47" fmla="*/ 114 h 115"/>
                <a:gd name="T48" fmla="*/ 64 w 124"/>
                <a:gd name="T49" fmla="*/ 114 h 115"/>
                <a:gd name="T50" fmla="*/ 62 w 124"/>
                <a:gd name="T51" fmla="*/ 115 h 115"/>
                <a:gd name="T52" fmla="*/ 7 w 124"/>
                <a:gd name="T53" fmla="*/ 28 h 115"/>
                <a:gd name="T54" fmla="*/ 62 w 124"/>
                <a:gd name="T55" fmla="*/ 108 h 115"/>
                <a:gd name="T56" fmla="*/ 117 w 124"/>
                <a:gd name="T57" fmla="*/ 28 h 115"/>
                <a:gd name="T58" fmla="*/ 106 w 124"/>
                <a:gd name="T59" fmla="*/ 26 h 115"/>
                <a:gd name="T60" fmla="*/ 98 w 124"/>
                <a:gd name="T61" fmla="*/ 21 h 115"/>
                <a:gd name="T62" fmla="*/ 98 w 124"/>
                <a:gd name="T63" fmla="*/ 19 h 115"/>
                <a:gd name="T64" fmla="*/ 84 w 124"/>
                <a:gd name="T65" fmla="*/ 14 h 115"/>
                <a:gd name="T66" fmla="*/ 62 w 124"/>
                <a:gd name="T67" fmla="*/ 7 h 115"/>
                <a:gd name="T68" fmla="*/ 43 w 124"/>
                <a:gd name="T69" fmla="*/ 13 h 115"/>
                <a:gd name="T70" fmla="*/ 42 w 124"/>
                <a:gd name="T71" fmla="*/ 14 h 115"/>
                <a:gd name="T72" fmla="*/ 27 w 124"/>
                <a:gd name="T73" fmla="*/ 19 h 115"/>
                <a:gd name="T74" fmla="*/ 26 w 124"/>
                <a:gd name="T75" fmla="*/ 21 h 115"/>
                <a:gd name="T76" fmla="*/ 19 w 124"/>
                <a:gd name="T77" fmla="*/ 26 h 115"/>
                <a:gd name="T78" fmla="*/ 7 w 124"/>
                <a:gd name="T79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15">
                  <a:moveTo>
                    <a:pt x="62" y="115"/>
                  </a:moveTo>
                  <a:cubicBezTo>
                    <a:pt x="62" y="115"/>
                    <a:pt x="61" y="115"/>
                    <a:pt x="61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17" y="87"/>
                    <a:pt x="4" y="44"/>
                    <a:pt x="1" y="26"/>
                  </a:cubicBezTo>
                  <a:cubicBezTo>
                    <a:pt x="0" y="26"/>
                    <a:pt x="1" y="25"/>
                    <a:pt x="1" y="24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7" y="22"/>
                    <a:pt x="15" y="21"/>
                    <a:pt x="18" y="20"/>
                  </a:cubicBezTo>
                  <a:cubicBezTo>
                    <a:pt x="19" y="20"/>
                    <a:pt x="20" y="20"/>
                    <a:pt x="21" y="18"/>
                  </a:cubicBezTo>
                  <a:cubicBezTo>
                    <a:pt x="21" y="17"/>
                    <a:pt x="22" y="17"/>
                    <a:pt x="22" y="16"/>
                  </a:cubicBezTo>
                  <a:cubicBezTo>
                    <a:pt x="22" y="15"/>
                    <a:pt x="23" y="14"/>
                    <a:pt x="24" y="14"/>
                  </a:cubicBezTo>
                  <a:cubicBezTo>
                    <a:pt x="26" y="13"/>
                    <a:pt x="36" y="10"/>
                    <a:pt x="40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59" y="1"/>
                    <a:pt x="61" y="1"/>
                  </a:cubicBezTo>
                  <a:cubicBezTo>
                    <a:pt x="61" y="1"/>
                    <a:pt x="62" y="0"/>
                    <a:pt x="63" y="0"/>
                  </a:cubicBezTo>
                  <a:cubicBezTo>
                    <a:pt x="63" y="1"/>
                    <a:pt x="63" y="1"/>
                    <a:pt x="64" y="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1" y="11"/>
                    <a:pt x="99" y="14"/>
                    <a:pt x="101" y="14"/>
                  </a:cubicBezTo>
                  <a:cubicBezTo>
                    <a:pt x="102" y="14"/>
                    <a:pt x="102" y="15"/>
                    <a:pt x="103" y="16"/>
                  </a:cubicBezTo>
                  <a:cubicBezTo>
                    <a:pt x="103" y="16"/>
                    <a:pt x="103" y="17"/>
                    <a:pt x="104" y="18"/>
                  </a:cubicBezTo>
                  <a:cubicBezTo>
                    <a:pt x="105" y="20"/>
                    <a:pt x="106" y="20"/>
                    <a:pt x="107" y="20"/>
                  </a:cubicBezTo>
                  <a:cubicBezTo>
                    <a:pt x="109" y="21"/>
                    <a:pt x="117" y="22"/>
                    <a:pt x="121" y="23"/>
                  </a:cubicBezTo>
                  <a:cubicBezTo>
                    <a:pt x="122" y="23"/>
                    <a:pt x="123" y="23"/>
                    <a:pt x="123" y="24"/>
                  </a:cubicBezTo>
                  <a:cubicBezTo>
                    <a:pt x="124" y="25"/>
                    <a:pt x="124" y="26"/>
                    <a:pt x="124" y="26"/>
                  </a:cubicBezTo>
                  <a:cubicBezTo>
                    <a:pt x="120" y="44"/>
                    <a:pt x="107" y="87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3" y="115"/>
                    <a:pt x="63" y="115"/>
                    <a:pt x="62" y="115"/>
                  </a:cubicBezTo>
                  <a:close/>
                  <a:moveTo>
                    <a:pt x="7" y="28"/>
                  </a:moveTo>
                  <a:cubicBezTo>
                    <a:pt x="11" y="46"/>
                    <a:pt x="24" y="84"/>
                    <a:pt x="62" y="108"/>
                  </a:cubicBezTo>
                  <a:cubicBezTo>
                    <a:pt x="100" y="84"/>
                    <a:pt x="113" y="46"/>
                    <a:pt x="117" y="28"/>
                  </a:cubicBezTo>
                  <a:cubicBezTo>
                    <a:pt x="113" y="28"/>
                    <a:pt x="108" y="27"/>
                    <a:pt x="106" y="26"/>
                  </a:cubicBezTo>
                  <a:cubicBezTo>
                    <a:pt x="104" y="26"/>
                    <a:pt x="101" y="26"/>
                    <a:pt x="98" y="21"/>
                  </a:cubicBezTo>
                  <a:cubicBezTo>
                    <a:pt x="98" y="21"/>
                    <a:pt x="98" y="20"/>
                    <a:pt x="98" y="19"/>
                  </a:cubicBezTo>
                  <a:cubicBezTo>
                    <a:pt x="95" y="18"/>
                    <a:pt x="89" y="16"/>
                    <a:pt x="84" y="14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8" y="8"/>
                    <a:pt x="43" y="13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9" y="15"/>
                    <a:pt x="30" y="18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4" y="25"/>
                    <a:pt x="21" y="26"/>
                    <a:pt x="19" y="26"/>
                  </a:cubicBezTo>
                  <a:cubicBezTo>
                    <a:pt x="17" y="27"/>
                    <a:pt x="11" y="28"/>
                    <a:pt x="7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96">
              <a:extLst>
                <a:ext uri="{FF2B5EF4-FFF2-40B4-BE49-F238E27FC236}">
                  <a16:creationId xmlns="" xmlns:a16="http://schemas.microsoft.com/office/drawing/2014/main" id="{D77E27E5-6AAE-4772-A6A0-131D6CAED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5953946"/>
              <a:ext cx="100013" cy="52388"/>
            </a:xfrm>
            <a:custGeom>
              <a:avLst/>
              <a:gdLst>
                <a:gd name="T0" fmla="*/ 3 w 50"/>
                <a:gd name="T1" fmla="*/ 26 h 26"/>
                <a:gd name="T2" fmla="*/ 1 w 50"/>
                <a:gd name="T3" fmla="*/ 25 h 26"/>
                <a:gd name="T4" fmla="*/ 1 w 50"/>
                <a:gd name="T5" fmla="*/ 21 h 26"/>
                <a:gd name="T6" fmla="*/ 46 w 50"/>
                <a:gd name="T7" fmla="*/ 1 h 26"/>
                <a:gd name="T8" fmla="*/ 50 w 50"/>
                <a:gd name="T9" fmla="*/ 3 h 26"/>
                <a:gd name="T10" fmla="*/ 47 w 50"/>
                <a:gd name="T11" fmla="*/ 7 h 26"/>
                <a:gd name="T12" fmla="*/ 5 w 50"/>
                <a:gd name="T13" fmla="*/ 25 h 26"/>
                <a:gd name="T14" fmla="*/ 3 w 50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3" y="26"/>
                  </a:moveTo>
                  <a:cubicBezTo>
                    <a:pt x="2" y="26"/>
                    <a:pt x="1" y="26"/>
                    <a:pt x="1" y="25"/>
                  </a:cubicBezTo>
                  <a:cubicBezTo>
                    <a:pt x="0" y="24"/>
                    <a:pt x="0" y="22"/>
                    <a:pt x="1" y="21"/>
                  </a:cubicBezTo>
                  <a:cubicBezTo>
                    <a:pt x="11" y="11"/>
                    <a:pt x="27" y="4"/>
                    <a:pt x="46" y="1"/>
                  </a:cubicBezTo>
                  <a:cubicBezTo>
                    <a:pt x="48" y="0"/>
                    <a:pt x="50" y="1"/>
                    <a:pt x="50" y="3"/>
                  </a:cubicBezTo>
                  <a:cubicBezTo>
                    <a:pt x="50" y="5"/>
                    <a:pt x="49" y="6"/>
                    <a:pt x="47" y="7"/>
                  </a:cubicBezTo>
                  <a:cubicBezTo>
                    <a:pt x="29" y="10"/>
                    <a:pt x="14" y="16"/>
                    <a:pt x="5" y="25"/>
                  </a:cubicBezTo>
                  <a:cubicBezTo>
                    <a:pt x="5" y="26"/>
                    <a:pt x="4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7">
              <a:extLst>
                <a:ext uri="{FF2B5EF4-FFF2-40B4-BE49-F238E27FC236}">
                  <a16:creationId xmlns="" xmlns:a16="http://schemas.microsoft.com/office/drawing/2014/main" id="{023F5F2B-5C88-4B72-9359-08F4672BC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5955533"/>
              <a:ext cx="274638" cy="209550"/>
            </a:xfrm>
            <a:custGeom>
              <a:avLst/>
              <a:gdLst>
                <a:gd name="T0" fmla="*/ 63 w 137"/>
                <a:gd name="T1" fmla="*/ 104 h 104"/>
                <a:gd name="T2" fmla="*/ 60 w 137"/>
                <a:gd name="T3" fmla="*/ 104 h 104"/>
                <a:gd name="T4" fmla="*/ 3 w 137"/>
                <a:gd name="T5" fmla="*/ 96 h 104"/>
                <a:gd name="T6" fmla="*/ 0 w 137"/>
                <a:gd name="T7" fmla="*/ 92 h 104"/>
                <a:gd name="T8" fmla="*/ 4 w 137"/>
                <a:gd name="T9" fmla="*/ 90 h 104"/>
                <a:gd name="T10" fmla="*/ 60 w 137"/>
                <a:gd name="T11" fmla="*/ 98 h 104"/>
                <a:gd name="T12" fmla="*/ 131 w 137"/>
                <a:gd name="T13" fmla="*/ 84 h 104"/>
                <a:gd name="T14" fmla="*/ 131 w 137"/>
                <a:gd name="T15" fmla="*/ 45 h 104"/>
                <a:gd name="T16" fmla="*/ 80 w 137"/>
                <a:gd name="T17" fmla="*/ 6 h 104"/>
                <a:gd name="T18" fmla="*/ 78 w 137"/>
                <a:gd name="T19" fmla="*/ 2 h 104"/>
                <a:gd name="T20" fmla="*/ 81 w 137"/>
                <a:gd name="T21" fmla="*/ 0 h 104"/>
                <a:gd name="T22" fmla="*/ 137 w 137"/>
                <a:gd name="T23" fmla="*/ 45 h 104"/>
                <a:gd name="T24" fmla="*/ 137 w 137"/>
                <a:gd name="T25" fmla="*/ 86 h 104"/>
                <a:gd name="T26" fmla="*/ 135 w 137"/>
                <a:gd name="T27" fmla="*/ 89 h 104"/>
                <a:gd name="T28" fmla="*/ 63 w 137"/>
                <a:gd name="T2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04">
                  <a:moveTo>
                    <a:pt x="63" y="104"/>
                  </a:moveTo>
                  <a:cubicBezTo>
                    <a:pt x="62" y="104"/>
                    <a:pt x="61" y="104"/>
                    <a:pt x="60" y="104"/>
                  </a:cubicBezTo>
                  <a:cubicBezTo>
                    <a:pt x="36" y="103"/>
                    <a:pt x="16" y="99"/>
                    <a:pt x="3" y="96"/>
                  </a:cubicBezTo>
                  <a:cubicBezTo>
                    <a:pt x="1" y="95"/>
                    <a:pt x="0" y="94"/>
                    <a:pt x="0" y="92"/>
                  </a:cubicBezTo>
                  <a:cubicBezTo>
                    <a:pt x="1" y="90"/>
                    <a:pt x="3" y="89"/>
                    <a:pt x="4" y="90"/>
                  </a:cubicBezTo>
                  <a:cubicBezTo>
                    <a:pt x="17" y="93"/>
                    <a:pt x="37" y="97"/>
                    <a:pt x="60" y="98"/>
                  </a:cubicBezTo>
                  <a:cubicBezTo>
                    <a:pt x="97" y="98"/>
                    <a:pt x="124" y="87"/>
                    <a:pt x="131" y="84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26"/>
                    <a:pt x="111" y="11"/>
                    <a:pt x="80" y="6"/>
                  </a:cubicBezTo>
                  <a:cubicBezTo>
                    <a:pt x="79" y="5"/>
                    <a:pt x="78" y="4"/>
                    <a:pt x="78" y="2"/>
                  </a:cubicBezTo>
                  <a:cubicBezTo>
                    <a:pt x="78" y="1"/>
                    <a:pt x="80" y="0"/>
                    <a:pt x="81" y="0"/>
                  </a:cubicBezTo>
                  <a:cubicBezTo>
                    <a:pt x="115" y="6"/>
                    <a:pt x="137" y="23"/>
                    <a:pt x="137" y="45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7"/>
                    <a:pt x="136" y="88"/>
                    <a:pt x="135" y="89"/>
                  </a:cubicBezTo>
                  <a:cubicBezTo>
                    <a:pt x="134" y="89"/>
                    <a:pt x="106" y="104"/>
                    <a:pt x="63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98">
              <a:extLst>
                <a:ext uri="{FF2B5EF4-FFF2-40B4-BE49-F238E27FC236}">
                  <a16:creationId xmlns="" xmlns:a16="http://schemas.microsoft.com/office/drawing/2014/main" id="{8B68C9D4-4F15-460E-B02B-49F6C31D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225" y="5999983"/>
              <a:ext cx="11113" cy="161925"/>
            </a:xfrm>
            <a:custGeom>
              <a:avLst/>
              <a:gdLst>
                <a:gd name="T0" fmla="*/ 3 w 6"/>
                <a:gd name="T1" fmla="*/ 81 h 81"/>
                <a:gd name="T2" fmla="*/ 0 w 6"/>
                <a:gd name="T3" fmla="*/ 78 h 81"/>
                <a:gd name="T4" fmla="*/ 0 w 6"/>
                <a:gd name="T5" fmla="*/ 3 h 81"/>
                <a:gd name="T6" fmla="*/ 3 w 6"/>
                <a:gd name="T7" fmla="*/ 0 h 81"/>
                <a:gd name="T8" fmla="*/ 6 w 6"/>
                <a:gd name="T9" fmla="*/ 3 h 81"/>
                <a:gd name="T10" fmla="*/ 6 w 6"/>
                <a:gd name="T11" fmla="*/ 78 h 81"/>
                <a:gd name="T12" fmla="*/ 3 w 6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1">
                  <a:moveTo>
                    <a:pt x="3" y="81"/>
                  </a:moveTo>
                  <a:cubicBezTo>
                    <a:pt x="2" y="81"/>
                    <a:pt x="0" y="79"/>
                    <a:pt x="0" y="7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9"/>
                    <a:pt x="5" y="81"/>
                    <a:pt x="3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9">
              <a:extLst>
                <a:ext uri="{FF2B5EF4-FFF2-40B4-BE49-F238E27FC236}">
                  <a16:creationId xmlns="" xmlns:a16="http://schemas.microsoft.com/office/drawing/2014/main" id="{A8E51A9C-1722-4641-94DC-0C1E84F5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813" y="5957121"/>
              <a:ext cx="77788" cy="90488"/>
            </a:xfrm>
            <a:custGeom>
              <a:avLst/>
              <a:gdLst>
                <a:gd name="T0" fmla="*/ 21 w 39"/>
                <a:gd name="T1" fmla="*/ 45 h 45"/>
                <a:gd name="T2" fmla="*/ 19 w 39"/>
                <a:gd name="T3" fmla="*/ 44 h 45"/>
                <a:gd name="T4" fmla="*/ 1 w 39"/>
                <a:gd name="T5" fmla="*/ 26 h 45"/>
                <a:gd name="T6" fmla="*/ 1 w 39"/>
                <a:gd name="T7" fmla="*/ 22 h 45"/>
                <a:gd name="T8" fmla="*/ 6 w 39"/>
                <a:gd name="T9" fmla="*/ 22 h 45"/>
                <a:gd name="T10" fmla="*/ 20 w 39"/>
                <a:gd name="T11" fmla="*/ 37 h 45"/>
                <a:gd name="T12" fmla="*/ 19 w 39"/>
                <a:gd name="T13" fmla="*/ 5 h 45"/>
                <a:gd name="T14" fmla="*/ 19 w 39"/>
                <a:gd name="T15" fmla="*/ 1 h 45"/>
                <a:gd name="T16" fmla="*/ 23 w 39"/>
                <a:gd name="T17" fmla="*/ 1 h 45"/>
                <a:gd name="T18" fmla="*/ 24 w 39"/>
                <a:gd name="T19" fmla="*/ 44 h 45"/>
                <a:gd name="T20" fmla="*/ 22 w 39"/>
                <a:gd name="T21" fmla="*/ 45 h 45"/>
                <a:gd name="T22" fmla="*/ 21 w 39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5">
                  <a:moveTo>
                    <a:pt x="21" y="45"/>
                  </a:moveTo>
                  <a:cubicBezTo>
                    <a:pt x="20" y="45"/>
                    <a:pt x="20" y="45"/>
                    <a:pt x="19" y="4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1" y="22"/>
                  </a:cubicBezTo>
                  <a:cubicBezTo>
                    <a:pt x="2" y="21"/>
                    <a:pt x="4" y="21"/>
                    <a:pt x="6" y="2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3" y="30"/>
                    <a:pt x="28" y="16"/>
                    <a:pt x="19" y="5"/>
                  </a:cubicBezTo>
                  <a:cubicBezTo>
                    <a:pt x="18" y="4"/>
                    <a:pt x="18" y="2"/>
                    <a:pt x="19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39" y="19"/>
                    <a:pt x="24" y="43"/>
                    <a:pt x="24" y="44"/>
                  </a:cubicBezTo>
                  <a:cubicBezTo>
                    <a:pt x="23" y="44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00">
              <a:extLst>
                <a:ext uri="{FF2B5EF4-FFF2-40B4-BE49-F238E27FC236}">
                  <a16:creationId xmlns="" xmlns:a16="http://schemas.microsoft.com/office/drawing/2014/main" id="{8AB29F1A-3650-4478-9222-58E077BD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5957121"/>
              <a:ext cx="79375" cy="90488"/>
            </a:xfrm>
            <a:custGeom>
              <a:avLst/>
              <a:gdLst>
                <a:gd name="T0" fmla="*/ 18 w 39"/>
                <a:gd name="T1" fmla="*/ 45 h 45"/>
                <a:gd name="T2" fmla="*/ 17 w 39"/>
                <a:gd name="T3" fmla="*/ 45 h 45"/>
                <a:gd name="T4" fmla="*/ 15 w 39"/>
                <a:gd name="T5" fmla="*/ 44 h 45"/>
                <a:gd name="T6" fmla="*/ 16 w 39"/>
                <a:gd name="T7" fmla="*/ 1 h 45"/>
                <a:gd name="T8" fmla="*/ 20 w 39"/>
                <a:gd name="T9" fmla="*/ 1 h 45"/>
                <a:gd name="T10" fmla="*/ 20 w 39"/>
                <a:gd name="T11" fmla="*/ 5 h 45"/>
                <a:gd name="T12" fmla="*/ 19 w 39"/>
                <a:gd name="T13" fmla="*/ 37 h 45"/>
                <a:gd name="T14" fmla="*/ 33 w 39"/>
                <a:gd name="T15" fmla="*/ 22 h 45"/>
                <a:gd name="T16" fmla="*/ 38 w 39"/>
                <a:gd name="T17" fmla="*/ 22 h 45"/>
                <a:gd name="T18" fmla="*/ 38 w 39"/>
                <a:gd name="T19" fmla="*/ 26 h 45"/>
                <a:gd name="T20" fmla="*/ 20 w 39"/>
                <a:gd name="T21" fmla="*/ 44 h 45"/>
                <a:gd name="T22" fmla="*/ 18 w 39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5">
                  <a:moveTo>
                    <a:pt x="18" y="45"/>
                  </a:moveTo>
                  <a:cubicBezTo>
                    <a:pt x="18" y="45"/>
                    <a:pt x="18" y="45"/>
                    <a:pt x="17" y="45"/>
                  </a:cubicBezTo>
                  <a:cubicBezTo>
                    <a:pt x="17" y="45"/>
                    <a:pt x="16" y="44"/>
                    <a:pt x="15" y="44"/>
                  </a:cubicBezTo>
                  <a:cubicBezTo>
                    <a:pt x="15" y="43"/>
                    <a:pt x="0" y="19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2"/>
                    <a:pt x="21" y="4"/>
                    <a:pt x="20" y="5"/>
                  </a:cubicBezTo>
                  <a:cubicBezTo>
                    <a:pt x="11" y="16"/>
                    <a:pt x="16" y="30"/>
                    <a:pt x="19" y="37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1"/>
                    <a:pt x="37" y="21"/>
                    <a:pt x="38" y="22"/>
                  </a:cubicBezTo>
                  <a:cubicBezTo>
                    <a:pt x="39" y="23"/>
                    <a:pt x="39" y="25"/>
                    <a:pt x="38" y="26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5"/>
                    <a:pt x="19" y="45"/>
                    <a:pt x="18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01">
              <a:extLst>
                <a:ext uri="{FF2B5EF4-FFF2-40B4-BE49-F238E27FC236}">
                  <a16:creationId xmlns="" xmlns:a16="http://schemas.microsoft.com/office/drawing/2014/main" id="{BE422DD4-35E4-4C6A-806C-BBBE82E57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063" y="5961883"/>
              <a:ext cx="74613" cy="49213"/>
            </a:xfrm>
            <a:custGeom>
              <a:avLst/>
              <a:gdLst>
                <a:gd name="T0" fmla="*/ 19 w 37"/>
                <a:gd name="T1" fmla="*/ 25 h 25"/>
                <a:gd name="T2" fmla="*/ 18 w 37"/>
                <a:gd name="T3" fmla="*/ 25 h 25"/>
                <a:gd name="T4" fmla="*/ 18 w 37"/>
                <a:gd name="T5" fmla="*/ 25 h 25"/>
                <a:gd name="T6" fmla="*/ 18 w 37"/>
                <a:gd name="T7" fmla="*/ 25 h 25"/>
                <a:gd name="T8" fmla="*/ 6 w 37"/>
                <a:gd name="T9" fmla="*/ 17 h 25"/>
                <a:gd name="T10" fmla="*/ 0 w 37"/>
                <a:gd name="T11" fmla="*/ 7 h 25"/>
                <a:gd name="T12" fmla="*/ 0 w 37"/>
                <a:gd name="T13" fmla="*/ 3 h 25"/>
                <a:gd name="T14" fmla="*/ 3 w 37"/>
                <a:gd name="T15" fmla="*/ 0 h 25"/>
                <a:gd name="T16" fmla="*/ 6 w 37"/>
                <a:gd name="T17" fmla="*/ 2 h 25"/>
                <a:gd name="T18" fmla="*/ 6 w 37"/>
                <a:gd name="T19" fmla="*/ 4 h 25"/>
                <a:gd name="T20" fmla="*/ 6 w 37"/>
                <a:gd name="T21" fmla="*/ 5 h 25"/>
                <a:gd name="T22" fmla="*/ 6 w 37"/>
                <a:gd name="T23" fmla="*/ 7 h 25"/>
                <a:gd name="T24" fmla="*/ 18 w 37"/>
                <a:gd name="T25" fmla="*/ 19 h 25"/>
                <a:gd name="T26" fmla="*/ 31 w 37"/>
                <a:gd name="T27" fmla="*/ 7 h 25"/>
                <a:gd name="T28" fmla="*/ 31 w 37"/>
                <a:gd name="T29" fmla="*/ 3 h 25"/>
                <a:gd name="T30" fmla="*/ 34 w 37"/>
                <a:gd name="T31" fmla="*/ 0 h 25"/>
                <a:gd name="T32" fmla="*/ 37 w 37"/>
                <a:gd name="T33" fmla="*/ 3 h 25"/>
                <a:gd name="T34" fmla="*/ 37 w 37"/>
                <a:gd name="T35" fmla="*/ 7 h 25"/>
                <a:gd name="T36" fmla="*/ 31 w 37"/>
                <a:gd name="T37" fmla="*/ 17 h 25"/>
                <a:gd name="T38" fmla="*/ 19 w 37"/>
                <a:gd name="T39" fmla="*/ 25 h 25"/>
                <a:gd name="T40" fmla="*/ 19 w 37"/>
                <a:gd name="T41" fmla="*/ 25 h 25"/>
                <a:gd name="T42" fmla="*/ 19 w 37"/>
                <a:gd name="T4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25">
                  <a:moveTo>
                    <a:pt x="19" y="25"/>
                  </a:moveTo>
                  <a:cubicBezTo>
                    <a:pt x="19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5" y="24"/>
                    <a:pt x="9" y="20"/>
                    <a:pt x="6" y="17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1"/>
                    <a:pt x="14" y="16"/>
                    <a:pt x="18" y="19"/>
                  </a:cubicBezTo>
                  <a:cubicBezTo>
                    <a:pt x="23" y="16"/>
                    <a:pt x="31" y="11"/>
                    <a:pt x="31" y="7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10"/>
                    <a:pt x="35" y="14"/>
                    <a:pt x="31" y="17"/>
                  </a:cubicBezTo>
                  <a:cubicBezTo>
                    <a:pt x="28" y="20"/>
                    <a:pt x="21" y="24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02">
              <a:extLst>
                <a:ext uri="{FF2B5EF4-FFF2-40B4-BE49-F238E27FC236}">
                  <a16:creationId xmlns="" xmlns:a16="http://schemas.microsoft.com/office/drawing/2014/main" id="{1698C0B4-B456-40BB-80F1-FF5B8D05D4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1875" y="5660258"/>
              <a:ext cx="277813" cy="317500"/>
            </a:xfrm>
            <a:custGeom>
              <a:avLst/>
              <a:gdLst>
                <a:gd name="T0" fmla="*/ 70 w 138"/>
                <a:gd name="T1" fmla="*/ 158 h 158"/>
                <a:gd name="T2" fmla="*/ 69 w 138"/>
                <a:gd name="T3" fmla="*/ 158 h 158"/>
                <a:gd name="T4" fmla="*/ 2 w 138"/>
                <a:gd name="T5" fmla="*/ 88 h 158"/>
                <a:gd name="T6" fmla="*/ 0 w 138"/>
                <a:gd name="T7" fmla="*/ 36 h 158"/>
                <a:gd name="T8" fmla="*/ 1 w 138"/>
                <a:gd name="T9" fmla="*/ 35 h 158"/>
                <a:gd name="T10" fmla="*/ 10 w 138"/>
                <a:gd name="T11" fmla="*/ 14 h 158"/>
                <a:gd name="T12" fmla="*/ 12 w 138"/>
                <a:gd name="T13" fmla="*/ 13 h 158"/>
                <a:gd name="T14" fmla="*/ 13 w 138"/>
                <a:gd name="T15" fmla="*/ 12 h 158"/>
                <a:gd name="T16" fmla="*/ 15 w 138"/>
                <a:gd name="T17" fmla="*/ 12 h 158"/>
                <a:gd name="T18" fmla="*/ 20 w 138"/>
                <a:gd name="T19" fmla="*/ 12 h 158"/>
                <a:gd name="T20" fmla="*/ 40 w 138"/>
                <a:gd name="T21" fmla="*/ 1 h 158"/>
                <a:gd name="T22" fmla="*/ 43 w 138"/>
                <a:gd name="T23" fmla="*/ 0 h 158"/>
                <a:gd name="T24" fmla="*/ 45 w 138"/>
                <a:gd name="T25" fmla="*/ 1 h 158"/>
                <a:gd name="T26" fmla="*/ 68 w 138"/>
                <a:gd name="T27" fmla="*/ 13 h 158"/>
                <a:gd name="T28" fmla="*/ 70 w 138"/>
                <a:gd name="T29" fmla="*/ 13 h 158"/>
                <a:gd name="T30" fmla="*/ 77 w 138"/>
                <a:gd name="T31" fmla="*/ 14 h 158"/>
                <a:gd name="T32" fmla="*/ 78 w 138"/>
                <a:gd name="T33" fmla="*/ 14 h 158"/>
                <a:gd name="T34" fmla="*/ 79 w 138"/>
                <a:gd name="T35" fmla="*/ 14 h 158"/>
                <a:gd name="T36" fmla="*/ 82 w 138"/>
                <a:gd name="T37" fmla="*/ 14 h 158"/>
                <a:gd name="T38" fmla="*/ 96 w 138"/>
                <a:gd name="T39" fmla="*/ 13 h 158"/>
                <a:gd name="T40" fmla="*/ 121 w 138"/>
                <a:gd name="T41" fmla="*/ 6 h 158"/>
                <a:gd name="T42" fmla="*/ 124 w 138"/>
                <a:gd name="T43" fmla="*/ 7 h 158"/>
                <a:gd name="T44" fmla="*/ 138 w 138"/>
                <a:gd name="T45" fmla="*/ 36 h 158"/>
                <a:gd name="T46" fmla="*/ 138 w 138"/>
                <a:gd name="T47" fmla="*/ 38 h 158"/>
                <a:gd name="T48" fmla="*/ 137 w 138"/>
                <a:gd name="T49" fmla="*/ 88 h 158"/>
                <a:gd name="T50" fmla="*/ 70 w 138"/>
                <a:gd name="T51" fmla="*/ 158 h 158"/>
                <a:gd name="T52" fmla="*/ 70 w 138"/>
                <a:gd name="T53" fmla="*/ 158 h 158"/>
                <a:gd name="T54" fmla="*/ 6 w 138"/>
                <a:gd name="T55" fmla="*/ 37 h 158"/>
                <a:gd name="T56" fmla="*/ 8 w 138"/>
                <a:gd name="T57" fmla="*/ 88 h 158"/>
                <a:gd name="T58" fmla="*/ 69 w 138"/>
                <a:gd name="T59" fmla="*/ 152 h 158"/>
                <a:gd name="T60" fmla="*/ 70 w 138"/>
                <a:gd name="T61" fmla="*/ 155 h 158"/>
                <a:gd name="T62" fmla="*/ 70 w 138"/>
                <a:gd name="T63" fmla="*/ 152 h 158"/>
                <a:gd name="T64" fmla="*/ 131 w 138"/>
                <a:gd name="T65" fmla="*/ 88 h 158"/>
                <a:gd name="T66" fmla="*/ 132 w 138"/>
                <a:gd name="T67" fmla="*/ 38 h 158"/>
                <a:gd name="T68" fmla="*/ 120 w 138"/>
                <a:gd name="T69" fmla="*/ 12 h 158"/>
                <a:gd name="T70" fmla="*/ 97 w 138"/>
                <a:gd name="T71" fmla="*/ 18 h 158"/>
                <a:gd name="T72" fmla="*/ 82 w 138"/>
                <a:gd name="T73" fmla="*/ 20 h 158"/>
                <a:gd name="T74" fmla="*/ 79 w 138"/>
                <a:gd name="T75" fmla="*/ 20 h 158"/>
                <a:gd name="T76" fmla="*/ 77 w 138"/>
                <a:gd name="T77" fmla="*/ 20 h 158"/>
                <a:gd name="T78" fmla="*/ 76 w 138"/>
                <a:gd name="T79" fmla="*/ 20 h 158"/>
                <a:gd name="T80" fmla="*/ 69 w 138"/>
                <a:gd name="T81" fmla="*/ 19 h 158"/>
                <a:gd name="T82" fmla="*/ 68 w 138"/>
                <a:gd name="T83" fmla="*/ 19 h 158"/>
                <a:gd name="T84" fmla="*/ 68 w 138"/>
                <a:gd name="T85" fmla="*/ 19 h 158"/>
                <a:gd name="T86" fmla="*/ 42 w 138"/>
                <a:gd name="T87" fmla="*/ 7 h 158"/>
                <a:gd name="T88" fmla="*/ 20 w 138"/>
                <a:gd name="T89" fmla="*/ 18 h 158"/>
                <a:gd name="T90" fmla="*/ 15 w 138"/>
                <a:gd name="T91" fmla="*/ 18 h 158"/>
                <a:gd name="T92" fmla="*/ 12 w 138"/>
                <a:gd name="T93" fmla="*/ 25 h 158"/>
                <a:gd name="T94" fmla="*/ 6 w 138"/>
                <a:gd name="T95" fmla="*/ 3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8" h="158">
                  <a:moveTo>
                    <a:pt x="70" y="158"/>
                  </a:moveTo>
                  <a:cubicBezTo>
                    <a:pt x="69" y="158"/>
                    <a:pt x="69" y="158"/>
                    <a:pt x="69" y="158"/>
                  </a:cubicBezTo>
                  <a:cubicBezTo>
                    <a:pt x="39" y="158"/>
                    <a:pt x="2" y="126"/>
                    <a:pt x="2" y="8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1" y="3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5" y="12"/>
                    <a:pt x="15" y="12"/>
                  </a:cubicBezTo>
                  <a:cubicBezTo>
                    <a:pt x="17" y="12"/>
                    <a:pt x="18" y="12"/>
                    <a:pt x="20" y="12"/>
                  </a:cubicBezTo>
                  <a:cubicBezTo>
                    <a:pt x="26" y="12"/>
                    <a:pt x="34" y="8"/>
                    <a:pt x="40" y="1"/>
                  </a:cubicBezTo>
                  <a:cubicBezTo>
                    <a:pt x="41" y="0"/>
                    <a:pt x="42" y="0"/>
                    <a:pt x="43" y="0"/>
                  </a:cubicBezTo>
                  <a:cubicBezTo>
                    <a:pt x="44" y="0"/>
                    <a:pt x="44" y="0"/>
                    <a:pt x="45" y="1"/>
                  </a:cubicBezTo>
                  <a:cubicBezTo>
                    <a:pt x="53" y="12"/>
                    <a:pt x="68" y="13"/>
                    <a:pt x="68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2" y="13"/>
                    <a:pt x="74" y="14"/>
                    <a:pt x="77" y="14"/>
                  </a:cubicBezTo>
                  <a:cubicBezTo>
                    <a:pt x="77" y="14"/>
                    <a:pt x="77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1" y="14"/>
                    <a:pt x="82" y="14"/>
                  </a:cubicBezTo>
                  <a:cubicBezTo>
                    <a:pt x="87" y="14"/>
                    <a:pt x="91" y="13"/>
                    <a:pt x="96" y="13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4" y="6"/>
                    <a:pt x="124" y="7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38" y="37"/>
                    <a:pt x="138" y="37"/>
                    <a:pt x="138" y="3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126"/>
                    <a:pt x="100" y="158"/>
                    <a:pt x="70" y="158"/>
                  </a:cubicBezTo>
                  <a:cubicBezTo>
                    <a:pt x="70" y="158"/>
                    <a:pt x="70" y="158"/>
                    <a:pt x="70" y="158"/>
                  </a:cubicBezTo>
                  <a:close/>
                  <a:moveTo>
                    <a:pt x="6" y="37"/>
                  </a:moveTo>
                  <a:cubicBezTo>
                    <a:pt x="8" y="88"/>
                    <a:pt x="8" y="88"/>
                    <a:pt x="8" y="88"/>
                  </a:cubicBezTo>
                  <a:cubicBezTo>
                    <a:pt x="8" y="122"/>
                    <a:pt x="42" y="152"/>
                    <a:pt x="69" y="152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96" y="152"/>
                    <a:pt x="131" y="122"/>
                    <a:pt x="131" y="88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9"/>
                    <a:pt x="87" y="20"/>
                    <a:pt x="82" y="20"/>
                  </a:cubicBezTo>
                  <a:cubicBezTo>
                    <a:pt x="81" y="20"/>
                    <a:pt x="80" y="20"/>
                    <a:pt x="79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6" y="20"/>
                    <a:pt x="76" y="20"/>
                  </a:cubicBezTo>
                  <a:cubicBezTo>
                    <a:pt x="74" y="20"/>
                    <a:pt x="71" y="19"/>
                    <a:pt x="69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52" y="18"/>
                    <a:pt x="42" y="7"/>
                  </a:cubicBezTo>
                  <a:cubicBezTo>
                    <a:pt x="35" y="14"/>
                    <a:pt x="27" y="18"/>
                    <a:pt x="20" y="18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12" y="25"/>
                    <a:pt x="12" y="25"/>
                    <a:pt x="12" y="25"/>
                  </a:cubicBezTo>
                  <a:lnTo>
                    <a:pt x="6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03">
              <a:extLst>
                <a:ext uri="{FF2B5EF4-FFF2-40B4-BE49-F238E27FC236}">
                  <a16:creationId xmlns="" xmlns:a16="http://schemas.microsoft.com/office/drawing/2014/main" id="{78499705-629B-4C94-8CE8-E63546494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0138" y="5555483"/>
              <a:ext cx="222250" cy="188913"/>
            </a:xfrm>
            <a:custGeom>
              <a:avLst/>
              <a:gdLst>
                <a:gd name="T0" fmla="*/ 102 w 110"/>
                <a:gd name="T1" fmla="*/ 94 h 94"/>
                <a:gd name="T2" fmla="*/ 99 w 110"/>
                <a:gd name="T3" fmla="*/ 92 h 94"/>
                <a:gd name="T4" fmla="*/ 86 w 110"/>
                <a:gd name="T5" fmla="*/ 63 h 94"/>
                <a:gd name="T6" fmla="*/ 48 w 110"/>
                <a:gd name="T7" fmla="*/ 72 h 94"/>
                <a:gd name="T8" fmla="*/ 36 w 110"/>
                <a:gd name="T9" fmla="*/ 71 h 94"/>
                <a:gd name="T10" fmla="*/ 34 w 110"/>
                <a:gd name="T11" fmla="*/ 71 h 94"/>
                <a:gd name="T12" fmla="*/ 34 w 110"/>
                <a:gd name="T13" fmla="*/ 71 h 94"/>
                <a:gd name="T14" fmla="*/ 8 w 110"/>
                <a:gd name="T15" fmla="*/ 59 h 94"/>
                <a:gd name="T16" fmla="*/ 0 w 110"/>
                <a:gd name="T17" fmla="*/ 35 h 94"/>
                <a:gd name="T18" fmla="*/ 32 w 110"/>
                <a:gd name="T19" fmla="*/ 0 h 94"/>
                <a:gd name="T20" fmla="*/ 34 w 110"/>
                <a:gd name="T21" fmla="*/ 0 h 94"/>
                <a:gd name="T22" fmla="*/ 110 w 110"/>
                <a:gd name="T23" fmla="*/ 48 h 94"/>
                <a:gd name="T24" fmla="*/ 110 w 110"/>
                <a:gd name="T25" fmla="*/ 49 h 94"/>
                <a:gd name="T26" fmla="*/ 105 w 110"/>
                <a:gd name="T27" fmla="*/ 91 h 94"/>
                <a:gd name="T28" fmla="*/ 103 w 110"/>
                <a:gd name="T29" fmla="*/ 94 h 94"/>
                <a:gd name="T30" fmla="*/ 102 w 110"/>
                <a:gd name="T31" fmla="*/ 94 h 94"/>
                <a:gd name="T32" fmla="*/ 90 w 110"/>
                <a:gd name="T33" fmla="*/ 59 h 94"/>
                <a:gd name="T34" fmla="*/ 100 w 110"/>
                <a:gd name="T35" fmla="*/ 80 h 94"/>
                <a:gd name="T36" fmla="*/ 104 w 110"/>
                <a:gd name="T37" fmla="*/ 49 h 94"/>
                <a:gd name="T38" fmla="*/ 34 w 110"/>
                <a:gd name="T39" fmla="*/ 6 h 94"/>
                <a:gd name="T40" fmla="*/ 32 w 110"/>
                <a:gd name="T41" fmla="*/ 6 h 94"/>
                <a:gd name="T42" fmla="*/ 6 w 110"/>
                <a:gd name="T43" fmla="*/ 35 h 94"/>
                <a:gd name="T44" fmla="*/ 34 w 110"/>
                <a:gd name="T45" fmla="*/ 65 h 94"/>
                <a:gd name="T46" fmla="*/ 36 w 110"/>
                <a:gd name="T47" fmla="*/ 65 h 94"/>
                <a:gd name="T48" fmla="*/ 48 w 110"/>
                <a:gd name="T49" fmla="*/ 66 h 94"/>
                <a:gd name="T50" fmla="*/ 86 w 110"/>
                <a:gd name="T51" fmla="*/ 57 h 94"/>
                <a:gd name="T52" fmla="*/ 90 w 110"/>
                <a:gd name="T53" fmla="*/ 58 h 94"/>
                <a:gd name="T54" fmla="*/ 90 w 110"/>
                <a:gd name="T55" fmla="*/ 5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" h="94">
                  <a:moveTo>
                    <a:pt x="102" y="94"/>
                  </a:moveTo>
                  <a:cubicBezTo>
                    <a:pt x="101" y="94"/>
                    <a:pt x="100" y="93"/>
                    <a:pt x="99" y="9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73" y="69"/>
                    <a:pt x="60" y="72"/>
                    <a:pt x="48" y="72"/>
                  </a:cubicBezTo>
                  <a:cubicBezTo>
                    <a:pt x="43" y="72"/>
                    <a:pt x="39" y="72"/>
                    <a:pt x="36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19" y="70"/>
                    <a:pt x="8" y="59"/>
                  </a:cubicBezTo>
                  <a:cubicBezTo>
                    <a:pt x="2" y="53"/>
                    <a:pt x="0" y="45"/>
                    <a:pt x="0" y="35"/>
                  </a:cubicBezTo>
                  <a:cubicBezTo>
                    <a:pt x="1" y="16"/>
                    <a:pt x="15" y="1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7" y="0"/>
                    <a:pt x="102" y="16"/>
                    <a:pt x="110" y="48"/>
                  </a:cubicBezTo>
                  <a:cubicBezTo>
                    <a:pt x="110" y="48"/>
                    <a:pt x="110" y="49"/>
                    <a:pt x="110" y="49"/>
                  </a:cubicBezTo>
                  <a:cubicBezTo>
                    <a:pt x="110" y="51"/>
                    <a:pt x="107" y="75"/>
                    <a:pt x="105" y="91"/>
                  </a:cubicBezTo>
                  <a:cubicBezTo>
                    <a:pt x="105" y="93"/>
                    <a:pt x="104" y="94"/>
                    <a:pt x="103" y="94"/>
                  </a:cubicBezTo>
                  <a:cubicBezTo>
                    <a:pt x="102" y="94"/>
                    <a:pt x="102" y="94"/>
                    <a:pt x="102" y="94"/>
                  </a:cubicBezTo>
                  <a:close/>
                  <a:moveTo>
                    <a:pt x="90" y="59"/>
                  </a:moveTo>
                  <a:cubicBezTo>
                    <a:pt x="100" y="80"/>
                    <a:pt x="100" y="80"/>
                    <a:pt x="100" y="80"/>
                  </a:cubicBezTo>
                  <a:cubicBezTo>
                    <a:pt x="103" y="61"/>
                    <a:pt x="104" y="52"/>
                    <a:pt x="104" y="49"/>
                  </a:cubicBezTo>
                  <a:cubicBezTo>
                    <a:pt x="97" y="20"/>
                    <a:pt x="75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18" y="6"/>
                    <a:pt x="7" y="19"/>
                    <a:pt x="6" y="35"/>
                  </a:cubicBezTo>
                  <a:cubicBezTo>
                    <a:pt x="5" y="62"/>
                    <a:pt x="34" y="65"/>
                    <a:pt x="34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40" y="66"/>
                    <a:pt x="43" y="66"/>
                    <a:pt x="48" y="66"/>
                  </a:cubicBezTo>
                  <a:cubicBezTo>
                    <a:pt x="60" y="66"/>
                    <a:pt x="72" y="63"/>
                    <a:pt x="86" y="57"/>
                  </a:cubicBezTo>
                  <a:cubicBezTo>
                    <a:pt x="87" y="56"/>
                    <a:pt x="89" y="57"/>
                    <a:pt x="90" y="58"/>
                  </a:cubicBezTo>
                  <a:cubicBezTo>
                    <a:pt x="90" y="58"/>
                    <a:pt x="90" y="59"/>
                    <a:pt x="9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04">
              <a:extLst>
                <a:ext uri="{FF2B5EF4-FFF2-40B4-BE49-F238E27FC236}">
                  <a16:creationId xmlns="" xmlns:a16="http://schemas.microsoft.com/office/drawing/2014/main" id="{A94D0F46-E222-4AC6-9A8C-37AF38565C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938" y="5580883"/>
              <a:ext cx="100013" cy="161925"/>
            </a:xfrm>
            <a:custGeom>
              <a:avLst/>
              <a:gdLst>
                <a:gd name="T0" fmla="*/ 7 w 50"/>
                <a:gd name="T1" fmla="*/ 80 h 80"/>
                <a:gd name="T2" fmla="*/ 6 w 50"/>
                <a:gd name="T3" fmla="*/ 80 h 80"/>
                <a:gd name="T4" fmla="*/ 4 w 50"/>
                <a:gd name="T5" fmla="*/ 77 h 80"/>
                <a:gd name="T6" fmla="*/ 1 w 50"/>
                <a:gd name="T7" fmla="*/ 41 h 80"/>
                <a:gd name="T8" fmla="*/ 1 w 50"/>
                <a:gd name="T9" fmla="*/ 39 h 80"/>
                <a:gd name="T10" fmla="*/ 21 w 50"/>
                <a:gd name="T11" fmla="*/ 5 h 80"/>
                <a:gd name="T12" fmla="*/ 47 w 50"/>
                <a:gd name="T13" fmla="*/ 3 h 80"/>
                <a:gd name="T14" fmla="*/ 48 w 50"/>
                <a:gd name="T15" fmla="*/ 5 h 80"/>
                <a:gd name="T16" fmla="*/ 48 w 50"/>
                <a:gd name="T17" fmla="*/ 8 h 80"/>
                <a:gd name="T18" fmla="*/ 44 w 50"/>
                <a:gd name="T19" fmla="*/ 24 h 80"/>
                <a:gd name="T20" fmla="*/ 49 w 50"/>
                <a:gd name="T21" fmla="*/ 40 h 80"/>
                <a:gd name="T22" fmla="*/ 49 w 50"/>
                <a:gd name="T23" fmla="*/ 44 h 80"/>
                <a:gd name="T24" fmla="*/ 24 w 50"/>
                <a:gd name="T25" fmla="*/ 57 h 80"/>
                <a:gd name="T26" fmla="*/ 19 w 50"/>
                <a:gd name="T27" fmla="*/ 57 h 80"/>
                <a:gd name="T28" fmla="*/ 9 w 50"/>
                <a:gd name="T29" fmla="*/ 78 h 80"/>
                <a:gd name="T30" fmla="*/ 7 w 50"/>
                <a:gd name="T31" fmla="*/ 80 h 80"/>
                <a:gd name="T32" fmla="*/ 38 w 50"/>
                <a:gd name="T33" fmla="*/ 7 h 80"/>
                <a:gd name="T34" fmla="*/ 23 w 50"/>
                <a:gd name="T35" fmla="*/ 11 h 80"/>
                <a:gd name="T36" fmla="*/ 7 w 50"/>
                <a:gd name="T37" fmla="*/ 39 h 80"/>
                <a:gd name="T38" fmla="*/ 7 w 50"/>
                <a:gd name="T39" fmla="*/ 41 h 80"/>
                <a:gd name="T40" fmla="*/ 9 w 50"/>
                <a:gd name="T41" fmla="*/ 65 h 80"/>
                <a:gd name="T42" fmla="*/ 14 w 50"/>
                <a:gd name="T43" fmla="*/ 52 h 80"/>
                <a:gd name="T44" fmla="*/ 18 w 50"/>
                <a:gd name="T45" fmla="*/ 50 h 80"/>
                <a:gd name="T46" fmla="*/ 24 w 50"/>
                <a:gd name="T47" fmla="*/ 51 h 80"/>
                <a:gd name="T48" fmla="*/ 43 w 50"/>
                <a:gd name="T49" fmla="*/ 41 h 80"/>
                <a:gd name="T50" fmla="*/ 38 w 50"/>
                <a:gd name="T51" fmla="*/ 24 h 80"/>
                <a:gd name="T52" fmla="*/ 41 w 50"/>
                <a:gd name="T53" fmla="*/ 8 h 80"/>
                <a:gd name="T54" fmla="*/ 38 w 50"/>
                <a:gd name="T55" fmla="*/ 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80">
                  <a:moveTo>
                    <a:pt x="7" y="80"/>
                  </a:moveTo>
                  <a:cubicBezTo>
                    <a:pt x="6" y="80"/>
                    <a:pt x="6" y="80"/>
                    <a:pt x="6" y="80"/>
                  </a:cubicBezTo>
                  <a:cubicBezTo>
                    <a:pt x="5" y="79"/>
                    <a:pt x="4" y="78"/>
                    <a:pt x="4" y="77"/>
                  </a:cubicBezTo>
                  <a:cubicBezTo>
                    <a:pt x="3" y="74"/>
                    <a:pt x="1" y="44"/>
                    <a:pt x="1" y="4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29"/>
                    <a:pt x="0" y="14"/>
                    <a:pt x="21" y="5"/>
                  </a:cubicBezTo>
                  <a:cubicBezTo>
                    <a:pt x="32" y="0"/>
                    <a:pt x="40" y="0"/>
                    <a:pt x="47" y="3"/>
                  </a:cubicBezTo>
                  <a:cubicBezTo>
                    <a:pt x="48" y="4"/>
                    <a:pt x="48" y="4"/>
                    <a:pt x="48" y="5"/>
                  </a:cubicBezTo>
                  <a:cubicBezTo>
                    <a:pt x="49" y="6"/>
                    <a:pt x="48" y="7"/>
                    <a:pt x="48" y="8"/>
                  </a:cubicBezTo>
                  <a:cubicBezTo>
                    <a:pt x="45" y="12"/>
                    <a:pt x="44" y="19"/>
                    <a:pt x="44" y="24"/>
                  </a:cubicBezTo>
                  <a:cubicBezTo>
                    <a:pt x="44" y="30"/>
                    <a:pt x="46" y="36"/>
                    <a:pt x="49" y="40"/>
                  </a:cubicBezTo>
                  <a:cubicBezTo>
                    <a:pt x="50" y="41"/>
                    <a:pt x="50" y="43"/>
                    <a:pt x="49" y="44"/>
                  </a:cubicBezTo>
                  <a:cubicBezTo>
                    <a:pt x="43" y="50"/>
                    <a:pt x="33" y="57"/>
                    <a:pt x="24" y="57"/>
                  </a:cubicBezTo>
                  <a:cubicBezTo>
                    <a:pt x="22" y="57"/>
                    <a:pt x="21" y="57"/>
                    <a:pt x="19" y="57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9"/>
                    <a:pt x="8" y="80"/>
                    <a:pt x="7" y="80"/>
                  </a:cubicBezTo>
                  <a:close/>
                  <a:moveTo>
                    <a:pt x="38" y="7"/>
                  </a:moveTo>
                  <a:cubicBezTo>
                    <a:pt x="34" y="7"/>
                    <a:pt x="29" y="8"/>
                    <a:pt x="23" y="11"/>
                  </a:cubicBezTo>
                  <a:cubicBezTo>
                    <a:pt x="6" y="18"/>
                    <a:pt x="7" y="29"/>
                    <a:pt x="7" y="39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8" y="54"/>
                    <a:pt x="9" y="6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7" y="50"/>
                    <a:pt x="18" y="50"/>
                  </a:cubicBezTo>
                  <a:cubicBezTo>
                    <a:pt x="20" y="51"/>
                    <a:pt x="22" y="51"/>
                    <a:pt x="24" y="51"/>
                  </a:cubicBezTo>
                  <a:cubicBezTo>
                    <a:pt x="30" y="51"/>
                    <a:pt x="37" y="47"/>
                    <a:pt x="43" y="41"/>
                  </a:cubicBezTo>
                  <a:cubicBezTo>
                    <a:pt x="40" y="36"/>
                    <a:pt x="38" y="30"/>
                    <a:pt x="38" y="24"/>
                  </a:cubicBezTo>
                  <a:cubicBezTo>
                    <a:pt x="38" y="19"/>
                    <a:pt x="39" y="13"/>
                    <a:pt x="41" y="8"/>
                  </a:cubicBezTo>
                  <a:cubicBezTo>
                    <a:pt x="40" y="7"/>
                    <a:pt x="39" y="7"/>
                    <a:pt x="3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06">
              <a:extLst>
                <a:ext uri="{FF2B5EF4-FFF2-40B4-BE49-F238E27FC236}">
                  <a16:creationId xmlns="" xmlns:a16="http://schemas.microsoft.com/office/drawing/2014/main" id="{085B3D0A-32DC-400E-82C2-E2E872D56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826946"/>
              <a:ext cx="57150" cy="33338"/>
            </a:xfrm>
            <a:custGeom>
              <a:avLst/>
              <a:gdLst>
                <a:gd name="T0" fmla="*/ 15 w 29"/>
                <a:gd name="T1" fmla="*/ 17 h 17"/>
                <a:gd name="T2" fmla="*/ 14 w 29"/>
                <a:gd name="T3" fmla="*/ 17 h 17"/>
                <a:gd name="T4" fmla="*/ 0 w 29"/>
                <a:gd name="T5" fmla="*/ 8 h 17"/>
                <a:gd name="T6" fmla="*/ 0 w 29"/>
                <a:gd name="T7" fmla="*/ 4 h 17"/>
                <a:gd name="T8" fmla="*/ 3 w 29"/>
                <a:gd name="T9" fmla="*/ 1 h 17"/>
                <a:gd name="T10" fmla="*/ 6 w 29"/>
                <a:gd name="T11" fmla="*/ 3 h 17"/>
                <a:gd name="T12" fmla="*/ 6 w 29"/>
                <a:gd name="T13" fmla="*/ 8 h 17"/>
                <a:gd name="T14" fmla="*/ 14 w 29"/>
                <a:gd name="T15" fmla="*/ 11 h 17"/>
                <a:gd name="T16" fmla="*/ 23 w 29"/>
                <a:gd name="T17" fmla="*/ 8 h 17"/>
                <a:gd name="T18" fmla="*/ 23 w 29"/>
                <a:gd name="T19" fmla="*/ 6 h 17"/>
                <a:gd name="T20" fmla="*/ 23 w 29"/>
                <a:gd name="T21" fmla="*/ 4 h 17"/>
                <a:gd name="T22" fmla="*/ 26 w 29"/>
                <a:gd name="T23" fmla="*/ 1 h 17"/>
                <a:gd name="T24" fmla="*/ 29 w 29"/>
                <a:gd name="T25" fmla="*/ 4 h 17"/>
                <a:gd name="T26" fmla="*/ 29 w 29"/>
                <a:gd name="T27" fmla="*/ 6 h 17"/>
                <a:gd name="T28" fmla="*/ 29 w 29"/>
                <a:gd name="T29" fmla="*/ 8 h 17"/>
                <a:gd name="T30" fmla="*/ 15 w 29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5" y="17"/>
                  </a:moveTo>
                  <a:cubicBezTo>
                    <a:pt x="15" y="17"/>
                    <a:pt x="14" y="17"/>
                    <a:pt x="14" y="17"/>
                  </a:cubicBezTo>
                  <a:cubicBezTo>
                    <a:pt x="6" y="17"/>
                    <a:pt x="0" y="13"/>
                    <a:pt x="0" y="8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3"/>
                    <a:pt x="6" y="5"/>
                    <a:pt x="6" y="8"/>
                  </a:cubicBezTo>
                  <a:cubicBezTo>
                    <a:pt x="6" y="10"/>
                    <a:pt x="10" y="11"/>
                    <a:pt x="14" y="11"/>
                  </a:cubicBezTo>
                  <a:cubicBezTo>
                    <a:pt x="19" y="11"/>
                    <a:pt x="23" y="10"/>
                    <a:pt x="23" y="8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2"/>
                    <a:pt x="24" y="1"/>
                    <a:pt x="26" y="1"/>
                  </a:cubicBezTo>
                  <a:cubicBezTo>
                    <a:pt x="27" y="1"/>
                    <a:pt x="29" y="2"/>
                    <a:pt x="29" y="4"/>
                  </a:cubicBezTo>
                  <a:cubicBezTo>
                    <a:pt x="29" y="5"/>
                    <a:pt x="29" y="5"/>
                    <a:pt x="29" y="6"/>
                  </a:cubicBezTo>
                  <a:cubicBezTo>
                    <a:pt x="29" y="6"/>
                    <a:pt x="29" y="7"/>
                    <a:pt x="29" y="8"/>
                  </a:cubicBezTo>
                  <a:cubicBezTo>
                    <a:pt x="29" y="14"/>
                    <a:pt x="23" y="17"/>
                    <a:pt x="15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07">
              <a:extLst>
                <a:ext uri="{FF2B5EF4-FFF2-40B4-BE49-F238E27FC236}">
                  <a16:creationId xmlns="" xmlns:a16="http://schemas.microsoft.com/office/drawing/2014/main" id="{891B1A81-6AD5-41C1-B32C-B601D2856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5745983"/>
              <a:ext cx="69850" cy="20638"/>
            </a:xfrm>
            <a:custGeom>
              <a:avLst/>
              <a:gdLst>
                <a:gd name="T0" fmla="*/ 3 w 35"/>
                <a:gd name="T1" fmla="*/ 10 h 10"/>
                <a:gd name="T2" fmla="*/ 1 w 35"/>
                <a:gd name="T3" fmla="*/ 8 h 10"/>
                <a:gd name="T4" fmla="*/ 2 w 35"/>
                <a:gd name="T5" fmla="*/ 4 h 10"/>
                <a:gd name="T6" fmla="*/ 17 w 35"/>
                <a:gd name="T7" fmla="*/ 0 h 10"/>
                <a:gd name="T8" fmla="*/ 33 w 35"/>
                <a:gd name="T9" fmla="*/ 3 h 10"/>
                <a:gd name="T10" fmla="*/ 34 w 35"/>
                <a:gd name="T11" fmla="*/ 7 h 10"/>
                <a:gd name="T12" fmla="*/ 30 w 35"/>
                <a:gd name="T13" fmla="*/ 8 h 10"/>
                <a:gd name="T14" fmla="*/ 17 w 35"/>
                <a:gd name="T15" fmla="*/ 6 h 10"/>
                <a:gd name="T16" fmla="*/ 5 w 35"/>
                <a:gd name="T17" fmla="*/ 9 h 10"/>
                <a:gd name="T18" fmla="*/ 3 w 3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">
                  <a:moveTo>
                    <a:pt x="3" y="10"/>
                  </a:move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0" y="5"/>
                    <a:pt x="2" y="4"/>
                  </a:cubicBezTo>
                  <a:cubicBezTo>
                    <a:pt x="2" y="4"/>
                    <a:pt x="8" y="0"/>
                    <a:pt x="17" y="0"/>
                  </a:cubicBezTo>
                  <a:cubicBezTo>
                    <a:pt x="26" y="0"/>
                    <a:pt x="32" y="3"/>
                    <a:pt x="33" y="3"/>
                  </a:cubicBezTo>
                  <a:cubicBezTo>
                    <a:pt x="34" y="3"/>
                    <a:pt x="35" y="5"/>
                    <a:pt x="34" y="7"/>
                  </a:cubicBezTo>
                  <a:cubicBezTo>
                    <a:pt x="34" y="8"/>
                    <a:pt x="32" y="9"/>
                    <a:pt x="30" y="8"/>
                  </a:cubicBezTo>
                  <a:cubicBezTo>
                    <a:pt x="30" y="8"/>
                    <a:pt x="25" y="6"/>
                    <a:pt x="17" y="6"/>
                  </a:cubicBezTo>
                  <a:cubicBezTo>
                    <a:pt x="10" y="6"/>
                    <a:pt x="5" y="9"/>
                    <a:pt x="5" y="9"/>
                  </a:cubicBezTo>
                  <a:cubicBezTo>
                    <a:pt x="4" y="9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08">
              <a:extLst>
                <a:ext uri="{FF2B5EF4-FFF2-40B4-BE49-F238E27FC236}">
                  <a16:creationId xmlns="" xmlns:a16="http://schemas.microsoft.com/office/drawing/2014/main" id="{85E72F82-E622-471E-8A1D-629D296EF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776146"/>
              <a:ext cx="28575" cy="38100"/>
            </a:xfrm>
            <a:custGeom>
              <a:avLst/>
              <a:gdLst>
                <a:gd name="T0" fmla="*/ 14 w 14"/>
                <a:gd name="T1" fmla="*/ 6 h 19"/>
                <a:gd name="T2" fmla="*/ 7 w 14"/>
                <a:gd name="T3" fmla="*/ 0 h 19"/>
                <a:gd name="T4" fmla="*/ 7 w 14"/>
                <a:gd name="T5" fmla="*/ 0 h 19"/>
                <a:gd name="T6" fmla="*/ 0 w 14"/>
                <a:gd name="T7" fmla="*/ 6 h 19"/>
                <a:gd name="T8" fmla="*/ 0 w 14"/>
                <a:gd name="T9" fmla="*/ 12 h 19"/>
                <a:gd name="T10" fmla="*/ 7 w 14"/>
                <a:gd name="T11" fmla="*/ 19 h 19"/>
                <a:gd name="T12" fmla="*/ 7 w 14"/>
                <a:gd name="T13" fmla="*/ 19 h 19"/>
                <a:gd name="T14" fmla="*/ 14 w 14"/>
                <a:gd name="T15" fmla="*/ 12 h 19"/>
                <a:gd name="T16" fmla="*/ 14 w 14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14" y="6"/>
                  </a:moveTo>
                  <a:cubicBezTo>
                    <a:pt x="14" y="3"/>
                    <a:pt x="11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4" y="16"/>
                    <a:pt x="14" y="12"/>
                  </a:cubicBez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09">
              <a:extLst>
                <a:ext uri="{FF2B5EF4-FFF2-40B4-BE49-F238E27FC236}">
                  <a16:creationId xmlns="" xmlns:a16="http://schemas.microsoft.com/office/drawing/2014/main" id="{1058DD52-1122-45FE-B2EA-7C1BF553C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5745983"/>
              <a:ext cx="69850" cy="20638"/>
            </a:xfrm>
            <a:custGeom>
              <a:avLst/>
              <a:gdLst>
                <a:gd name="T0" fmla="*/ 32 w 35"/>
                <a:gd name="T1" fmla="*/ 10 h 10"/>
                <a:gd name="T2" fmla="*/ 30 w 35"/>
                <a:gd name="T3" fmla="*/ 9 h 10"/>
                <a:gd name="T4" fmla="*/ 18 w 35"/>
                <a:gd name="T5" fmla="*/ 6 h 10"/>
                <a:gd name="T6" fmla="*/ 4 w 35"/>
                <a:gd name="T7" fmla="*/ 8 h 10"/>
                <a:gd name="T8" fmla="*/ 1 w 35"/>
                <a:gd name="T9" fmla="*/ 7 h 10"/>
                <a:gd name="T10" fmla="*/ 2 w 35"/>
                <a:gd name="T11" fmla="*/ 3 h 10"/>
                <a:gd name="T12" fmla="*/ 18 w 35"/>
                <a:gd name="T13" fmla="*/ 0 h 10"/>
                <a:gd name="T14" fmla="*/ 33 w 35"/>
                <a:gd name="T15" fmla="*/ 4 h 10"/>
                <a:gd name="T16" fmla="*/ 34 w 35"/>
                <a:gd name="T17" fmla="*/ 8 h 10"/>
                <a:gd name="T18" fmla="*/ 32 w 3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">
                  <a:moveTo>
                    <a:pt x="32" y="10"/>
                  </a:moveTo>
                  <a:cubicBezTo>
                    <a:pt x="31" y="10"/>
                    <a:pt x="31" y="9"/>
                    <a:pt x="30" y="9"/>
                  </a:cubicBezTo>
                  <a:cubicBezTo>
                    <a:pt x="30" y="9"/>
                    <a:pt x="25" y="6"/>
                    <a:pt x="18" y="6"/>
                  </a:cubicBezTo>
                  <a:cubicBezTo>
                    <a:pt x="10" y="6"/>
                    <a:pt x="5" y="8"/>
                    <a:pt x="4" y="8"/>
                  </a:cubicBezTo>
                  <a:cubicBezTo>
                    <a:pt x="3" y="9"/>
                    <a:pt x="1" y="8"/>
                    <a:pt x="1" y="7"/>
                  </a:cubicBezTo>
                  <a:cubicBezTo>
                    <a:pt x="0" y="5"/>
                    <a:pt x="1" y="3"/>
                    <a:pt x="2" y="3"/>
                  </a:cubicBezTo>
                  <a:cubicBezTo>
                    <a:pt x="2" y="3"/>
                    <a:pt x="9" y="0"/>
                    <a:pt x="18" y="0"/>
                  </a:cubicBezTo>
                  <a:cubicBezTo>
                    <a:pt x="27" y="0"/>
                    <a:pt x="33" y="4"/>
                    <a:pt x="33" y="4"/>
                  </a:cubicBezTo>
                  <a:cubicBezTo>
                    <a:pt x="35" y="5"/>
                    <a:pt x="35" y="7"/>
                    <a:pt x="34" y="8"/>
                  </a:cubicBezTo>
                  <a:cubicBezTo>
                    <a:pt x="34" y="9"/>
                    <a:pt x="33" y="10"/>
                    <a:pt x="3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10">
              <a:extLst>
                <a:ext uri="{FF2B5EF4-FFF2-40B4-BE49-F238E27FC236}">
                  <a16:creationId xmlns="" xmlns:a16="http://schemas.microsoft.com/office/drawing/2014/main" id="{EC38FA27-84F4-442C-AE9B-5FF81DFF6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5776146"/>
              <a:ext cx="28575" cy="38100"/>
            </a:xfrm>
            <a:custGeom>
              <a:avLst/>
              <a:gdLst>
                <a:gd name="T0" fmla="*/ 0 w 14"/>
                <a:gd name="T1" fmla="*/ 6 h 19"/>
                <a:gd name="T2" fmla="*/ 7 w 14"/>
                <a:gd name="T3" fmla="*/ 0 h 19"/>
                <a:gd name="T4" fmla="*/ 7 w 14"/>
                <a:gd name="T5" fmla="*/ 0 h 19"/>
                <a:gd name="T6" fmla="*/ 14 w 14"/>
                <a:gd name="T7" fmla="*/ 6 h 19"/>
                <a:gd name="T8" fmla="*/ 14 w 14"/>
                <a:gd name="T9" fmla="*/ 12 h 19"/>
                <a:gd name="T10" fmla="*/ 7 w 14"/>
                <a:gd name="T11" fmla="*/ 19 h 19"/>
                <a:gd name="T12" fmla="*/ 7 w 14"/>
                <a:gd name="T13" fmla="*/ 19 h 19"/>
                <a:gd name="T14" fmla="*/ 0 w 14"/>
                <a:gd name="T15" fmla="*/ 12 h 19"/>
                <a:gd name="T16" fmla="*/ 0 w 14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6"/>
                    <a:pt x="11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11">
              <a:extLst>
                <a:ext uri="{FF2B5EF4-FFF2-40B4-BE49-F238E27FC236}">
                  <a16:creationId xmlns="" xmlns:a16="http://schemas.microsoft.com/office/drawing/2014/main" id="{3F606394-5BD3-4DD4-A28A-9651813B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5896796"/>
              <a:ext cx="73025" cy="20638"/>
            </a:xfrm>
            <a:custGeom>
              <a:avLst/>
              <a:gdLst>
                <a:gd name="T0" fmla="*/ 18 w 36"/>
                <a:gd name="T1" fmla="*/ 10 h 10"/>
                <a:gd name="T2" fmla="*/ 2 w 36"/>
                <a:gd name="T3" fmla="*/ 7 h 10"/>
                <a:gd name="T4" fmla="*/ 0 w 36"/>
                <a:gd name="T5" fmla="*/ 2 h 10"/>
                <a:gd name="T6" fmla="*/ 4 w 36"/>
                <a:gd name="T7" fmla="*/ 1 h 10"/>
                <a:gd name="T8" fmla="*/ 18 w 36"/>
                <a:gd name="T9" fmla="*/ 4 h 10"/>
                <a:gd name="T10" fmla="*/ 31 w 36"/>
                <a:gd name="T11" fmla="*/ 1 h 10"/>
                <a:gd name="T12" fmla="*/ 35 w 36"/>
                <a:gd name="T13" fmla="*/ 2 h 10"/>
                <a:gd name="T14" fmla="*/ 34 w 36"/>
                <a:gd name="T15" fmla="*/ 7 h 10"/>
                <a:gd name="T16" fmla="*/ 18 w 36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">
                  <a:moveTo>
                    <a:pt x="18" y="10"/>
                  </a:moveTo>
                  <a:cubicBezTo>
                    <a:pt x="8" y="10"/>
                    <a:pt x="2" y="7"/>
                    <a:pt x="2" y="7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5" y="1"/>
                    <a:pt x="10" y="4"/>
                    <a:pt x="18" y="4"/>
                  </a:cubicBezTo>
                  <a:cubicBezTo>
                    <a:pt x="25" y="4"/>
                    <a:pt x="31" y="1"/>
                    <a:pt x="31" y="1"/>
                  </a:cubicBezTo>
                  <a:cubicBezTo>
                    <a:pt x="32" y="0"/>
                    <a:pt x="34" y="1"/>
                    <a:pt x="35" y="2"/>
                  </a:cubicBezTo>
                  <a:cubicBezTo>
                    <a:pt x="36" y="4"/>
                    <a:pt x="35" y="6"/>
                    <a:pt x="34" y="7"/>
                  </a:cubicBezTo>
                  <a:cubicBezTo>
                    <a:pt x="33" y="7"/>
                    <a:pt x="27" y="10"/>
                    <a:pt x="1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12">
              <a:extLst>
                <a:ext uri="{FF2B5EF4-FFF2-40B4-BE49-F238E27FC236}">
                  <a16:creationId xmlns="" xmlns:a16="http://schemas.microsoft.com/office/drawing/2014/main" id="{64DE13B3-9972-4022-B104-D521090E7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5933308"/>
              <a:ext cx="34925" cy="12700"/>
            </a:xfrm>
            <a:custGeom>
              <a:avLst/>
              <a:gdLst>
                <a:gd name="T0" fmla="*/ 14 w 17"/>
                <a:gd name="T1" fmla="*/ 6 h 6"/>
                <a:gd name="T2" fmla="*/ 3 w 17"/>
                <a:gd name="T3" fmla="*/ 6 h 6"/>
                <a:gd name="T4" fmla="*/ 0 w 17"/>
                <a:gd name="T5" fmla="*/ 3 h 6"/>
                <a:gd name="T6" fmla="*/ 3 w 17"/>
                <a:gd name="T7" fmla="*/ 0 h 6"/>
                <a:gd name="T8" fmla="*/ 14 w 17"/>
                <a:gd name="T9" fmla="*/ 0 h 6"/>
                <a:gd name="T10" fmla="*/ 17 w 17"/>
                <a:gd name="T11" fmla="*/ 3 h 6"/>
                <a:gd name="T12" fmla="*/ 14 w 1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">
                  <a:moveTo>
                    <a:pt x="1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5"/>
                    <a:pt x="16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="" xmlns:a16="http://schemas.microsoft.com/office/drawing/2014/main" id="{100F502C-B10A-4F23-87CA-D0F7C5D563C8}"/>
              </a:ext>
            </a:extLst>
          </p:cNvPr>
          <p:cNvGrpSpPr/>
          <p:nvPr/>
        </p:nvGrpSpPr>
        <p:grpSpPr>
          <a:xfrm>
            <a:off x="5668963" y="3563529"/>
            <a:ext cx="777875" cy="531813"/>
            <a:chOff x="5668963" y="3475038"/>
            <a:chExt cx="777875" cy="531813"/>
          </a:xfrm>
        </p:grpSpPr>
        <p:sp>
          <p:nvSpPr>
            <p:cNvPr id="228" name="Freeform 213">
              <a:extLst>
                <a:ext uri="{FF2B5EF4-FFF2-40B4-BE49-F238E27FC236}">
                  <a16:creationId xmlns="" xmlns:a16="http://schemas.microsoft.com/office/drawing/2014/main" id="{20F32AED-1EF8-4EE9-B193-E546B15E3B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3738" y="3475038"/>
              <a:ext cx="565150" cy="366713"/>
            </a:xfrm>
            <a:custGeom>
              <a:avLst/>
              <a:gdLst>
                <a:gd name="T0" fmla="*/ 278 w 281"/>
                <a:gd name="T1" fmla="*/ 182 h 182"/>
                <a:gd name="T2" fmla="*/ 3 w 281"/>
                <a:gd name="T3" fmla="*/ 182 h 182"/>
                <a:gd name="T4" fmla="*/ 0 w 281"/>
                <a:gd name="T5" fmla="*/ 179 h 182"/>
                <a:gd name="T6" fmla="*/ 0 w 281"/>
                <a:gd name="T7" fmla="*/ 7 h 182"/>
                <a:gd name="T8" fmla="*/ 6 w 281"/>
                <a:gd name="T9" fmla="*/ 0 h 182"/>
                <a:gd name="T10" fmla="*/ 274 w 281"/>
                <a:gd name="T11" fmla="*/ 0 h 182"/>
                <a:gd name="T12" fmla="*/ 281 w 281"/>
                <a:gd name="T13" fmla="*/ 7 h 182"/>
                <a:gd name="T14" fmla="*/ 281 w 281"/>
                <a:gd name="T15" fmla="*/ 179 h 182"/>
                <a:gd name="T16" fmla="*/ 278 w 281"/>
                <a:gd name="T17" fmla="*/ 182 h 182"/>
                <a:gd name="T18" fmla="*/ 6 w 281"/>
                <a:gd name="T19" fmla="*/ 176 h 182"/>
                <a:gd name="T20" fmla="*/ 275 w 281"/>
                <a:gd name="T21" fmla="*/ 176 h 182"/>
                <a:gd name="T22" fmla="*/ 275 w 281"/>
                <a:gd name="T23" fmla="*/ 7 h 182"/>
                <a:gd name="T24" fmla="*/ 275 w 281"/>
                <a:gd name="T25" fmla="*/ 6 h 182"/>
                <a:gd name="T26" fmla="*/ 274 w 281"/>
                <a:gd name="T27" fmla="*/ 6 h 182"/>
                <a:gd name="T28" fmla="*/ 6 w 281"/>
                <a:gd name="T29" fmla="*/ 6 h 182"/>
                <a:gd name="T30" fmla="*/ 6 w 281"/>
                <a:gd name="T31" fmla="*/ 6 h 182"/>
                <a:gd name="T32" fmla="*/ 6 w 281"/>
                <a:gd name="T33" fmla="*/ 7 h 182"/>
                <a:gd name="T34" fmla="*/ 6 w 281"/>
                <a:gd name="T35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1" h="182">
                  <a:moveTo>
                    <a:pt x="278" y="182"/>
                  </a:moveTo>
                  <a:cubicBezTo>
                    <a:pt x="3" y="182"/>
                    <a:pt x="3" y="182"/>
                    <a:pt x="3" y="182"/>
                  </a:cubicBezTo>
                  <a:cubicBezTo>
                    <a:pt x="1" y="182"/>
                    <a:pt x="0" y="181"/>
                    <a:pt x="0" y="1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4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7" y="0"/>
                    <a:pt x="281" y="2"/>
                    <a:pt x="281" y="7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81"/>
                    <a:pt x="279" y="182"/>
                    <a:pt x="278" y="182"/>
                  </a:cubicBezTo>
                  <a:close/>
                  <a:moveTo>
                    <a:pt x="6" y="176"/>
                  </a:moveTo>
                  <a:cubicBezTo>
                    <a:pt x="275" y="176"/>
                    <a:pt x="275" y="176"/>
                    <a:pt x="275" y="176"/>
                  </a:cubicBezTo>
                  <a:cubicBezTo>
                    <a:pt x="275" y="7"/>
                    <a:pt x="275" y="7"/>
                    <a:pt x="275" y="7"/>
                  </a:cubicBezTo>
                  <a:cubicBezTo>
                    <a:pt x="275" y="7"/>
                    <a:pt x="275" y="6"/>
                    <a:pt x="275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lnTo>
                    <a:pt x="6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14">
              <a:extLst>
                <a:ext uri="{FF2B5EF4-FFF2-40B4-BE49-F238E27FC236}">
                  <a16:creationId xmlns="" xmlns:a16="http://schemas.microsoft.com/office/drawing/2014/main" id="{2CF7635D-4B7F-41CE-ACCF-40C1BFED9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3959226"/>
              <a:ext cx="777875" cy="47625"/>
            </a:xfrm>
            <a:custGeom>
              <a:avLst/>
              <a:gdLst>
                <a:gd name="T0" fmla="*/ 383 w 386"/>
                <a:gd name="T1" fmla="*/ 23 h 23"/>
                <a:gd name="T2" fmla="*/ 3 w 386"/>
                <a:gd name="T3" fmla="*/ 23 h 23"/>
                <a:gd name="T4" fmla="*/ 0 w 386"/>
                <a:gd name="T5" fmla="*/ 20 h 23"/>
                <a:gd name="T6" fmla="*/ 0 w 386"/>
                <a:gd name="T7" fmla="*/ 3 h 23"/>
                <a:gd name="T8" fmla="*/ 3 w 386"/>
                <a:gd name="T9" fmla="*/ 0 h 23"/>
                <a:gd name="T10" fmla="*/ 6 w 386"/>
                <a:gd name="T11" fmla="*/ 3 h 23"/>
                <a:gd name="T12" fmla="*/ 6 w 386"/>
                <a:gd name="T13" fmla="*/ 17 h 23"/>
                <a:gd name="T14" fmla="*/ 380 w 386"/>
                <a:gd name="T15" fmla="*/ 17 h 23"/>
                <a:gd name="T16" fmla="*/ 380 w 386"/>
                <a:gd name="T17" fmla="*/ 3 h 23"/>
                <a:gd name="T18" fmla="*/ 383 w 386"/>
                <a:gd name="T19" fmla="*/ 0 h 23"/>
                <a:gd name="T20" fmla="*/ 386 w 386"/>
                <a:gd name="T21" fmla="*/ 3 h 23"/>
                <a:gd name="T22" fmla="*/ 386 w 386"/>
                <a:gd name="T23" fmla="*/ 20 h 23"/>
                <a:gd name="T24" fmla="*/ 383 w 386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23">
                  <a:moveTo>
                    <a:pt x="38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2"/>
                    <a:pt x="0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80" y="17"/>
                    <a:pt x="380" y="17"/>
                    <a:pt x="380" y="17"/>
                  </a:cubicBezTo>
                  <a:cubicBezTo>
                    <a:pt x="380" y="3"/>
                    <a:pt x="380" y="3"/>
                    <a:pt x="380" y="3"/>
                  </a:cubicBezTo>
                  <a:cubicBezTo>
                    <a:pt x="380" y="2"/>
                    <a:pt x="381" y="0"/>
                    <a:pt x="383" y="0"/>
                  </a:cubicBezTo>
                  <a:cubicBezTo>
                    <a:pt x="384" y="0"/>
                    <a:pt x="386" y="2"/>
                    <a:pt x="386" y="3"/>
                  </a:cubicBezTo>
                  <a:cubicBezTo>
                    <a:pt x="386" y="20"/>
                    <a:pt x="386" y="20"/>
                    <a:pt x="386" y="20"/>
                  </a:cubicBezTo>
                  <a:cubicBezTo>
                    <a:pt x="386" y="22"/>
                    <a:pt x="384" y="23"/>
                    <a:pt x="38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15">
              <a:extLst>
                <a:ext uri="{FF2B5EF4-FFF2-40B4-BE49-F238E27FC236}">
                  <a16:creationId xmlns="" xmlns:a16="http://schemas.microsoft.com/office/drawing/2014/main" id="{D8B8E541-0389-43CF-A5B9-5E97D1076E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3829051"/>
              <a:ext cx="777875" cy="141288"/>
            </a:xfrm>
            <a:custGeom>
              <a:avLst/>
              <a:gdLst>
                <a:gd name="T0" fmla="*/ 383 w 386"/>
                <a:gd name="T1" fmla="*/ 70 h 70"/>
                <a:gd name="T2" fmla="*/ 3 w 386"/>
                <a:gd name="T3" fmla="*/ 70 h 70"/>
                <a:gd name="T4" fmla="*/ 0 w 386"/>
                <a:gd name="T5" fmla="*/ 68 h 70"/>
                <a:gd name="T6" fmla="*/ 1 w 386"/>
                <a:gd name="T7" fmla="*/ 65 h 70"/>
                <a:gd name="T8" fmla="*/ 53 w 386"/>
                <a:gd name="T9" fmla="*/ 1 h 70"/>
                <a:gd name="T10" fmla="*/ 55 w 386"/>
                <a:gd name="T11" fmla="*/ 0 h 70"/>
                <a:gd name="T12" fmla="*/ 330 w 386"/>
                <a:gd name="T13" fmla="*/ 0 h 70"/>
                <a:gd name="T14" fmla="*/ 332 w 386"/>
                <a:gd name="T15" fmla="*/ 1 h 70"/>
                <a:gd name="T16" fmla="*/ 385 w 386"/>
                <a:gd name="T17" fmla="*/ 65 h 70"/>
                <a:gd name="T18" fmla="*/ 385 w 386"/>
                <a:gd name="T19" fmla="*/ 68 h 70"/>
                <a:gd name="T20" fmla="*/ 383 w 386"/>
                <a:gd name="T21" fmla="*/ 70 h 70"/>
                <a:gd name="T22" fmla="*/ 9 w 386"/>
                <a:gd name="T23" fmla="*/ 64 h 70"/>
                <a:gd name="T24" fmla="*/ 376 w 386"/>
                <a:gd name="T25" fmla="*/ 64 h 70"/>
                <a:gd name="T26" fmla="*/ 328 w 386"/>
                <a:gd name="T27" fmla="*/ 6 h 70"/>
                <a:gd name="T28" fmla="*/ 56 w 386"/>
                <a:gd name="T29" fmla="*/ 6 h 70"/>
                <a:gd name="T30" fmla="*/ 9 w 386"/>
                <a:gd name="T31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70">
                  <a:moveTo>
                    <a:pt x="383" y="70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1" y="69"/>
                    <a:pt x="0" y="68"/>
                  </a:cubicBezTo>
                  <a:cubicBezTo>
                    <a:pt x="0" y="67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4" y="0"/>
                    <a:pt x="55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31" y="0"/>
                    <a:pt x="331" y="1"/>
                    <a:pt x="332" y="1"/>
                  </a:cubicBezTo>
                  <a:cubicBezTo>
                    <a:pt x="385" y="65"/>
                    <a:pt x="385" y="65"/>
                    <a:pt x="385" y="65"/>
                  </a:cubicBezTo>
                  <a:cubicBezTo>
                    <a:pt x="386" y="66"/>
                    <a:pt x="386" y="67"/>
                    <a:pt x="385" y="68"/>
                  </a:cubicBezTo>
                  <a:cubicBezTo>
                    <a:pt x="385" y="69"/>
                    <a:pt x="384" y="70"/>
                    <a:pt x="383" y="70"/>
                  </a:cubicBezTo>
                  <a:close/>
                  <a:moveTo>
                    <a:pt x="9" y="64"/>
                  </a:moveTo>
                  <a:cubicBezTo>
                    <a:pt x="376" y="64"/>
                    <a:pt x="376" y="64"/>
                    <a:pt x="376" y="64"/>
                  </a:cubicBezTo>
                  <a:cubicBezTo>
                    <a:pt x="328" y="6"/>
                    <a:pt x="328" y="6"/>
                    <a:pt x="328" y="6"/>
                  </a:cubicBezTo>
                  <a:cubicBezTo>
                    <a:pt x="56" y="6"/>
                    <a:pt x="56" y="6"/>
                    <a:pt x="56" y="6"/>
                  </a:cubicBezTo>
                  <a:lnTo>
                    <a:pt x="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16">
              <a:extLst>
                <a:ext uri="{FF2B5EF4-FFF2-40B4-BE49-F238E27FC236}">
                  <a16:creationId xmlns="" xmlns:a16="http://schemas.microsoft.com/office/drawing/2014/main" id="{5FD27D63-C27D-418A-8064-8DC794487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5488" y="3506788"/>
              <a:ext cx="500063" cy="296863"/>
            </a:xfrm>
            <a:custGeom>
              <a:avLst/>
              <a:gdLst>
                <a:gd name="T0" fmla="*/ 245 w 248"/>
                <a:gd name="T1" fmla="*/ 147 h 147"/>
                <a:gd name="T2" fmla="*/ 3 w 248"/>
                <a:gd name="T3" fmla="*/ 147 h 147"/>
                <a:gd name="T4" fmla="*/ 0 w 248"/>
                <a:gd name="T5" fmla="*/ 144 h 147"/>
                <a:gd name="T6" fmla="*/ 0 w 248"/>
                <a:gd name="T7" fmla="*/ 3 h 147"/>
                <a:gd name="T8" fmla="*/ 3 w 248"/>
                <a:gd name="T9" fmla="*/ 0 h 147"/>
                <a:gd name="T10" fmla="*/ 245 w 248"/>
                <a:gd name="T11" fmla="*/ 0 h 147"/>
                <a:gd name="T12" fmla="*/ 248 w 248"/>
                <a:gd name="T13" fmla="*/ 3 h 147"/>
                <a:gd name="T14" fmla="*/ 248 w 248"/>
                <a:gd name="T15" fmla="*/ 144 h 147"/>
                <a:gd name="T16" fmla="*/ 245 w 248"/>
                <a:gd name="T17" fmla="*/ 147 h 147"/>
                <a:gd name="T18" fmla="*/ 6 w 248"/>
                <a:gd name="T19" fmla="*/ 141 h 147"/>
                <a:gd name="T20" fmla="*/ 242 w 248"/>
                <a:gd name="T21" fmla="*/ 141 h 147"/>
                <a:gd name="T22" fmla="*/ 242 w 248"/>
                <a:gd name="T23" fmla="*/ 6 h 147"/>
                <a:gd name="T24" fmla="*/ 6 w 248"/>
                <a:gd name="T25" fmla="*/ 6 h 147"/>
                <a:gd name="T26" fmla="*/ 6 w 248"/>
                <a:gd name="T27" fmla="*/ 14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" h="147">
                  <a:moveTo>
                    <a:pt x="245" y="147"/>
                  </a:moveTo>
                  <a:cubicBezTo>
                    <a:pt x="3" y="147"/>
                    <a:pt x="3" y="147"/>
                    <a:pt x="3" y="147"/>
                  </a:cubicBezTo>
                  <a:cubicBezTo>
                    <a:pt x="1" y="147"/>
                    <a:pt x="0" y="145"/>
                    <a:pt x="0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6" y="0"/>
                    <a:pt x="248" y="1"/>
                    <a:pt x="248" y="3"/>
                  </a:cubicBezTo>
                  <a:cubicBezTo>
                    <a:pt x="248" y="144"/>
                    <a:pt x="248" y="144"/>
                    <a:pt x="248" y="144"/>
                  </a:cubicBezTo>
                  <a:cubicBezTo>
                    <a:pt x="248" y="145"/>
                    <a:pt x="246" y="147"/>
                    <a:pt x="245" y="147"/>
                  </a:cubicBezTo>
                  <a:close/>
                  <a:moveTo>
                    <a:pt x="6" y="141"/>
                  </a:moveTo>
                  <a:cubicBezTo>
                    <a:pt x="242" y="141"/>
                    <a:pt x="242" y="141"/>
                    <a:pt x="242" y="141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17">
              <a:extLst>
                <a:ext uri="{FF2B5EF4-FFF2-40B4-BE49-F238E27FC236}">
                  <a16:creationId xmlns="" xmlns:a16="http://schemas.microsoft.com/office/drawing/2014/main" id="{AC0E08A0-2095-42B1-BFCF-9A62C8C9E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113" y="3589338"/>
              <a:ext cx="169863" cy="149225"/>
            </a:xfrm>
            <a:custGeom>
              <a:avLst/>
              <a:gdLst>
                <a:gd name="T0" fmla="*/ 37 w 85"/>
                <a:gd name="T1" fmla="*/ 74 h 74"/>
                <a:gd name="T2" fmla="*/ 0 w 85"/>
                <a:gd name="T3" fmla="*/ 37 h 74"/>
                <a:gd name="T4" fmla="*/ 37 w 85"/>
                <a:gd name="T5" fmla="*/ 0 h 74"/>
                <a:gd name="T6" fmla="*/ 40 w 85"/>
                <a:gd name="T7" fmla="*/ 3 h 74"/>
                <a:gd name="T8" fmla="*/ 37 w 85"/>
                <a:gd name="T9" fmla="*/ 6 h 74"/>
                <a:gd name="T10" fmla="*/ 6 w 85"/>
                <a:gd name="T11" fmla="*/ 37 h 74"/>
                <a:gd name="T12" fmla="*/ 37 w 85"/>
                <a:gd name="T13" fmla="*/ 68 h 74"/>
                <a:gd name="T14" fmla="*/ 49 w 85"/>
                <a:gd name="T15" fmla="*/ 66 h 74"/>
                <a:gd name="T16" fmla="*/ 51 w 85"/>
                <a:gd name="T17" fmla="*/ 64 h 74"/>
                <a:gd name="T18" fmla="*/ 80 w 85"/>
                <a:gd name="T19" fmla="*/ 49 h 74"/>
                <a:gd name="T20" fmla="*/ 84 w 85"/>
                <a:gd name="T21" fmla="*/ 50 h 74"/>
                <a:gd name="T22" fmla="*/ 83 w 85"/>
                <a:gd name="T23" fmla="*/ 54 h 74"/>
                <a:gd name="T24" fmla="*/ 51 w 85"/>
                <a:gd name="T25" fmla="*/ 71 h 74"/>
                <a:gd name="T26" fmla="*/ 37 w 85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74">
                  <a:moveTo>
                    <a:pt x="37" y="74"/>
                  </a:moveTo>
                  <a:cubicBezTo>
                    <a:pt x="17" y="74"/>
                    <a:pt x="0" y="57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39" y="0"/>
                    <a:pt x="40" y="1"/>
                    <a:pt x="40" y="3"/>
                  </a:cubicBezTo>
                  <a:cubicBezTo>
                    <a:pt x="40" y="5"/>
                    <a:pt x="39" y="6"/>
                    <a:pt x="37" y="6"/>
                  </a:cubicBezTo>
                  <a:cubicBezTo>
                    <a:pt x="20" y="6"/>
                    <a:pt x="6" y="20"/>
                    <a:pt x="6" y="37"/>
                  </a:cubicBezTo>
                  <a:cubicBezTo>
                    <a:pt x="6" y="54"/>
                    <a:pt x="20" y="68"/>
                    <a:pt x="37" y="68"/>
                  </a:cubicBezTo>
                  <a:cubicBezTo>
                    <a:pt x="41" y="68"/>
                    <a:pt x="45" y="67"/>
                    <a:pt x="49" y="66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1" y="48"/>
                    <a:pt x="83" y="49"/>
                    <a:pt x="84" y="50"/>
                  </a:cubicBezTo>
                  <a:cubicBezTo>
                    <a:pt x="85" y="52"/>
                    <a:pt x="84" y="53"/>
                    <a:pt x="83" y="5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73"/>
                    <a:pt x="42" y="74"/>
                    <a:pt x="37" y="7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8">
              <a:extLst>
                <a:ext uri="{FF2B5EF4-FFF2-40B4-BE49-F238E27FC236}">
                  <a16:creationId xmlns="" xmlns:a16="http://schemas.microsoft.com/office/drawing/2014/main" id="{85D8CF41-47DE-463D-9311-0ABC821F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3589338"/>
              <a:ext cx="133350" cy="73025"/>
            </a:xfrm>
            <a:custGeom>
              <a:avLst/>
              <a:gdLst>
                <a:gd name="T0" fmla="*/ 62 w 66"/>
                <a:gd name="T1" fmla="*/ 36 h 36"/>
                <a:gd name="T2" fmla="*/ 60 w 66"/>
                <a:gd name="T3" fmla="*/ 35 h 36"/>
                <a:gd name="T4" fmla="*/ 3 w 66"/>
                <a:gd name="T5" fmla="*/ 6 h 36"/>
                <a:gd name="T6" fmla="*/ 0 w 66"/>
                <a:gd name="T7" fmla="*/ 3 h 36"/>
                <a:gd name="T8" fmla="*/ 3 w 66"/>
                <a:gd name="T9" fmla="*/ 0 h 36"/>
                <a:gd name="T10" fmla="*/ 3 w 66"/>
                <a:gd name="T11" fmla="*/ 0 h 36"/>
                <a:gd name="T12" fmla="*/ 64 w 66"/>
                <a:gd name="T13" fmla="*/ 30 h 36"/>
                <a:gd name="T14" fmla="*/ 65 w 66"/>
                <a:gd name="T15" fmla="*/ 34 h 36"/>
                <a:gd name="T16" fmla="*/ 62 w 6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36">
                  <a:moveTo>
                    <a:pt x="62" y="36"/>
                  </a:moveTo>
                  <a:cubicBezTo>
                    <a:pt x="62" y="36"/>
                    <a:pt x="61" y="35"/>
                    <a:pt x="60" y="35"/>
                  </a:cubicBezTo>
                  <a:cubicBezTo>
                    <a:pt x="42" y="20"/>
                    <a:pt x="22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4" y="0"/>
                    <a:pt x="45" y="14"/>
                    <a:pt x="64" y="30"/>
                  </a:cubicBezTo>
                  <a:cubicBezTo>
                    <a:pt x="66" y="31"/>
                    <a:pt x="66" y="33"/>
                    <a:pt x="65" y="34"/>
                  </a:cubicBezTo>
                  <a:cubicBezTo>
                    <a:pt x="64" y="35"/>
                    <a:pt x="63" y="36"/>
                    <a:pt x="62" y="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19">
              <a:extLst>
                <a:ext uri="{FF2B5EF4-FFF2-40B4-BE49-F238E27FC236}">
                  <a16:creationId xmlns="" xmlns:a16="http://schemas.microsoft.com/office/drawing/2014/main" id="{0ECCF6FE-C800-4C1B-9D33-2F6DDCEA5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213" y="3648076"/>
              <a:ext cx="34925" cy="15875"/>
            </a:xfrm>
            <a:custGeom>
              <a:avLst/>
              <a:gdLst>
                <a:gd name="T0" fmla="*/ 3 w 18"/>
                <a:gd name="T1" fmla="*/ 8 h 8"/>
                <a:gd name="T2" fmla="*/ 0 w 18"/>
                <a:gd name="T3" fmla="*/ 5 h 8"/>
                <a:gd name="T4" fmla="*/ 3 w 18"/>
                <a:gd name="T5" fmla="*/ 2 h 8"/>
                <a:gd name="T6" fmla="*/ 15 w 18"/>
                <a:gd name="T7" fmla="*/ 1 h 8"/>
                <a:gd name="T8" fmla="*/ 18 w 18"/>
                <a:gd name="T9" fmla="*/ 3 h 8"/>
                <a:gd name="T10" fmla="*/ 16 w 18"/>
                <a:gd name="T11" fmla="*/ 6 h 8"/>
                <a:gd name="T12" fmla="*/ 4 w 18"/>
                <a:gd name="T13" fmla="*/ 7 h 8"/>
                <a:gd name="T14" fmla="*/ 3 w 1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8">
                  <a:moveTo>
                    <a:pt x="3" y="8"/>
                  </a:move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1" y="2"/>
                    <a:pt x="3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8" y="2"/>
                    <a:pt x="18" y="3"/>
                  </a:cubicBezTo>
                  <a:cubicBezTo>
                    <a:pt x="18" y="5"/>
                    <a:pt x="17" y="6"/>
                    <a:pt x="16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20">
              <a:extLst>
                <a:ext uri="{FF2B5EF4-FFF2-40B4-BE49-F238E27FC236}">
                  <a16:creationId xmlns="" xmlns:a16="http://schemas.microsoft.com/office/drawing/2014/main" id="{D94A9FA9-3B75-4E7C-8E0A-15F8F8E8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5675" y="3622676"/>
              <a:ext cx="20638" cy="39688"/>
            </a:xfrm>
            <a:custGeom>
              <a:avLst/>
              <a:gdLst>
                <a:gd name="T0" fmla="*/ 6 w 10"/>
                <a:gd name="T1" fmla="*/ 20 h 20"/>
                <a:gd name="T2" fmla="*/ 3 w 10"/>
                <a:gd name="T3" fmla="*/ 17 h 20"/>
                <a:gd name="T4" fmla="*/ 0 w 10"/>
                <a:gd name="T5" fmla="*/ 4 h 20"/>
                <a:gd name="T6" fmla="*/ 3 w 10"/>
                <a:gd name="T7" fmla="*/ 1 h 20"/>
                <a:gd name="T8" fmla="*/ 6 w 10"/>
                <a:gd name="T9" fmla="*/ 3 h 20"/>
                <a:gd name="T10" fmla="*/ 9 w 10"/>
                <a:gd name="T11" fmla="*/ 16 h 20"/>
                <a:gd name="T12" fmla="*/ 7 w 10"/>
                <a:gd name="T13" fmla="*/ 19 h 20"/>
                <a:gd name="T14" fmla="*/ 6 w 1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0">
                  <a:moveTo>
                    <a:pt x="6" y="20"/>
                  </a:moveTo>
                  <a:cubicBezTo>
                    <a:pt x="5" y="20"/>
                    <a:pt x="4" y="19"/>
                    <a:pt x="3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9" y="19"/>
                    <a:pt x="7" y="19"/>
                  </a:cubicBezTo>
                  <a:cubicBezTo>
                    <a:pt x="7" y="19"/>
                    <a:pt x="7" y="20"/>
                    <a:pt x="6" y="2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21">
              <a:extLst>
                <a:ext uri="{FF2B5EF4-FFF2-40B4-BE49-F238E27FC236}">
                  <a16:creationId xmlns="" xmlns:a16="http://schemas.microsoft.com/office/drawing/2014/main" id="{F5B6B748-6F57-49DD-958C-E5567B266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3589338"/>
              <a:ext cx="169863" cy="149225"/>
            </a:xfrm>
            <a:custGeom>
              <a:avLst/>
              <a:gdLst>
                <a:gd name="T0" fmla="*/ 48 w 84"/>
                <a:gd name="T1" fmla="*/ 74 h 74"/>
                <a:gd name="T2" fmla="*/ 45 w 84"/>
                <a:gd name="T3" fmla="*/ 71 h 74"/>
                <a:gd name="T4" fmla="*/ 48 w 84"/>
                <a:gd name="T5" fmla="*/ 68 h 74"/>
                <a:gd name="T6" fmla="*/ 78 w 84"/>
                <a:gd name="T7" fmla="*/ 37 h 74"/>
                <a:gd name="T8" fmla="*/ 48 w 84"/>
                <a:gd name="T9" fmla="*/ 6 h 74"/>
                <a:gd name="T10" fmla="*/ 36 w 84"/>
                <a:gd name="T11" fmla="*/ 8 h 74"/>
                <a:gd name="T12" fmla="*/ 34 w 84"/>
                <a:gd name="T13" fmla="*/ 9 h 74"/>
                <a:gd name="T14" fmla="*/ 5 w 84"/>
                <a:gd name="T15" fmla="*/ 25 h 74"/>
                <a:gd name="T16" fmla="*/ 1 w 84"/>
                <a:gd name="T17" fmla="*/ 24 h 74"/>
                <a:gd name="T18" fmla="*/ 2 w 84"/>
                <a:gd name="T19" fmla="*/ 20 h 74"/>
                <a:gd name="T20" fmla="*/ 33 w 84"/>
                <a:gd name="T21" fmla="*/ 3 h 74"/>
                <a:gd name="T22" fmla="*/ 48 w 84"/>
                <a:gd name="T23" fmla="*/ 0 h 74"/>
                <a:gd name="T24" fmla="*/ 84 w 84"/>
                <a:gd name="T25" fmla="*/ 37 h 74"/>
                <a:gd name="T26" fmla="*/ 48 w 84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4">
                  <a:moveTo>
                    <a:pt x="48" y="74"/>
                  </a:moveTo>
                  <a:cubicBezTo>
                    <a:pt x="46" y="74"/>
                    <a:pt x="45" y="72"/>
                    <a:pt x="45" y="71"/>
                  </a:cubicBezTo>
                  <a:cubicBezTo>
                    <a:pt x="45" y="69"/>
                    <a:pt x="46" y="68"/>
                    <a:pt x="48" y="68"/>
                  </a:cubicBezTo>
                  <a:cubicBezTo>
                    <a:pt x="65" y="68"/>
                    <a:pt x="78" y="54"/>
                    <a:pt x="78" y="37"/>
                  </a:cubicBezTo>
                  <a:cubicBezTo>
                    <a:pt x="78" y="20"/>
                    <a:pt x="65" y="6"/>
                    <a:pt x="48" y="6"/>
                  </a:cubicBezTo>
                  <a:cubicBezTo>
                    <a:pt x="43" y="6"/>
                    <a:pt x="40" y="7"/>
                    <a:pt x="36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5"/>
                    <a:pt x="1" y="24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8" y="1"/>
                    <a:pt x="43" y="0"/>
                    <a:pt x="48" y="0"/>
                  </a:cubicBezTo>
                  <a:cubicBezTo>
                    <a:pt x="68" y="0"/>
                    <a:pt x="84" y="17"/>
                    <a:pt x="84" y="37"/>
                  </a:cubicBezTo>
                  <a:cubicBezTo>
                    <a:pt x="84" y="57"/>
                    <a:pt x="68" y="74"/>
                    <a:pt x="48" y="7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22">
              <a:extLst>
                <a:ext uri="{FF2B5EF4-FFF2-40B4-BE49-F238E27FC236}">
                  <a16:creationId xmlns="" xmlns:a16="http://schemas.microsoft.com/office/drawing/2014/main" id="{037C3179-7789-448E-9B33-D7F1091B4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65538"/>
              <a:ext cx="133350" cy="73025"/>
            </a:xfrm>
            <a:custGeom>
              <a:avLst/>
              <a:gdLst>
                <a:gd name="T0" fmla="*/ 63 w 66"/>
                <a:gd name="T1" fmla="*/ 36 h 36"/>
                <a:gd name="T2" fmla="*/ 63 w 66"/>
                <a:gd name="T3" fmla="*/ 36 h 36"/>
                <a:gd name="T4" fmla="*/ 1 w 66"/>
                <a:gd name="T5" fmla="*/ 6 h 36"/>
                <a:gd name="T6" fmla="*/ 1 w 66"/>
                <a:gd name="T7" fmla="*/ 1 h 36"/>
                <a:gd name="T8" fmla="*/ 5 w 66"/>
                <a:gd name="T9" fmla="*/ 1 h 36"/>
                <a:gd name="T10" fmla="*/ 63 w 66"/>
                <a:gd name="T11" fmla="*/ 30 h 36"/>
                <a:gd name="T12" fmla="*/ 66 w 66"/>
                <a:gd name="T13" fmla="*/ 33 h 36"/>
                <a:gd name="T14" fmla="*/ 63 w 6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36">
                  <a:moveTo>
                    <a:pt x="63" y="36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42" y="36"/>
                    <a:pt x="21" y="21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4" y="16"/>
                    <a:pt x="44" y="30"/>
                    <a:pt x="63" y="30"/>
                  </a:cubicBezTo>
                  <a:cubicBezTo>
                    <a:pt x="64" y="30"/>
                    <a:pt x="66" y="31"/>
                    <a:pt x="66" y="33"/>
                  </a:cubicBezTo>
                  <a:cubicBezTo>
                    <a:pt x="66" y="35"/>
                    <a:pt x="64" y="36"/>
                    <a:pt x="63" y="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23">
              <a:extLst>
                <a:ext uri="{FF2B5EF4-FFF2-40B4-BE49-F238E27FC236}">
                  <a16:creationId xmlns="" xmlns:a16="http://schemas.microsoft.com/office/drawing/2014/main" id="{CFDFB993-D44B-41FA-9A32-ECD0CFE7B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65538"/>
              <a:ext cx="38100" cy="14288"/>
            </a:xfrm>
            <a:custGeom>
              <a:avLst/>
              <a:gdLst>
                <a:gd name="T0" fmla="*/ 16 w 19"/>
                <a:gd name="T1" fmla="*/ 7 h 7"/>
                <a:gd name="T2" fmla="*/ 16 w 19"/>
                <a:gd name="T3" fmla="*/ 7 h 7"/>
                <a:gd name="T4" fmla="*/ 3 w 19"/>
                <a:gd name="T5" fmla="*/ 6 h 7"/>
                <a:gd name="T6" fmla="*/ 0 w 19"/>
                <a:gd name="T7" fmla="*/ 3 h 7"/>
                <a:gd name="T8" fmla="*/ 4 w 19"/>
                <a:gd name="T9" fmla="*/ 0 h 7"/>
                <a:gd name="T10" fmla="*/ 16 w 19"/>
                <a:gd name="T11" fmla="*/ 1 h 7"/>
                <a:gd name="T12" fmla="*/ 19 w 19"/>
                <a:gd name="T13" fmla="*/ 4 h 7"/>
                <a:gd name="T14" fmla="*/ 16 w 1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16" y="7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1"/>
                    <a:pt x="19" y="3"/>
                    <a:pt x="19" y="4"/>
                  </a:cubicBezTo>
                  <a:cubicBezTo>
                    <a:pt x="19" y="6"/>
                    <a:pt x="18" y="7"/>
                    <a:pt x="16" y="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24">
              <a:extLst>
                <a:ext uri="{FF2B5EF4-FFF2-40B4-BE49-F238E27FC236}">
                  <a16:creationId xmlns="" xmlns:a16="http://schemas.microsoft.com/office/drawing/2014/main" id="{D2D3426A-2F16-4D1A-98B4-377F723D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65538"/>
              <a:ext cx="22225" cy="39688"/>
            </a:xfrm>
            <a:custGeom>
              <a:avLst/>
              <a:gdLst>
                <a:gd name="T0" fmla="*/ 7 w 11"/>
                <a:gd name="T1" fmla="*/ 19 h 19"/>
                <a:gd name="T2" fmla="*/ 4 w 11"/>
                <a:gd name="T3" fmla="*/ 17 h 19"/>
                <a:gd name="T4" fmla="*/ 0 w 11"/>
                <a:gd name="T5" fmla="*/ 4 h 19"/>
                <a:gd name="T6" fmla="*/ 2 w 11"/>
                <a:gd name="T7" fmla="*/ 0 h 19"/>
                <a:gd name="T8" fmla="*/ 6 w 11"/>
                <a:gd name="T9" fmla="*/ 2 h 19"/>
                <a:gd name="T10" fmla="*/ 10 w 11"/>
                <a:gd name="T11" fmla="*/ 16 h 19"/>
                <a:gd name="T12" fmla="*/ 8 w 11"/>
                <a:gd name="T13" fmla="*/ 19 h 19"/>
                <a:gd name="T14" fmla="*/ 7 w 1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9">
                  <a:moveTo>
                    <a:pt x="7" y="19"/>
                  </a:moveTo>
                  <a:cubicBezTo>
                    <a:pt x="6" y="19"/>
                    <a:pt x="5" y="19"/>
                    <a:pt x="4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0" y="19"/>
                    <a:pt x="8" y="19"/>
                  </a:cubicBezTo>
                  <a:cubicBezTo>
                    <a:pt x="8" y="19"/>
                    <a:pt x="8" y="19"/>
                    <a:pt x="7" y="1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="" xmlns:a16="http://schemas.microsoft.com/office/drawing/2014/main" id="{53523C8B-DA28-4CAE-9B65-A29945F4B954}"/>
              </a:ext>
            </a:extLst>
          </p:cNvPr>
          <p:cNvGrpSpPr/>
          <p:nvPr/>
        </p:nvGrpSpPr>
        <p:grpSpPr>
          <a:xfrm>
            <a:off x="5721350" y="5414554"/>
            <a:ext cx="673100" cy="622301"/>
            <a:chOff x="5721350" y="5326063"/>
            <a:chExt cx="673100" cy="622301"/>
          </a:xfrm>
        </p:grpSpPr>
        <p:sp>
          <p:nvSpPr>
            <p:cNvPr id="241" name="Freeform 225">
              <a:extLst>
                <a:ext uri="{FF2B5EF4-FFF2-40B4-BE49-F238E27FC236}">
                  <a16:creationId xmlns="" xmlns:a16="http://schemas.microsoft.com/office/drawing/2014/main" id="{F3ED51F2-A693-4049-BCC4-FFFAA2B68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0" y="5580063"/>
              <a:ext cx="74613" cy="115888"/>
            </a:xfrm>
            <a:custGeom>
              <a:avLst/>
              <a:gdLst>
                <a:gd name="T0" fmla="*/ 30 w 37"/>
                <a:gd name="T1" fmla="*/ 57 h 57"/>
                <a:gd name="T2" fmla="*/ 23 w 37"/>
                <a:gd name="T3" fmla="*/ 53 h 57"/>
                <a:gd name="T4" fmla="*/ 22 w 37"/>
                <a:gd name="T5" fmla="*/ 53 h 57"/>
                <a:gd name="T6" fmla="*/ 22 w 37"/>
                <a:gd name="T7" fmla="*/ 53 h 57"/>
                <a:gd name="T8" fmla="*/ 0 w 37"/>
                <a:gd name="T9" fmla="*/ 27 h 57"/>
                <a:gd name="T10" fmla="*/ 10 w 37"/>
                <a:gd name="T11" fmla="*/ 5 h 57"/>
                <a:gd name="T12" fmla="*/ 11 w 37"/>
                <a:gd name="T13" fmla="*/ 5 h 57"/>
                <a:gd name="T14" fmla="*/ 22 w 37"/>
                <a:gd name="T15" fmla="*/ 2 h 57"/>
                <a:gd name="T16" fmla="*/ 22 w 37"/>
                <a:gd name="T17" fmla="*/ 2 h 57"/>
                <a:gd name="T18" fmla="*/ 23 w 37"/>
                <a:gd name="T19" fmla="*/ 2 h 57"/>
                <a:gd name="T20" fmla="*/ 25 w 37"/>
                <a:gd name="T21" fmla="*/ 2 h 57"/>
                <a:gd name="T22" fmla="*/ 30 w 37"/>
                <a:gd name="T23" fmla="*/ 0 h 57"/>
                <a:gd name="T24" fmla="*/ 37 w 37"/>
                <a:gd name="T25" fmla="*/ 8 h 57"/>
                <a:gd name="T26" fmla="*/ 34 w 37"/>
                <a:gd name="T27" fmla="*/ 11 h 57"/>
                <a:gd name="T28" fmla="*/ 31 w 37"/>
                <a:gd name="T29" fmla="*/ 8 h 57"/>
                <a:gd name="T30" fmla="*/ 28 w 37"/>
                <a:gd name="T31" fmla="*/ 7 h 57"/>
                <a:gd name="T32" fmla="*/ 26 w 37"/>
                <a:gd name="T33" fmla="*/ 8 h 57"/>
                <a:gd name="T34" fmla="*/ 24 w 37"/>
                <a:gd name="T35" fmla="*/ 8 h 57"/>
                <a:gd name="T36" fmla="*/ 23 w 37"/>
                <a:gd name="T37" fmla="*/ 8 h 57"/>
                <a:gd name="T38" fmla="*/ 23 w 37"/>
                <a:gd name="T39" fmla="*/ 8 h 57"/>
                <a:gd name="T40" fmla="*/ 22 w 37"/>
                <a:gd name="T41" fmla="*/ 8 h 57"/>
                <a:gd name="T42" fmla="*/ 15 w 37"/>
                <a:gd name="T43" fmla="*/ 10 h 57"/>
                <a:gd name="T44" fmla="*/ 14 w 37"/>
                <a:gd name="T45" fmla="*/ 10 h 57"/>
                <a:gd name="T46" fmla="*/ 6 w 37"/>
                <a:gd name="T47" fmla="*/ 27 h 57"/>
                <a:gd name="T48" fmla="*/ 22 w 37"/>
                <a:gd name="T49" fmla="*/ 47 h 57"/>
                <a:gd name="T50" fmla="*/ 23 w 37"/>
                <a:gd name="T51" fmla="*/ 47 h 57"/>
                <a:gd name="T52" fmla="*/ 23 w 37"/>
                <a:gd name="T53" fmla="*/ 47 h 57"/>
                <a:gd name="T54" fmla="*/ 24 w 37"/>
                <a:gd name="T55" fmla="*/ 47 h 57"/>
                <a:gd name="T56" fmla="*/ 27 w 37"/>
                <a:gd name="T57" fmla="*/ 47 h 57"/>
                <a:gd name="T58" fmla="*/ 28 w 37"/>
                <a:gd name="T59" fmla="*/ 49 h 57"/>
                <a:gd name="T60" fmla="*/ 30 w 37"/>
                <a:gd name="T61" fmla="*/ 51 h 57"/>
                <a:gd name="T62" fmla="*/ 31 w 37"/>
                <a:gd name="T63" fmla="*/ 49 h 57"/>
                <a:gd name="T64" fmla="*/ 34 w 37"/>
                <a:gd name="T65" fmla="*/ 46 h 57"/>
                <a:gd name="T66" fmla="*/ 37 w 37"/>
                <a:gd name="T67" fmla="*/ 49 h 57"/>
                <a:gd name="T68" fmla="*/ 30 w 37"/>
                <a:gd name="T6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7">
                  <a:moveTo>
                    <a:pt x="30" y="57"/>
                  </a:moveTo>
                  <a:cubicBezTo>
                    <a:pt x="27" y="57"/>
                    <a:pt x="25" y="55"/>
                    <a:pt x="23" y="53"/>
                  </a:cubicBezTo>
                  <a:cubicBezTo>
                    <a:pt x="23" y="53"/>
                    <a:pt x="23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10" y="53"/>
                    <a:pt x="0" y="42"/>
                    <a:pt x="0" y="27"/>
                  </a:cubicBezTo>
                  <a:cubicBezTo>
                    <a:pt x="0" y="18"/>
                    <a:pt x="4" y="10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5" y="2"/>
                    <a:pt x="2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5" y="2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4" y="0"/>
                    <a:pt x="37" y="4"/>
                    <a:pt x="37" y="8"/>
                  </a:cubicBezTo>
                  <a:cubicBezTo>
                    <a:pt x="37" y="9"/>
                    <a:pt x="36" y="11"/>
                    <a:pt x="34" y="11"/>
                  </a:cubicBezTo>
                  <a:cubicBezTo>
                    <a:pt x="33" y="11"/>
                    <a:pt x="31" y="9"/>
                    <a:pt x="31" y="8"/>
                  </a:cubicBezTo>
                  <a:cubicBezTo>
                    <a:pt x="31" y="6"/>
                    <a:pt x="29" y="6"/>
                    <a:pt x="28" y="7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5" y="9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7" y="8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9" y="14"/>
                    <a:pt x="6" y="20"/>
                    <a:pt x="6" y="27"/>
                  </a:cubicBezTo>
                  <a:cubicBezTo>
                    <a:pt x="6" y="38"/>
                    <a:pt x="13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6" y="47"/>
                    <a:pt x="27" y="47"/>
                  </a:cubicBezTo>
                  <a:cubicBezTo>
                    <a:pt x="27" y="48"/>
                    <a:pt x="28" y="49"/>
                    <a:pt x="28" y="49"/>
                  </a:cubicBezTo>
                  <a:cubicBezTo>
                    <a:pt x="28" y="50"/>
                    <a:pt x="29" y="51"/>
                    <a:pt x="30" y="51"/>
                  </a:cubicBezTo>
                  <a:cubicBezTo>
                    <a:pt x="30" y="51"/>
                    <a:pt x="31" y="51"/>
                    <a:pt x="31" y="49"/>
                  </a:cubicBezTo>
                  <a:cubicBezTo>
                    <a:pt x="31" y="48"/>
                    <a:pt x="32" y="46"/>
                    <a:pt x="34" y="46"/>
                  </a:cubicBezTo>
                  <a:cubicBezTo>
                    <a:pt x="35" y="46"/>
                    <a:pt x="37" y="48"/>
                    <a:pt x="37" y="49"/>
                  </a:cubicBezTo>
                  <a:cubicBezTo>
                    <a:pt x="37" y="54"/>
                    <a:pt x="34" y="57"/>
                    <a:pt x="3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26">
              <a:extLst>
                <a:ext uri="{FF2B5EF4-FFF2-40B4-BE49-F238E27FC236}">
                  <a16:creationId xmlns="" xmlns:a16="http://schemas.microsoft.com/office/drawing/2014/main" id="{5FEC316E-2FA1-4800-88E3-4E6188040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600" y="5580063"/>
              <a:ext cx="73025" cy="115888"/>
            </a:xfrm>
            <a:custGeom>
              <a:avLst/>
              <a:gdLst>
                <a:gd name="T0" fmla="*/ 7 w 37"/>
                <a:gd name="T1" fmla="*/ 57 h 57"/>
                <a:gd name="T2" fmla="*/ 2 w 37"/>
                <a:gd name="T3" fmla="*/ 55 h 57"/>
                <a:gd name="T4" fmla="*/ 2 w 37"/>
                <a:gd name="T5" fmla="*/ 50 h 57"/>
                <a:gd name="T6" fmla="*/ 6 w 37"/>
                <a:gd name="T7" fmla="*/ 50 h 57"/>
                <a:gd name="T8" fmla="*/ 9 w 37"/>
                <a:gd name="T9" fmla="*/ 49 h 57"/>
                <a:gd name="T10" fmla="*/ 10 w 37"/>
                <a:gd name="T11" fmla="*/ 47 h 57"/>
                <a:gd name="T12" fmla="*/ 13 w 37"/>
                <a:gd name="T13" fmla="*/ 47 h 57"/>
                <a:gd name="T14" fmla="*/ 14 w 37"/>
                <a:gd name="T15" fmla="*/ 47 h 57"/>
                <a:gd name="T16" fmla="*/ 14 w 37"/>
                <a:gd name="T17" fmla="*/ 47 h 57"/>
                <a:gd name="T18" fmla="*/ 15 w 37"/>
                <a:gd name="T19" fmla="*/ 47 h 57"/>
                <a:gd name="T20" fmla="*/ 31 w 37"/>
                <a:gd name="T21" fmla="*/ 27 h 57"/>
                <a:gd name="T22" fmla="*/ 23 w 37"/>
                <a:gd name="T23" fmla="*/ 10 h 57"/>
                <a:gd name="T24" fmla="*/ 24 w 37"/>
                <a:gd name="T25" fmla="*/ 7 h 57"/>
                <a:gd name="T26" fmla="*/ 23 w 37"/>
                <a:gd name="T27" fmla="*/ 10 h 57"/>
                <a:gd name="T28" fmla="*/ 15 w 37"/>
                <a:gd name="T29" fmla="*/ 8 h 57"/>
                <a:gd name="T30" fmla="*/ 15 w 37"/>
                <a:gd name="T31" fmla="*/ 8 h 57"/>
                <a:gd name="T32" fmla="*/ 14 w 37"/>
                <a:gd name="T33" fmla="*/ 8 h 57"/>
                <a:gd name="T34" fmla="*/ 13 w 37"/>
                <a:gd name="T35" fmla="*/ 8 h 57"/>
                <a:gd name="T36" fmla="*/ 11 w 37"/>
                <a:gd name="T37" fmla="*/ 8 h 57"/>
                <a:gd name="T38" fmla="*/ 9 w 37"/>
                <a:gd name="T39" fmla="*/ 7 h 57"/>
                <a:gd name="T40" fmla="*/ 6 w 37"/>
                <a:gd name="T41" fmla="*/ 7 h 57"/>
                <a:gd name="T42" fmla="*/ 2 w 37"/>
                <a:gd name="T43" fmla="*/ 8 h 57"/>
                <a:gd name="T44" fmla="*/ 1 w 37"/>
                <a:gd name="T45" fmla="*/ 4 h 57"/>
                <a:gd name="T46" fmla="*/ 7 w 37"/>
                <a:gd name="T47" fmla="*/ 0 h 57"/>
                <a:gd name="T48" fmla="*/ 12 w 37"/>
                <a:gd name="T49" fmla="*/ 2 h 57"/>
                <a:gd name="T50" fmla="*/ 14 w 37"/>
                <a:gd name="T51" fmla="*/ 2 h 57"/>
                <a:gd name="T52" fmla="*/ 15 w 37"/>
                <a:gd name="T53" fmla="*/ 2 h 57"/>
                <a:gd name="T54" fmla="*/ 15 w 37"/>
                <a:gd name="T55" fmla="*/ 2 h 57"/>
                <a:gd name="T56" fmla="*/ 26 w 37"/>
                <a:gd name="T57" fmla="*/ 5 h 57"/>
                <a:gd name="T58" fmla="*/ 27 w 37"/>
                <a:gd name="T59" fmla="*/ 6 h 57"/>
                <a:gd name="T60" fmla="*/ 37 w 37"/>
                <a:gd name="T61" fmla="*/ 27 h 57"/>
                <a:gd name="T62" fmla="*/ 15 w 37"/>
                <a:gd name="T63" fmla="*/ 53 h 57"/>
                <a:gd name="T64" fmla="*/ 15 w 37"/>
                <a:gd name="T65" fmla="*/ 53 h 57"/>
                <a:gd name="T66" fmla="*/ 14 w 37"/>
                <a:gd name="T67" fmla="*/ 53 h 57"/>
                <a:gd name="T68" fmla="*/ 7 w 37"/>
                <a:gd name="T6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7">
                  <a:moveTo>
                    <a:pt x="7" y="57"/>
                  </a:moveTo>
                  <a:cubicBezTo>
                    <a:pt x="5" y="57"/>
                    <a:pt x="3" y="56"/>
                    <a:pt x="2" y="55"/>
                  </a:cubicBezTo>
                  <a:cubicBezTo>
                    <a:pt x="1" y="53"/>
                    <a:pt x="1" y="52"/>
                    <a:pt x="2" y="50"/>
                  </a:cubicBezTo>
                  <a:cubicBezTo>
                    <a:pt x="3" y="49"/>
                    <a:pt x="5" y="49"/>
                    <a:pt x="6" y="50"/>
                  </a:cubicBezTo>
                  <a:cubicBezTo>
                    <a:pt x="7" y="51"/>
                    <a:pt x="9" y="51"/>
                    <a:pt x="9" y="49"/>
                  </a:cubicBezTo>
                  <a:cubicBezTo>
                    <a:pt x="9" y="49"/>
                    <a:pt x="10" y="48"/>
                    <a:pt x="10" y="47"/>
                  </a:cubicBezTo>
                  <a:cubicBezTo>
                    <a:pt x="11" y="47"/>
                    <a:pt x="12" y="47"/>
                    <a:pt x="13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4" y="47"/>
                    <a:pt x="31" y="38"/>
                    <a:pt x="31" y="27"/>
                  </a:cubicBezTo>
                  <a:cubicBezTo>
                    <a:pt x="31" y="20"/>
                    <a:pt x="28" y="14"/>
                    <a:pt x="23" y="1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0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8"/>
                  </a:cubicBezTo>
                  <a:cubicBezTo>
                    <a:pt x="10" y="8"/>
                    <a:pt x="9" y="8"/>
                    <a:pt x="9" y="7"/>
                  </a:cubicBezTo>
                  <a:cubicBezTo>
                    <a:pt x="8" y="6"/>
                    <a:pt x="7" y="6"/>
                    <a:pt x="6" y="7"/>
                  </a:cubicBezTo>
                  <a:cubicBezTo>
                    <a:pt x="5" y="8"/>
                    <a:pt x="3" y="9"/>
                    <a:pt x="2" y="8"/>
                  </a:cubicBez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22" y="2"/>
                    <a:pt x="26" y="5"/>
                  </a:cubicBezTo>
                  <a:cubicBezTo>
                    <a:pt x="26" y="5"/>
                    <a:pt x="27" y="5"/>
                    <a:pt x="27" y="6"/>
                  </a:cubicBezTo>
                  <a:cubicBezTo>
                    <a:pt x="33" y="10"/>
                    <a:pt x="37" y="18"/>
                    <a:pt x="37" y="27"/>
                  </a:cubicBezTo>
                  <a:cubicBezTo>
                    <a:pt x="37" y="42"/>
                    <a:pt x="27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3" y="55"/>
                    <a:pt x="10" y="57"/>
                    <a:pt x="7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27">
              <a:extLst>
                <a:ext uri="{FF2B5EF4-FFF2-40B4-BE49-F238E27FC236}">
                  <a16:creationId xmlns="" xmlns:a16="http://schemas.microsoft.com/office/drawing/2014/main" id="{82869B2C-0F0A-4131-8D91-7D36A0F2D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00" y="5794376"/>
              <a:ext cx="157163" cy="147638"/>
            </a:xfrm>
            <a:custGeom>
              <a:avLst/>
              <a:gdLst>
                <a:gd name="T0" fmla="*/ 72 w 78"/>
                <a:gd name="T1" fmla="*/ 74 h 74"/>
                <a:gd name="T2" fmla="*/ 64 w 78"/>
                <a:gd name="T3" fmla="*/ 37 h 74"/>
                <a:gd name="T4" fmla="*/ 61 w 78"/>
                <a:gd name="T5" fmla="*/ 34 h 74"/>
                <a:gd name="T6" fmla="*/ 56 w 78"/>
                <a:gd name="T7" fmla="*/ 32 h 74"/>
                <a:gd name="T8" fmla="*/ 2 w 78"/>
                <a:gd name="T9" fmla="*/ 6 h 74"/>
                <a:gd name="T10" fmla="*/ 0 w 78"/>
                <a:gd name="T11" fmla="*/ 2 h 74"/>
                <a:gd name="T12" fmla="*/ 4 w 78"/>
                <a:gd name="T13" fmla="*/ 0 h 74"/>
                <a:gd name="T14" fmla="*/ 63 w 78"/>
                <a:gd name="T15" fmla="*/ 29 h 74"/>
                <a:gd name="T16" fmla="*/ 70 w 78"/>
                <a:gd name="T17" fmla="*/ 36 h 74"/>
                <a:gd name="T18" fmla="*/ 78 w 78"/>
                <a:gd name="T19" fmla="*/ 73 h 74"/>
                <a:gd name="T20" fmla="*/ 72 w 78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4">
                  <a:moveTo>
                    <a:pt x="72" y="74"/>
                  </a:moveTo>
                  <a:cubicBezTo>
                    <a:pt x="72" y="74"/>
                    <a:pt x="65" y="40"/>
                    <a:pt x="64" y="37"/>
                  </a:cubicBezTo>
                  <a:cubicBezTo>
                    <a:pt x="64" y="35"/>
                    <a:pt x="62" y="34"/>
                    <a:pt x="61" y="34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4" y="29"/>
                    <a:pt x="69" y="31"/>
                    <a:pt x="70" y="36"/>
                  </a:cubicBezTo>
                  <a:cubicBezTo>
                    <a:pt x="71" y="39"/>
                    <a:pt x="78" y="73"/>
                    <a:pt x="78" y="73"/>
                  </a:cubicBezTo>
                  <a:lnTo>
                    <a:pt x="72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28">
              <a:extLst>
                <a:ext uri="{FF2B5EF4-FFF2-40B4-BE49-F238E27FC236}">
                  <a16:creationId xmlns="" xmlns:a16="http://schemas.microsoft.com/office/drawing/2014/main" id="{238CEC6F-6016-4AB2-96FE-159F59920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338" y="5791201"/>
              <a:ext cx="153988" cy="157163"/>
            </a:xfrm>
            <a:custGeom>
              <a:avLst/>
              <a:gdLst>
                <a:gd name="T0" fmla="*/ 4 w 77"/>
                <a:gd name="T1" fmla="*/ 78 h 78"/>
                <a:gd name="T2" fmla="*/ 3 w 77"/>
                <a:gd name="T3" fmla="*/ 78 h 78"/>
                <a:gd name="T4" fmla="*/ 1 w 77"/>
                <a:gd name="T5" fmla="*/ 74 h 78"/>
                <a:gd name="T6" fmla="*/ 15 w 77"/>
                <a:gd name="T7" fmla="*/ 31 h 78"/>
                <a:gd name="T8" fmla="*/ 19 w 77"/>
                <a:gd name="T9" fmla="*/ 27 h 78"/>
                <a:gd name="T10" fmla="*/ 73 w 77"/>
                <a:gd name="T11" fmla="*/ 0 h 78"/>
                <a:gd name="T12" fmla="*/ 77 w 77"/>
                <a:gd name="T13" fmla="*/ 2 h 78"/>
                <a:gd name="T14" fmla="*/ 75 w 77"/>
                <a:gd name="T15" fmla="*/ 6 h 78"/>
                <a:gd name="T16" fmla="*/ 21 w 77"/>
                <a:gd name="T17" fmla="*/ 32 h 78"/>
                <a:gd name="T18" fmla="*/ 21 w 77"/>
                <a:gd name="T19" fmla="*/ 33 h 78"/>
                <a:gd name="T20" fmla="*/ 7 w 77"/>
                <a:gd name="T21" fmla="*/ 76 h 78"/>
                <a:gd name="T22" fmla="*/ 4 w 77"/>
                <a:gd name="T2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8">
                  <a:moveTo>
                    <a:pt x="4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1" y="77"/>
                    <a:pt x="0" y="75"/>
                    <a:pt x="1" y="7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8"/>
                    <a:pt x="19" y="27"/>
                  </a:cubicBezTo>
                  <a:cubicBezTo>
                    <a:pt x="20" y="26"/>
                    <a:pt x="52" y="11"/>
                    <a:pt x="73" y="0"/>
                  </a:cubicBezTo>
                  <a:cubicBezTo>
                    <a:pt x="74" y="0"/>
                    <a:pt x="76" y="0"/>
                    <a:pt x="77" y="2"/>
                  </a:cubicBezTo>
                  <a:cubicBezTo>
                    <a:pt x="77" y="3"/>
                    <a:pt x="77" y="5"/>
                    <a:pt x="75" y="6"/>
                  </a:cubicBezTo>
                  <a:cubicBezTo>
                    <a:pt x="67" y="10"/>
                    <a:pt x="25" y="30"/>
                    <a:pt x="21" y="32"/>
                  </a:cubicBezTo>
                  <a:cubicBezTo>
                    <a:pt x="21" y="32"/>
                    <a:pt x="21" y="33"/>
                    <a:pt x="21" y="33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6" y="77"/>
                    <a:pt x="5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29">
              <a:extLst>
                <a:ext uri="{FF2B5EF4-FFF2-40B4-BE49-F238E27FC236}">
                  <a16:creationId xmlns="" xmlns:a16="http://schemas.microsoft.com/office/drawing/2014/main" id="{2E24CE42-4B25-4043-87B3-994A5967A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450" y="5789613"/>
              <a:ext cx="95250" cy="65088"/>
            </a:xfrm>
            <a:custGeom>
              <a:avLst/>
              <a:gdLst>
                <a:gd name="T0" fmla="*/ 24 w 47"/>
                <a:gd name="T1" fmla="*/ 32 h 32"/>
                <a:gd name="T2" fmla="*/ 2 w 47"/>
                <a:gd name="T3" fmla="*/ 25 h 32"/>
                <a:gd name="T4" fmla="*/ 2 w 47"/>
                <a:gd name="T5" fmla="*/ 24 h 32"/>
                <a:gd name="T6" fmla="*/ 0 w 47"/>
                <a:gd name="T7" fmla="*/ 3 h 32"/>
                <a:gd name="T8" fmla="*/ 3 w 47"/>
                <a:gd name="T9" fmla="*/ 0 h 32"/>
                <a:gd name="T10" fmla="*/ 6 w 47"/>
                <a:gd name="T11" fmla="*/ 3 h 32"/>
                <a:gd name="T12" fmla="*/ 7 w 47"/>
                <a:gd name="T13" fmla="*/ 22 h 32"/>
                <a:gd name="T14" fmla="*/ 24 w 47"/>
                <a:gd name="T15" fmla="*/ 26 h 32"/>
                <a:gd name="T16" fmla="*/ 40 w 47"/>
                <a:gd name="T17" fmla="*/ 22 h 32"/>
                <a:gd name="T18" fmla="*/ 41 w 47"/>
                <a:gd name="T19" fmla="*/ 3 h 32"/>
                <a:gd name="T20" fmla="*/ 44 w 47"/>
                <a:gd name="T21" fmla="*/ 0 h 32"/>
                <a:gd name="T22" fmla="*/ 47 w 47"/>
                <a:gd name="T23" fmla="*/ 3 h 32"/>
                <a:gd name="T24" fmla="*/ 46 w 47"/>
                <a:gd name="T25" fmla="*/ 23 h 32"/>
                <a:gd name="T26" fmla="*/ 46 w 47"/>
                <a:gd name="T27" fmla="*/ 23 h 32"/>
                <a:gd name="T28" fmla="*/ 24 w 47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32">
                  <a:moveTo>
                    <a:pt x="24" y="32"/>
                  </a:moveTo>
                  <a:cubicBezTo>
                    <a:pt x="6" y="32"/>
                    <a:pt x="2" y="26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12" y="26"/>
                    <a:pt x="24" y="26"/>
                  </a:cubicBezTo>
                  <a:cubicBezTo>
                    <a:pt x="37" y="26"/>
                    <a:pt x="40" y="23"/>
                    <a:pt x="40" y="2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1"/>
                    <a:pt x="42" y="0"/>
                    <a:pt x="44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5"/>
                    <a:pt x="43" y="32"/>
                    <a:pt x="24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30">
              <a:extLst>
                <a:ext uri="{FF2B5EF4-FFF2-40B4-BE49-F238E27FC236}">
                  <a16:creationId xmlns="" xmlns:a16="http://schemas.microsoft.com/office/drawing/2014/main" id="{2A68779E-3019-4470-8615-C1AEF287F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5421313"/>
              <a:ext cx="157163" cy="90488"/>
            </a:xfrm>
            <a:custGeom>
              <a:avLst/>
              <a:gdLst>
                <a:gd name="T0" fmla="*/ 74 w 78"/>
                <a:gd name="T1" fmla="*/ 45 h 45"/>
                <a:gd name="T2" fmla="*/ 74 w 78"/>
                <a:gd name="T3" fmla="*/ 45 h 45"/>
                <a:gd name="T4" fmla="*/ 71 w 78"/>
                <a:gd name="T5" fmla="*/ 42 h 45"/>
                <a:gd name="T6" fmla="*/ 72 w 78"/>
                <a:gd name="T7" fmla="*/ 38 h 45"/>
                <a:gd name="T8" fmla="*/ 72 w 78"/>
                <a:gd name="T9" fmla="*/ 35 h 45"/>
                <a:gd name="T10" fmla="*/ 39 w 78"/>
                <a:gd name="T11" fmla="*/ 6 h 45"/>
                <a:gd name="T12" fmla="*/ 6 w 78"/>
                <a:gd name="T13" fmla="*/ 35 h 45"/>
                <a:gd name="T14" fmla="*/ 6 w 78"/>
                <a:gd name="T15" fmla="*/ 38 h 45"/>
                <a:gd name="T16" fmla="*/ 7 w 78"/>
                <a:gd name="T17" fmla="*/ 42 h 45"/>
                <a:gd name="T18" fmla="*/ 4 w 78"/>
                <a:gd name="T19" fmla="*/ 45 h 45"/>
                <a:gd name="T20" fmla="*/ 1 w 78"/>
                <a:gd name="T21" fmla="*/ 42 h 45"/>
                <a:gd name="T22" fmla="*/ 0 w 78"/>
                <a:gd name="T23" fmla="*/ 38 h 45"/>
                <a:gd name="T24" fmla="*/ 0 w 78"/>
                <a:gd name="T25" fmla="*/ 35 h 45"/>
                <a:gd name="T26" fmla="*/ 39 w 78"/>
                <a:gd name="T27" fmla="*/ 0 h 45"/>
                <a:gd name="T28" fmla="*/ 78 w 78"/>
                <a:gd name="T29" fmla="*/ 35 h 45"/>
                <a:gd name="T30" fmla="*/ 78 w 78"/>
                <a:gd name="T31" fmla="*/ 38 h 45"/>
                <a:gd name="T32" fmla="*/ 77 w 78"/>
                <a:gd name="T33" fmla="*/ 42 h 45"/>
                <a:gd name="T34" fmla="*/ 74 w 78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5">
                  <a:moveTo>
                    <a:pt x="74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72" y="45"/>
                    <a:pt x="71" y="43"/>
                    <a:pt x="71" y="42"/>
                  </a:cubicBezTo>
                  <a:cubicBezTo>
                    <a:pt x="71" y="40"/>
                    <a:pt x="72" y="39"/>
                    <a:pt x="72" y="38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19"/>
                    <a:pt x="57" y="6"/>
                    <a:pt x="39" y="6"/>
                  </a:cubicBezTo>
                  <a:cubicBezTo>
                    <a:pt x="21" y="6"/>
                    <a:pt x="6" y="19"/>
                    <a:pt x="6" y="35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40"/>
                    <a:pt x="7" y="42"/>
                  </a:cubicBezTo>
                  <a:cubicBezTo>
                    <a:pt x="7" y="43"/>
                    <a:pt x="6" y="45"/>
                    <a:pt x="4" y="45"/>
                  </a:cubicBezTo>
                  <a:cubicBezTo>
                    <a:pt x="2" y="45"/>
                    <a:pt x="1" y="44"/>
                    <a:pt x="1" y="42"/>
                  </a:cubicBezTo>
                  <a:cubicBezTo>
                    <a:pt x="0" y="41"/>
                    <a:pt x="0" y="39"/>
                    <a:pt x="0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8" y="0"/>
                    <a:pt x="39" y="0"/>
                  </a:cubicBezTo>
                  <a:cubicBezTo>
                    <a:pt x="60" y="0"/>
                    <a:pt x="78" y="16"/>
                    <a:pt x="78" y="35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39"/>
                    <a:pt x="77" y="41"/>
                    <a:pt x="77" y="42"/>
                  </a:cubicBezTo>
                  <a:cubicBezTo>
                    <a:pt x="77" y="44"/>
                    <a:pt x="76" y="45"/>
                    <a:pt x="7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31">
              <a:extLst>
                <a:ext uri="{FF2B5EF4-FFF2-40B4-BE49-F238E27FC236}">
                  <a16:creationId xmlns="" xmlns:a16="http://schemas.microsoft.com/office/drawing/2014/main" id="{A2387E3A-C399-4AFD-B15D-AFE440E50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0088" y="5481638"/>
              <a:ext cx="309563" cy="327025"/>
            </a:xfrm>
            <a:custGeom>
              <a:avLst/>
              <a:gdLst>
                <a:gd name="T0" fmla="*/ 77 w 154"/>
                <a:gd name="T1" fmla="*/ 162 h 162"/>
                <a:gd name="T2" fmla="*/ 0 w 154"/>
                <a:gd name="T3" fmla="*/ 81 h 162"/>
                <a:gd name="T4" fmla="*/ 77 w 154"/>
                <a:gd name="T5" fmla="*/ 0 h 162"/>
                <a:gd name="T6" fmla="*/ 154 w 154"/>
                <a:gd name="T7" fmla="*/ 81 h 162"/>
                <a:gd name="T8" fmla="*/ 77 w 154"/>
                <a:gd name="T9" fmla="*/ 162 h 162"/>
                <a:gd name="T10" fmla="*/ 77 w 154"/>
                <a:gd name="T11" fmla="*/ 6 h 162"/>
                <a:gd name="T12" fmla="*/ 6 w 154"/>
                <a:gd name="T13" fmla="*/ 81 h 162"/>
                <a:gd name="T14" fmla="*/ 77 w 154"/>
                <a:gd name="T15" fmla="*/ 156 h 162"/>
                <a:gd name="T16" fmla="*/ 148 w 154"/>
                <a:gd name="T17" fmla="*/ 81 h 162"/>
                <a:gd name="T18" fmla="*/ 77 w 154"/>
                <a:gd name="T19" fmla="*/ 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62">
                  <a:moveTo>
                    <a:pt x="77" y="162"/>
                  </a:moveTo>
                  <a:cubicBezTo>
                    <a:pt x="35" y="162"/>
                    <a:pt x="0" y="125"/>
                    <a:pt x="0" y="81"/>
                  </a:cubicBezTo>
                  <a:cubicBezTo>
                    <a:pt x="0" y="36"/>
                    <a:pt x="35" y="0"/>
                    <a:pt x="77" y="0"/>
                  </a:cubicBezTo>
                  <a:cubicBezTo>
                    <a:pt x="119" y="0"/>
                    <a:pt x="154" y="36"/>
                    <a:pt x="154" y="81"/>
                  </a:cubicBezTo>
                  <a:cubicBezTo>
                    <a:pt x="154" y="125"/>
                    <a:pt x="119" y="162"/>
                    <a:pt x="77" y="162"/>
                  </a:cubicBezTo>
                  <a:close/>
                  <a:moveTo>
                    <a:pt x="77" y="6"/>
                  </a:moveTo>
                  <a:cubicBezTo>
                    <a:pt x="38" y="6"/>
                    <a:pt x="6" y="40"/>
                    <a:pt x="6" y="81"/>
                  </a:cubicBezTo>
                  <a:cubicBezTo>
                    <a:pt x="6" y="122"/>
                    <a:pt x="38" y="156"/>
                    <a:pt x="77" y="156"/>
                  </a:cubicBezTo>
                  <a:cubicBezTo>
                    <a:pt x="116" y="156"/>
                    <a:pt x="148" y="122"/>
                    <a:pt x="148" y="81"/>
                  </a:cubicBezTo>
                  <a:cubicBezTo>
                    <a:pt x="148" y="40"/>
                    <a:pt x="116" y="6"/>
                    <a:pt x="7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32">
              <a:extLst>
                <a:ext uri="{FF2B5EF4-FFF2-40B4-BE49-F238E27FC236}">
                  <a16:creationId xmlns="" xmlns:a16="http://schemas.microsoft.com/office/drawing/2014/main" id="{08D2791D-1759-4907-B37B-F2016A0E7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475" y="5534026"/>
              <a:ext cx="128588" cy="133350"/>
            </a:xfrm>
            <a:custGeom>
              <a:avLst/>
              <a:gdLst>
                <a:gd name="T0" fmla="*/ 61 w 64"/>
                <a:gd name="T1" fmla="*/ 66 h 66"/>
                <a:gd name="T2" fmla="*/ 60 w 64"/>
                <a:gd name="T3" fmla="*/ 66 h 66"/>
                <a:gd name="T4" fmla="*/ 1 w 64"/>
                <a:gd name="T5" fmla="*/ 5 h 66"/>
                <a:gd name="T6" fmla="*/ 2 w 64"/>
                <a:gd name="T7" fmla="*/ 1 h 66"/>
                <a:gd name="T8" fmla="*/ 6 w 64"/>
                <a:gd name="T9" fmla="*/ 3 h 66"/>
                <a:gd name="T10" fmla="*/ 62 w 64"/>
                <a:gd name="T11" fmla="*/ 61 h 66"/>
                <a:gd name="T12" fmla="*/ 64 w 64"/>
                <a:gd name="T13" fmla="*/ 64 h 66"/>
                <a:gd name="T14" fmla="*/ 61 w 64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6">
                  <a:moveTo>
                    <a:pt x="61" y="66"/>
                  </a:moveTo>
                  <a:cubicBezTo>
                    <a:pt x="61" y="66"/>
                    <a:pt x="60" y="66"/>
                    <a:pt x="60" y="66"/>
                  </a:cubicBezTo>
                  <a:cubicBezTo>
                    <a:pt x="36" y="57"/>
                    <a:pt x="16" y="37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21" y="33"/>
                    <a:pt x="39" y="52"/>
                    <a:pt x="62" y="61"/>
                  </a:cubicBezTo>
                  <a:cubicBezTo>
                    <a:pt x="64" y="61"/>
                    <a:pt x="64" y="63"/>
                    <a:pt x="64" y="64"/>
                  </a:cubicBezTo>
                  <a:cubicBezTo>
                    <a:pt x="63" y="66"/>
                    <a:pt x="62" y="66"/>
                    <a:pt x="61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33">
              <a:extLst>
                <a:ext uri="{FF2B5EF4-FFF2-40B4-BE49-F238E27FC236}">
                  <a16:creationId xmlns="" xmlns:a16="http://schemas.microsoft.com/office/drawing/2014/main" id="{573D0402-337E-4963-A1CE-DA3DD0B0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5489576"/>
              <a:ext cx="203200" cy="163513"/>
            </a:xfrm>
            <a:custGeom>
              <a:avLst/>
              <a:gdLst>
                <a:gd name="T0" fmla="*/ 3 w 101"/>
                <a:gd name="T1" fmla="*/ 81 h 81"/>
                <a:gd name="T2" fmla="*/ 0 w 101"/>
                <a:gd name="T3" fmla="*/ 79 h 81"/>
                <a:gd name="T4" fmla="*/ 3 w 101"/>
                <a:gd name="T5" fmla="*/ 75 h 81"/>
                <a:gd name="T6" fmla="*/ 95 w 101"/>
                <a:gd name="T7" fmla="*/ 3 h 81"/>
                <a:gd name="T8" fmla="*/ 99 w 101"/>
                <a:gd name="T9" fmla="*/ 0 h 81"/>
                <a:gd name="T10" fmla="*/ 101 w 101"/>
                <a:gd name="T11" fmla="*/ 3 h 81"/>
                <a:gd name="T12" fmla="*/ 4 w 101"/>
                <a:gd name="T13" fmla="*/ 81 h 81"/>
                <a:gd name="T14" fmla="*/ 3 w 101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81">
                  <a:moveTo>
                    <a:pt x="3" y="81"/>
                  </a:moveTo>
                  <a:cubicBezTo>
                    <a:pt x="2" y="81"/>
                    <a:pt x="1" y="80"/>
                    <a:pt x="0" y="79"/>
                  </a:cubicBezTo>
                  <a:cubicBezTo>
                    <a:pt x="0" y="77"/>
                    <a:pt x="1" y="76"/>
                    <a:pt x="3" y="75"/>
                  </a:cubicBezTo>
                  <a:cubicBezTo>
                    <a:pt x="59" y="69"/>
                    <a:pt x="89" y="45"/>
                    <a:pt x="95" y="3"/>
                  </a:cubicBezTo>
                  <a:cubicBezTo>
                    <a:pt x="95" y="1"/>
                    <a:pt x="97" y="0"/>
                    <a:pt x="99" y="0"/>
                  </a:cubicBezTo>
                  <a:cubicBezTo>
                    <a:pt x="100" y="0"/>
                    <a:pt x="101" y="2"/>
                    <a:pt x="101" y="3"/>
                  </a:cubicBezTo>
                  <a:cubicBezTo>
                    <a:pt x="95" y="49"/>
                    <a:pt x="63" y="75"/>
                    <a:pt x="4" y="81"/>
                  </a:cubicBezTo>
                  <a:cubicBezTo>
                    <a:pt x="4" y="81"/>
                    <a:pt x="4" y="81"/>
                    <a:pt x="3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34">
              <a:extLst>
                <a:ext uri="{FF2B5EF4-FFF2-40B4-BE49-F238E27FC236}">
                  <a16:creationId xmlns="" xmlns:a16="http://schemas.microsoft.com/office/drawing/2014/main" id="{FFB657CC-155D-4DFA-9250-576E34D94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5797551"/>
              <a:ext cx="74613" cy="150813"/>
            </a:xfrm>
            <a:custGeom>
              <a:avLst/>
              <a:gdLst>
                <a:gd name="T0" fmla="*/ 12 w 37"/>
                <a:gd name="T1" fmla="*/ 75 h 75"/>
                <a:gd name="T2" fmla="*/ 9 w 37"/>
                <a:gd name="T3" fmla="*/ 73 h 75"/>
                <a:gd name="T4" fmla="*/ 0 w 37"/>
                <a:gd name="T5" fmla="*/ 46 h 75"/>
                <a:gd name="T6" fmla="*/ 1 w 37"/>
                <a:gd name="T7" fmla="*/ 42 h 75"/>
                <a:gd name="T8" fmla="*/ 8 w 37"/>
                <a:gd name="T9" fmla="*/ 37 h 75"/>
                <a:gd name="T10" fmla="*/ 4 w 37"/>
                <a:gd name="T11" fmla="*/ 27 h 75"/>
                <a:gd name="T12" fmla="*/ 4 w 37"/>
                <a:gd name="T13" fmla="*/ 24 h 75"/>
                <a:gd name="T14" fmla="*/ 25 w 37"/>
                <a:gd name="T15" fmla="*/ 1 h 75"/>
                <a:gd name="T16" fmla="*/ 28 w 37"/>
                <a:gd name="T17" fmla="*/ 0 h 75"/>
                <a:gd name="T18" fmla="*/ 30 w 37"/>
                <a:gd name="T19" fmla="*/ 3 h 75"/>
                <a:gd name="T20" fmla="*/ 37 w 37"/>
                <a:gd name="T21" fmla="*/ 71 h 75"/>
                <a:gd name="T22" fmla="*/ 34 w 37"/>
                <a:gd name="T23" fmla="*/ 75 h 75"/>
                <a:gd name="T24" fmla="*/ 31 w 37"/>
                <a:gd name="T25" fmla="*/ 72 h 75"/>
                <a:gd name="T26" fmla="*/ 25 w 37"/>
                <a:gd name="T27" fmla="*/ 10 h 75"/>
                <a:gd name="T28" fmla="*/ 10 w 37"/>
                <a:gd name="T29" fmla="*/ 26 h 75"/>
                <a:gd name="T30" fmla="*/ 15 w 37"/>
                <a:gd name="T31" fmla="*/ 37 h 75"/>
                <a:gd name="T32" fmla="*/ 14 w 37"/>
                <a:gd name="T33" fmla="*/ 41 h 75"/>
                <a:gd name="T34" fmla="*/ 6 w 37"/>
                <a:gd name="T35" fmla="*/ 46 h 75"/>
                <a:gd name="T36" fmla="*/ 15 w 37"/>
                <a:gd name="T37" fmla="*/ 71 h 75"/>
                <a:gd name="T38" fmla="*/ 13 w 37"/>
                <a:gd name="T39" fmla="*/ 75 h 75"/>
                <a:gd name="T40" fmla="*/ 12 w 37"/>
                <a:gd name="T4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75">
                  <a:moveTo>
                    <a:pt x="12" y="75"/>
                  </a:moveTo>
                  <a:cubicBezTo>
                    <a:pt x="11" y="75"/>
                    <a:pt x="9" y="74"/>
                    <a:pt x="9" y="73"/>
                  </a:cubicBezTo>
                  <a:cubicBezTo>
                    <a:pt x="4" y="57"/>
                    <a:pt x="0" y="46"/>
                    <a:pt x="0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6"/>
                    <a:pt x="3" y="25"/>
                    <a:pt x="4" y="2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1"/>
                    <a:pt x="30" y="2"/>
                    <a:pt x="30" y="3"/>
                  </a:cubicBezTo>
                  <a:cubicBezTo>
                    <a:pt x="30" y="3"/>
                    <a:pt x="32" y="33"/>
                    <a:pt x="37" y="71"/>
                  </a:cubicBezTo>
                  <a:cubicBezTo>
                    <a:pt x="37" y="73"/>
                    <a:pt x="36" y="75"/>
                    <a:pt x="34" y="75"/>
                  </a:cubicBezTo>
                  <a:cubicBezTo>
                    <a:pt x="33" y="75"/>
                    <a:pt x="31" y="74"/>
                    <a:pt x="31" y="72"/>
                  </a:cubicBezTo>
                  <a:cubicBezTo>
                    <a:pt x="27" y="44"/>
                    <a:pt x="25" y="21"/>
                    <a:pt x="25" y="10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8"/>
                    <a:pt x="15" y="40"/>
                    <a:pt x="14" y="4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8" y="50"/>
                    <a:pt x="11" y="59"/>
                    <a:pt x="15" y="71"/>
                  </a:cubicBezTo>
                  <a:cubicBezTo>
                    <a:pt x="15" y="72"/>
                    <a:pt x="14" y="74"/>
                    <a:pt x="13" y="75"/>
                  </a:cubicBezTo>
                  <a:cubicBezTo>
                    <a:pt x="13" y="75"/>
                    <a:pt x="12" y="75"/>
                    <a:pt x="12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35">
              <a:extLst>
                <a:ext uri="{FF2B5EF4-FFF2-40B4-BE49-F238E27FC236}">
                  <a16:creationId xmlns="" xmlns:a16="http://schemas.microsoft.com/office/drawing/2014/main" id="{B64DF455-2C47-4F0B-B84B-E8BFD454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888" y="5795963"/>
              <a:ext cx="73025" cy="152400"/>
            </a:xfrm>
            <a:custGeom>
              <a:avLst/>
              <a:gdLst>
                <a:gd name="T0" fmla="*/ 24 w 37"/>
                <a:gd name="T1" fmla="*/ 76 h 76"/>
                <a:gd name="T2" fmla="*/ 23 w 37"/>
                <a:gd name="T3" fmla="*/ 76 h 76"/>
                <a:gd name="T4" fmla="*/ 21 w 37"/>
                <a:gd name="T5" fmla="*/ 72 h 76"/>
                <a:gd name="T6" fmla="*/ 30 w 37"/>
                <a:gd name="T7" fmla="*/ 47 h 76"/>
                <a:gd name="T8" fmla="*/ 22 w 37"/>
                <a:gd name="T9" fmla="*/ 42 h 76"/>
                <a:gd name="T10" fmla="*/ 22 w 37"/>
                <a:gd name="T11" fmla="*/ 38 h 76"/>
                <a:gd name="T12" fmla="*/ 27 w 37"/>
                <a:gd name="T13" fmla="*/ 27 h 76"/>
                <a:gd name="T14" fmla="*/ 12 w 37"/>
                <a:gd name="T15" fmla="*/ 11 h 76"/>
                <a:gd name="T16" fmla="*/ 7 w 37"/>
                <a:gd name="T17" fmla="*/ 73 h 76"/>
                <a:gd name="T18" fmla="*/ 3 w 37"/>
                <a:gd name="T19" fmla="*/ 76 h 76"/>
                <a:gd name="T20" fmla="*/ 1 w 37"/>
                <a:gd name="T21" fmla="*/ 72 h 76"/>
                <a:gd name="T22" fmla="*/ 6 w 37"/>
                <a:gd name="T23" fmla="*/ 4 h 76"/>
                <a:gd name="T24" fmla="*/ 8 w 37"/>
                <a:gd name="T25" fmla="*/ 1 h 76"/>
                <a:gd name="T26" fmla="*/ 11 w 37"/>
                <a:gd name="T27" fmla="*/ 2 h 76"/>
                <a:gd name="T28" fmla="*/ 32 w 37"/>
                <a:gd name="T29" fmla="*/ 25 h 76"/>
                <a:gd name="T30" fmla="*/ 33 w 37"/>
                <a:gd name="T31" fmla="*/ 28 h 76"/>
                <a:gd name="T32" fmla="*/ 28 w 37"/>
                <a:gd name="T33" fmla="*/ 38 h 76"/>
                <a:gd name="T34" fmla="*/ 35 w 37"/>
                <a:gd name="T35" fmla="*/ 43 h 76"/>
                <a:gd name="T36" fmla="*/ 36 w 37"/>
                <a:gd name="T37" fmla="*/ 47 h 76"/>
                <a:gd name="T38" fmla="*/ 27 w 37"/>
                <a:gd name="T39" fmla="*/ 74 h 76"/>
                <a:gd name="T40" fmla="*/ 24 w 37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76">
                  <a:moveTo>
                    <a:pt x="24" y="76"/>
                  </a:moveTo>
                  <a:cubicBezTo>
                    <a:pt x="24" y="76"/>
                    <a:pt x="23" y="76"/>
                    <a:pt x="23" y="76"/>
                  </a:cubicBezTo>
                  <a:cubicBezTo>
                    <a:pt x="21" y="75"/>
                    <a:pt x="21" y="73"/>
                    <a:pt x="21" y="72"/>
                  </a:cubicBezTo>
                  <a:cubicBezTo>
                    <a:pt x="25" y="60"/>
                    <a:pt x="29" y="51"/>
                    <a:pt x="30" y="47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1" y="41"/>
                    <a:pt x="21" y="39"/>
                    <a:pt x="22" y="3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22"/>
                    <a:pt x="10" y="45"/>
                    <a:pt x="7" y="73"/>
                  </a:cubicBezTo>
                  <a:cubicBezTo>
                    <a:pt x="6" y="75"/>
                    <a:pt x="5" y="76"/>
                    <a:pt x="3" y="76"/>
                  </a:cubicBezTo>
                  <a:cubicBezTo>
                    <a:pt x="2" y="76"/>
                    <a:pt x="0" y="74"/>
                    <a:pt x="1" y="72"/>
                  </a:cubicBezTo>
                  <a:cubicBezTo>
                    <a:pt x="5" y="34"/>
                    <a:pt x="6" y="4"/>
                    <a:pt x="6" y="4"/>
                  </a:cubicBezTo>
                  <a:cubicBezTo>
                    <a:pt x="6" y="2"/>
                    <a:pt x="7" y="1"/>
                    <a:pt x="8" y="1"/>
                  </a:cubicBezTo>
                  <a:cubicBezTo>
                    <a:pt x="9" y="0"/>
                    <a:pt x="11" y="1"/>
                    <a:pt x="11" y="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4"/>
                    <a:pt x="37" y="45"/>
                    <a:pt x="36" y="47"/>
                  </a:cubicBezTo>
                  <a:cubicBezTo>
                    <a:pt x="36" y="47"/>
                    <a:pt x="32" y="58"/>
                    <a:pt x="27" y="74"/>
                  </a:cubicBezTo>
                  <a:cubicBezTo>
                    <a:pt x="26" y="75"/>
                    <a:pt x="25" y="76"/>
                    <a:pt x="24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36">
              <a:extLst>
                <a:ext uri="{FF2B5EF4-FFF2-40B4-BE49-F238E27FC236}">
                  <a16:creationId xmlns="" xmlns:a16="http://schemas.microsoft.com/office/drawing/2014/main" id="{745D7DD4-EAA9-498F-B80A-8173A74D2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0" y="5676901"/>
              <a:ext cx="82550" cy="73025"/>
            </a:xfrm>
            <a:custGeom>
              <a:avLst/>
              <a:gdLst>
                <a:gd name="T0" fmla="*/ 32 w 41"/>
                <a:gd name="T1" fmla="*/ 36 h 36"/>
                <a:gd name="T2" fmla="*/ 11 w 41"/>
                <a:gd name="T3" fmla="*/ 29 h 36"/>
                <a:gd name="T4" fmla="*/ 1 w 41"/>
                <a:gd name="T5" fmla="*/ 4 h 36"/>
                <a:gd name="T6" fmla="*/ 3 w 41"/>
                <a:gd name="T7" fmla="*/ 1 h 36"/>
                <a:gd name="T8" fmla="*/ 7 w 41"/>
                <a:gd name="T9" fmla="*/ 3 h 36"/>
                <a:gd name="T10" fmla="*/ 15 w 41"/>
                <a:gd name="T11" fmla="*/ 24 h 36"/>
                <a:gd name="T12" fmla="*/ 37 w 41"/>
                <a:gd name="T13" fmla="*/ 29 h 36"/>
                <a:gd name="T14" fmla="*/ 41 w 41"/>
                <a:gd name="T15" fmla="*/ 32 h 36"/>
                <a:gd name="T16" fmla="*/ 38 w 41"/>
                <a:gd name="T17" fmla="*/ 35 h 36"/>
                <a:gd name="T18" fmla="*/ 32 w 41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6">
                  <a:moveTo>
                    <a:pt x="32" y="36"/>
                  </a:moveTo>
                  <a:cubicBezTo>
                    <a:pt x="26" y="36"/>
                    <a:pt x="18" y="34"/>
                    <a:pt x="11" y="29"/>
                  </a:cubicBezTo>
                  <a:cubicBezTo>
                    <a:pt x="4" y="23"/>
                    <a:pt x="1" y="15"/>
                    <a:pt x="1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5" y="0"/>
                    <a:pt x="6" y="2"/>
                    <a:pt x="7" y="3"/>
                  </a:cubicBezTo>
                  <a:cubicBezTo>
                    <a:pt x="7" y="13"/>
                    <a:pt x="9" y="20"/>
                    <a:pt x="15" y="24"/>
                  </a:cubicBezTo>
                  <a:cubicBezTo>
                    <a:pt x="24" y="32"/>
                    <a:pt x="37" y="29"/>
                    <a:pt x="37" y="29"/>
                  </a:cubicBezTo>
                  <a:cubicBezTo>
                    <a:pt x="39" y="29"/>
                    <a:pt x="40" y="30"/>
                    <a:pt x="41" y="32"/>
                  </a:cubicBezTo>
                  <a:cubicBezTo>
                    <a:pt x="41" y="33"/>
                    <a:pt x="40" y="35"/>
                    <a:pt x="38" y="35"/>
                  </a:cubicBezTo>
                  <a:cubicBezTo>
                    <a:pt x="38" y="35"/>
                    <a:pt x="36" y="36"/>
                    <a:pt x="3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37">
              <a:extLst>
                <a:ext uri="{FF2B5EF4-FFF2-40B4-BE49-F238E27FC236}">
                  <a16:creationId xmlns="" xmlns:a16="http://schemas.microsoft.com/office/drawing/2014/main" id="{13F49F91-D5D5-4FF1-BBFB-F064808A2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8825" y="5719763"/>
              <a:ext cx="60325" cy="38100"/>
            </a:xfrm>
            <a:custGeom>
              <a:avLst/>
              <a:gdLst>
                <a:gd name="T0" fmla="*/ 22 w 30"/>
                <a:gd name="T1" fmla="*/ 19 h 19"/>
                <a:gd name="T2" fmla="*/ 8 w 30"/>
                <a:gd name="T3" fmla="*/ 19 h 19"/>
                <a:gd name="T4" fmla="*/ 0 w 30"/>
                <a:gd name="T5" fmla="*/ 9 h 19"/>
                <a:gd name="T6" fmla="*/ 8 w 30"/>
                <a:gd name="T7" fmla="*/ 0 h 19"/>
                <a:gd name="T8" fmla="*/ 22 w 30"/>
                <a:gd name="T9" fmla="*/ 0 h 19"/>
                <a:gd name="T10" fmla="*/ 30 w 30"/>
                <a:gd name="T11" fmla="*/ 9 h 19"/>
                <a:gd name="T12" fmla="*/ 22 w 30"/>
                <a:gd name="T13" fmla="*/ 19 h 19"/>
                <a:gd name="T14" fmla="*/ 8 w 30"/>
                <a:gd name="T15" fmla="*/ 6 h 19"/>
                <a:gd name="T16" fmla="*/ 6 w 30"/>
                <a:gd name="T17" fmla="*/ 9 h 19"/>
                <a:gd name="T18" fmla="*/ 8 w 30"/>
                <a:gd name="T19" fmla="*/ 13 h 19"/>
                <a:gd name="T20" fmla="*/ 22 w 30"/>
                <a:gd name="T21" fmla="*/ 13 h 19"/>
                <a:gd name="T22" fmla="*/ 24 w 30"/>
                <a:gd name="T23" fmla="*/ 9 h 19"/>
                <a:gd name="T24" fmla="*/ 22 w 30"/>
                <a:gd name="T25" fmla="*/ 6 h 19"/>
                <a:gd name="T26" fmla="*/ 8 w 30"/>
                <a:gd name="T2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9">
                  <a:moveTo>
                    <a:pt x="22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30" y="4"/>
                    <a:pt x="30" y="9"/>
                  </a:cubicBezTo>
                  <a:cubicBezTo>
                    <a:pt x="30" y="15"/>
                    <a:pt x="26" y="19"/>
                    <a:pt x="22" y="19"/>
                  </a:cubicBezTo>
                  <a:close/>
                  <a:moveTo>
                    <a:pt x="8" y="6"/>
                  </a:move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8" y="13"/>
                    <a:pt x="8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4" y="11"/>
                    <a:pt x="24" y="9"/>
                  </a:cubicBezTo>
                  <a:cubicBezTo>
                    <a:pt x="24" y="7"/>
                    <a:pt x="23" y="6"/>
                    <a:pt x="22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38">
              <a:extLst>
                <a:ext uri="{FF2B5EF4-FFF2-40B4-BE49-F238E27FC236}">
                  <a16:creationId xmlns="" xmlns:a16="http://schemas.microsoft.com/office/drawing/2014/main" id="{602D8B76-2263-42FB-92ED-68B09A4E2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5449888"/>
              <a:ext cx="366713" cy="147638"/>
            </a:xfrm>
            <a:custGeom>
              <a:avLst/>
              <a:gdLst>
                <a:gd name="T0" fmla="*/ 3 w 182"/>
                <a:gd name="T1" fmla="*/ 73 h 73"/>
                <a:gd name="T2" fmla="*/ 3 w 182"/>
                <a:gd name="T3" fmla="*/ 73 h 73"/>
                <a:gd name="T4" fmla="*/ 0 w 182"/>
                <a:gd name="T5" fmla="*/ 70 h 73"/>
                <a:gd name="T6" fmla="*/ 92 w 182"/>
                <a:gd name="T7" fmla="*/ 0 h 73"/>
                <a:gd name="T8" fmla="*/ 92 w 182"/>
                <a:gd name="T9" fmla="*/ 0 h 73"/>
                <a:gd name="T10" fmla="*/ 182 w 182"/>
                <a:gd name="T11" fmla="*/ 69 h 73"/>
                <a:gd name="T12" fmla="*/ 179 w 182"/>
                <a:gd name="T13" fmla="*/ 72 h 73"/>
                <a:gd name="T14" fmla="*/ 179 w 182"/>
                <a:gd name="T15" fmla="*/ 72 h 73"/>
                <a:gd name="T16" fmla="*/ 176 w 182"/>
                <a:gd name="T17" fmla="*/ 69 h 73"/>
                <a:gd name="T18" fmla="*/ 92 w 182"/>
                <a:gd name="T19" fmla="*/ 6 h 73"/>
                <a:gd name="T20" fmla="*/ 6 w 182"/>
                <a:gd name="T21" fmla="*/ 71 h 73"/>
                <a:gd name="T22" fmla="*/ 3 w 182"/>
                <a:gd name="T2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2" h="73">
                  <a:moveTo>
                    <a:pt x="3" y="73"/>
                  </a:moveTo>
                  <a:cubicBezTo>
                    <a:pt x="3" y="73"/>
                    <a:pt x="3" y="73"/>
                    <a:pt x="3" y="73"/>
                  </a:cubicBezTo>
                  <a:cubicBezTo>
                    <a:pt x="2" y="73"/>
                    <a:pt x="0" y="72"/>
                    <a:pt x="0" y="70"/>
                  </a:cubicBezTo>
                  <a:cubicBezTo>
                    <a:pt x="0" y="70"/>
                    <a:pt x="5" y="2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6" y="0"/>
                    <a:pt x="181" y="1"/>
                    <a:pt x="182" y="69"/>
                  </a:cubicBezTo>
                  <a:cubicBezTo>
                    <a:pt x="182" y="71"/>
                    <a:pt x="180" y="72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7" y="72"/>
                    <a:pt x="176" y="71"/>
                    <a:pt x="176" y="69"/>
                  </a:cubicBezTo>
                  <a:cubicBezTo>
                    <a:pt x="175" y="7"/>
                    <a:pt x="96" y="6"/>
                    <a:pt x="92" y="6"/>
                  </a:cubicBezTo>
                  <a:cubicBezTo>
                    <a:pt x="11" y="8"/>
                    <a:pt x="7" y="68"/>
                    <a:pt x="6" y="71"/>
                  </a:cubicBezTo>
                  <a:cubicBezTo>
                    <a:pt x="6" y="72"/>
                    <a:pt x="5" y="73"/>
                    <a:pt x="3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39">
              <a:extLst>
                <a:ext uri="{FF2B5EF4-FFF2-40B4-BE49-F238E27FC236}">
                  <a16:creationId xmlns="" xmlns:a16="http://schemas.microsoft.com/office/drawing/2014/main" id="{F8059510-5A90-4B17-895A-9167825457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5" y="5326063"/>
              <a:ext cx="282575" cy="257175"/>
            </a:xfrm>
            <a:custGeom>
              <a:avLst/>
              <a:gdLst>
                <a:gd name="T0" fmla="*/ 29 w 140"/>
                <a:gd name="T1" fmla="*/ 128 h 128"/>
                <a:gd name="T2" fmla="*/ 28 w 140"/>
                <a:gd name="T3" fmla="*/ 128 h 128"/>
                <a:gd name="T4" fmla="*/ 26 w 140"/>
                <a:gd name="T5" fmla="*/ 125 h 128"/>
                <a:gd name="T6" fmla="*/ 26 w 140"/>
                <a:gd name="T7" fmla="*/ 98 h 128"/>
                <a:gd name="T8" fmla="*/ 18 w 140"/>
                <a:gd name="T9" fmla="*/ 98 h 128"/>
                <a:gd name="T10" fmla="*/ 0 w 140"/>
                <a:gd name="T11" fmla="*/ 81 h 128"/>
                <a:gd name="T12" fmla="*/ 0 w 140"/>
                <a:gd name="T13" fmla="*/ 18 h 128"/>
                <a:gd name="T14" fmla="*/ 18 w 140"/>
                <a:gd name="T15" fmla="*/ 0 h 128"/>
                <a:gd name="T16" fmla="*/ 122 w 140"/>
                <a:gd name="T17" fmla="*/ 0 h 128"/>
                <a:gd name="T18" fmla="*/ 140 w 140"/>
                <a:gd name="T19" fmla="*/ 18 h 128"/>
                <a:gd name="T20" fmla="*/ 140 w 140"/>
                <a:gd name="T21" fmla="*/ 81 h 128"/>
                <a:gd name="T22" fmla="*/ 122 w 140"/>
                <a:gd name="T23" fmla="*/ 98 h 128"/>
                <a:gd name="T24" fmla="*/ 60 w 140"/>
                <a:gd name="T25" fmla="*/ 98 h 128"/>
                <a:gd name="T26" fmla="*/ 31 w 140"/>
                <a:gd name="T27" fmla="*/ 127 h 128"/>
                <a:gd name="T28" fmla="*/ 29 w 140"/>
                <a:gd name="T29" fmla="*/ 128 h 128"/>
                <a:gd name="T30" fmla="*/ 122 w 140"/>
                <a:gd name="T31" fmla="*/ 6 h 128"/>
                <a:gd name="T32" fmla="*/ 18 w 140"/>
                <a:gd name="T33" fmla="*/ 6 h 128"/>
                <a:gd name="T34" fmla="*/ 6 w 140"/>
                <a:gd name="T35" fmla="*/ 18 h 128"/>
                <a:gd name="T36" fmla="*/ 6 w 140"/>
                <a:gd name="T37" fmla="*/ 81 h 128"/>
                <a:gd name="T38" fmla="*/ 18 w 140"/>
                <a:gd name="T39" fmla="*/ 92 h 128"/>
                <a:gd name="T40" fmla="*/ 29 w 140"/>
                <a:gd name="T41" fmla="*/ 92 h 128"/>
                <a:gd name="T42" fmla="*/ 32 w 140"/>
                <a:gd name="T43" fmla="*/ 95 h 128"/>
                <a:gd name="T44" fmla="*/ 32 w 140"/>
                <a:gd name="T45" fmla="*/ 118 h 128"/>
                <a:gd name="T46" fmla="*/ 57 w 140"/>
                <a:gd name="T47" fmla="*/ 93 h 128"/>
                <a:gd name="T48" fmla="*/ 59 w 140"/>
                <a:gd name="T49" fmla="*/ 92 h 128"/>
                <a:gd name="T50" fmla="*/ 122 w 140"/>
                <a:gd name="T51" fmla="*/ 92 h 128"/>
                <a:gd name="T52" fmla="*/ 134 w 140"/>
                <a:gd name="T53" fmla="*/ 81 h 128"/>
                <a:gd name="T54" fmla="*/ 134 w 140"/>
                <a:gd name="T55" fmla="*/ 18 h 128"/>
                <a:gd name="T56" fmla="*/ 122 w 140"/>
                <a:gd name="T57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28">
                  <a:moveTo>
                    <a:pt x="29" y="128"/>
                  </a:moveTo>
                  <a:cubicBezTo>
                    <a:pt x="29" y="128"/>
                    <a:pt x="29" y="128"/>
                    <a:pt x="28" y="128"/>
                  </a:cubicBezTo>
                  <a:cubicBezTo>
                    <a:pt x="27" y="127"/>
                    <a:pt x="26" y="126"/>
                    <a:pt x="26" y="125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2" y="98"/>
                    <a:pt x="0" y="95"/>
                    <a:pt x="0" y="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"/>
                    <a:pt x="12" y="0"/>
                    <a:pt x="18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8" y="0"/>
                    <a:pt x="140" y="3"/>
                    <a:pt x="140" y="18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95"/>
                    <a:pt x="128" y="98"/>
                    <a:pt x="122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122" y="6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6" y="6"/>
                    <a:pt x="6" y="18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92"/>
                    <a:pt x="17" y="92"/>
                    <a:pt x="18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1" y="92"/>
                    <a:pt x="32" y="94"/>
                    <a:pt x="32" y="95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7" y="93"/>
                    <a:pt x="58" y="92"/>
                    <a:pt x="59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3" y="92"/>
                    <a:pt x="134" y="92"/>
                    <a:pt x="134" y="81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4" y="6"/>
                    <a:pt x="123" y="6"/>
                    <a:pt x="122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="" xmlns:a16="http://schemas.microsoft.com/office/drawing/2014/main" id="{1F546BBC-EE80-4D50-841F-555205901305}"/>
              </a:ext>
            </a:extLst>
          </p:cNvPr>
          <p:cNvGrpSpPr/>
          <p:nvPr/>
        </p:nvGrpSpPr>
        <p:grpSpPr>
          <a:xfrm>
            <a:off x="4557713" y="4500154"/>
            <a:ext cx="590550" cy="592138"/>
            <a:chOff x="4557713" y="4411663"/>
            <a:chExt cx="590550" cy="592138"/>
          </a:xfrm>
        </p:grpSpPr>
        <p:sp>
          <p:nvSpPr>
            <p:cNvPr id="257" name="Freeform 240">
              <a:extLst>
                <a:ext uri="{FF2B5EF4-FFF2-40B4-BE49-F238E27FC236}">
                  <a16:creationId xmlns="" xmlns:a16="http://schemas.microsoft.com/office/drawing/2014/main" id="{7005D237-92A2-49B4-893D-1CB8FF81A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750" y="4581526"/>
              <a:ext cx="90488" cy="90488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3 h 45"/>
                <a:gd name="T8" fmla="*/ 22 w 45"/>
                <a:gd name="T9" fmla="*/ 45 h 45"/>
                <a:gd name="T10" fmla="*/ 22 w 45"/>
                <a:gd name="T11" fmla="*/ 6 h 45"/>
                <a:gd name="T12" fmla="*/ 6 w 45"/>
                <a:gd name="T13" fmla="*/ 23 h 45"/>
                <a:gd name="T14" fmla="*/ 22 w 45"/>
                <a:gd name="T15" fmla="*/ 39 h 45"/>
                <a:gd name="T16" fmla="*/ 39 w 45"/>
                <a:gd name="T17" fmla="*/ 23 h 45"/>
                <a:gd name="T18" fmla="*/ 22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6"/>
                  </a:moveTo>
                  <a:cubicBezTo>
                    <a:pt x="13" y="6"/>
                    <a:pt x="6" y="13"/>
                    <a:pt x="6" y="23"/>
                  </a:cubicBezTo>
                  <a:cubicBezTo>
                    <a:pt x="6" y="32"/>
                    <a:pt x="13" y="39"/>
                    <a:pt x="22" y="39"/>
                  </a:cubicBezTo>
                  <a:cubicBezTo>
                    <a:pt x="31" y="39"/>
                    <a:pt x="39" y="32"/>
                    <a:pt x="39" y="23"/>
                  </a:cubicBezTo>
                  <a:cubicBezTo>
                    <a:pt x="39" y="13"/>
                    <a:pt x="31" y="6"/>
                    <a:pt x="2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41">
              <a:extLst>
                <a:ext uri="{FF2B5EF4-FFF2-40B4-BE49-F238E27FC236}">
                  <a16:creationId xmlns="" xmlns:a16="http://schemas.microsoft.com/office/drawing/2014/main" id="{5B1A972C-9A3C-4480-967E-37A24B744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750" y="4752976"/>
              <a:ext cx="90488" cy="90488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2 h 45"/>
                <a:gd name="T4" fmla="*/ 22 w 45"/>
                <a:gd name="T5" fmla="*/ 0 h 45"/>
                <a:gd name="T6" fmla="*/ 45 w 45"/>
                <a:gd name="T7" fmla="*/ 22 h 45"/>
                <a:gd name="T8" fmla="*/ 22 w 45"/>
                <a:gd name="T9" fmla="*/ 45 h 45"/>
                <a:gd name="T10" fmla="*/ 22 w 45"/>
                <a:gd name="T11" fmla="*/ 6 h 45"/>
                <a:gd name="T12" fmla="*/ 6 w 45"/>
                <a:gd name="T13" fmla="*/ 22 h 45"/>
                <a:gd name="T14" fmla="*/ 22 w 45"/>
                <a:gd name="T15" fmla="*/ 39 h 45"/>
                <a:gd name="T16" fmla="*/ 39 w 45"/>
                <a:gd name="T17" fmla="*/ 22 h 45"/>
                <a:gd name="T18" fmla="*/ 22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6"/>
                  </a:moveTo>
                  <a:cubicBezTo>
                    <a:pt x="13" y="6"/>
                    <a:pt x="6" y="13"/>
                    <a:pt x="6" y="22"/>
                  </a:cubicBezTo>
                  <a:cubicBezTo>
                    <a:pt x="6" y="31"/>
                    <a:pt x="13" y="39"/>
                    <a:pt x="22" y="39"/>
                  </a:cubicBezTo>
                  <a:cubicBezTo>
                    <a:pt x="31" y="39"/>
                    <a:pt x="39" y="31"/>
                    <a:pt x="39" y="22"/>
                  </a:cubicBezTo>
                  <a:cubicBezTo>
                    <a:pt x="39" y="13"/>
                    <a:pt x="31" y="6"/>
                    <a:pt x="2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42">
              <a:extLst>
                <a:ext uri="{FF2B5EF4-FFF2-40B4-BE49-F238E27FC236}">
                  <a16:creationId xmlns="" xmlns:a16="http://schemas.microsoft.com/office/drawing/2014/main" id="{E9AD8785-4CD3-49CD-A731-B2026AD2B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9163" y="4665663"/>
              <a:ext cx="90488" cy="90488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3 h 45"/>
                <a:gd name="T4" fmla="*/ 23 w 45"/>
                <a:gd name="T5" fmla="*/ 0 h 45"/>
                <a:gd name="T6" fmla="*/ 45 w 45"/>
                <a:gd name="T7" fmla="*/ 23 h 45"/>
                <a:gd name="T8" fmla="*/ 23 w 45"/>
                <a:gd name="T9" fmla="*/ 45 h 45"/>
                <a:gd name="T10" fmla="*/ 23 w 45"/>
                <a:gd name="T11" fmla="*/ 6 h 45"/>
                <a:gd name="T12" fmla="*/ 6 w 45"/>
                <a:gd name="T13" fmla="*/ 23 h 45"/>
                <a:gd name="T14" fmla="*/ 23 w 45"/>
                <a:gd name="T15" fmla="*/ 39 h 45"/>
                <a:gd name="T16" fmla="*/ 39 w 45"/>
                <a:gd name="T17" fmla="*/ 23 h 45"/>
                <a:gd name="T18" fmla="*/ 23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5" y="0"/>
                    <a:pt x="45" y="11"/>
                    <a:pt x="45" y="23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6"/>
                  </a:moveTo>
                  <a:cubicBezTo>
                    <a:pt x="14" y="6"/>
                    <a:pt x="6" y="14"/>
                    <a:pt x="6" y="23"/>
                  </a:cubicBezTo>
                  <a:cubicBezTo>
                    <a:pt x="6" y="32"/>
                    <a:pt x="14" y="39"/>
                    <a:pt x="23" y="39"/>
                  </a:cubicBezTo>
                  <a:cubicBezTo>
                    <a:pt x="32" y="39"/>
                    <a:pt x="39" y="32"/>
                    <a:pt x="39" y="23"/>
                  </a:cubicBezTo>
                  <a:cubicBezTo>
                    <a:pt x="39" y="14"/>
                    <a:pt x="32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43">
              <a:extLst>
                <a:ext uri="{FF2B5EF4-FFF2-40B4-BE49-F238E27FC236}">
                  <a16:creationId xmlns="" xmlns:a16="http://schemas.microsoft.com/office/drawing/2014/main" id="{352C8F0F-17EE-409E-9A4C-CA66D1B3E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775" y="4641851"/>
              <a:ext cx="73025" cy="55563"/>
            </a:xfrm>
            <a:custGeom>
              <a:avLst/>
              <a:gdLst>
                <a:gd name="T0" fmla="*/ 3 w 36"/>
                <a:gd name="T1" fmla="*/ 28 h 28"/>
                <a:gd name="T2" fmla="*/ 1 w 36"/>
                <a:gd name="T3" fmla="*/ 26 h 28"/>
                <a:gd name="T4" fmla="*/ 2 w 36"/>
                <a:gd name="T5" fmla="*/ 22 h 28"/>
                <a:gd name="T6" fmla="*/ 31 w 36"/>
                <a:gd name="T7" fmla="*/ 1 h 28"/>
                <a:gd name="T8" fmla="*/ 35 w 36"/>
                <a:gd name="T9" fmla="*/ 2 h 28"/>
                <a:gd name="T10" fmla="*/ 35 w 36"/>
                <a:gd name="T11" fmla="*/ 6 h 28"/>
                <a:gd name="T12" fmla="*/ 5 w 36"/>
                <a:gd name="T13" fmla="*/ 27 h 28"/>
                <a:gd name="T14" fmla="*/ 3 w 3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8">
                  <a:moveTo>
                    <a:pt x="3" y="28"/>
                  </a:moveTo>
                  <a:cubicBezTo>
                    <a:pt x="2" y="28"/>
                    <a:pt x="2" y="27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4" y="0"/>
                    <a:pt x="35" y="2"/>
                  </a:cubicBezTo>
                  <a:cubicBezTo>
                    <a:pt x="36" y="3"/>
                    <a:pt x="36" y="5"/>
                    <a:pt x="35" y="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8"/>
                    <a:pt x="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44">
              <a:extLst>
                <a:ext uri="{FF2B5EF4-FFF2-40B4-BE49-F238E27FC236}">
                  <a16:creationId xmlns="" xmlns:a16="http://schemas.microsoft.com/office/drawing/2014/main" id="{8FC0B177-6051-4043-BCE7-1CE0C1A6B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4730751"/>
              <a:ext cx="71438" cy="53975"/>
            </a:xfrm>
            <a:custGeom>
              <a:avLst/>
              <a:gdLst>
                <a:gd name="T0" fmla="*/ 33 w 36"/>
                <a:gd name="T1" fmla="*/ 27 h 27"/>
                <a:gd name="T2" fmla="*/ 31 w 36"/>
                <a:gd name="T3" fmla="*/ 26 h 27"/>
                <a:gd name="T4" fmla="*/ 2 w 36"/>
                <a:gd name="T5" fmla="*/ 5 h 27"/>
                <a:gd name="T6" fmla="*/ 1 w 36"/>
                <a:gd name="T7" fmla="*/ 1 h 27"/>
                <a:gd name="T8" fmla="*/ 5 w 36"/>
                <a:gd name="T9" fmla="*/ 1 h 27"/>
                <a:gd name="T10" fmla="*/ 34 w 36"/>
                <a:gd name="T11" fmla="*/ 22 h 27"/>
                <a:gd name="T12" fmla="*/ 35 w 36"/>
                <a:gd name="T13" fmla="*/ 26 h 27"/>
                <a:gd name="T14" fmla="*/ 33 w 3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7">
                  <a:moveTo>
                    <a:pt x="33" y="27"/>
                  </a:moveTo>
                  <a:cubicBezTo>
                    <a:pt x="32" y="27"/>
                    <a:pt x="31" y="27"/>
                    <a:pt x="31" y="2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3"/>
                    <a:pt x="36" y="24"/>
                    <a:pt x="35" y="26"/>
                  </a:cubicBezTo>
                  <a:cubicBezTo>
                    <a:pt x="34" y="27"/>
                    <a:pt x="34" y="27"/>
                    <a:pt x="33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45">
              <a:extLst>
                <a:ext uri="{FF2B5EF4-FFF2-40B4-BE49-F238E27FC236}">
                  <a16:creationId xmlns="" xmlns:a16="http://schemas.microsoft.com/office/drawing/2014/main" id="{05E39EAC-19D7-4DC9-810F-CFBB5997B8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7713" y="4521201"/>
              <a:ext cx="155575" cy="376238"/>
            </a:xfrm>
            <a:custGeom>
              <a:avLst/>
              <a:gdLst>
                <a:gd name="T0" fmla="*/ 40 w 77"/>
                <a:gd name="T1" fmla="*/ 187 h 187"/>
                <a:gd name="T2" fmla="*/ 40 w 77"/>
                <a:gd name="T3" fmla="*/ 187 h 187"/>
                <a:gd name="T4" fmla="*/ 37 w 77"/>
                <a:gd name="T5" fmla="*/ 186 h 187"/>
                <a:gd name="T6" fmla="*/ 0 w 77"/>
                <a:gd name="T7" fmla="*/ 93 h 187"/>
                <a:gd name="T8" fmla="*/ 36 w 77"/>
                <a:gd name="T9" fmla="*/ 1 h 187"/>
                <a:gd name="T10" fmla="*/ 38 w 77"/>
                <a:gd name="T11" fmla="*/ 0 h 187"/>
                <a:gd name="T12" fmla="*/ 40 w 77"/>
                <a:gd name="T13" fmla="*/ 1 h 187"/>
                <a:gd name="T14" fmla="*/ 75 w 77"/>
                <a:gd name="T15" fmla="*/ 35 h 187"/>
                <a:gd name="T16" fmla="*/ 75 w 77"/>
                <a:gd name="T17" fmla="*/ 39 h 187"/>
                <a:gd name="T18" fmla="*/ 55 w 77"/>
                <a:gd name="T19" fmla="*/ 93 h 187"/>
                <a:gd name="T20" fmla="*/ 76 w 77"/>
                <a:gd name="T21" fmla="*/ 147 h 187"/>
                <a:gd name="T22" fmla="*/ 76 w 77"/>
                <a:gd name="T23" fmla="*/ 151 h 187"/>
                <a:gd name="T24" fmla="*/ 42 w 77"/>
                <a:gd name="T25" fmla="*/ 186 h 187"/>
                <a:gd name="T26" fmla="*/ 40 w 77"/>
                <a:gd name="T27" fmla="*/ 187 h 187"/>
                <a:gd name="T28" fmla="*/ 38 w 77"/>
                <a:gd name="T29" fmla="*/ 8 h 187"/>
                <a:gd name="T30" fmla="*/ 6 w 77"/>
                <a:gd name="T31" fmla="*/ 93 h 187"/>
                <a:gd name="T32" fmla="*/ 40 w 77"/>
                <a:gd name="T33" fmla="*/ 180 h 187"/>
                <a:gd name="T34" fmla="*/ 70 w 77"/>
                <a:gd name="T35" fmla="*/ 149 h 187"/>
                <a:gd name="T36" fmla="*/ 49 w 77"/>
                <a:gd name="T37" fmla="*/ 93 h 187"/>
                <a:gd name="T38" fmla="*/ 69 w 77"/>
                <a:gd name="T39" fmla="*/ 38 h 187"/>
                <a:gd name="T40" fmla="*/ 38 w 77"/>
                <a:gd name="T41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187">
                  <a:moveTo>
                    <a:pt x="40" y="187"/>
                  </a:moveTo>
                  <a:cubicBezTo>
                    <a:pt x="40" y="187"/>
                    <a:pt x="40" y="187"/>
                    <a:pt x="40" y="187"/>
                  </a:cubicBezTo>
                  <a:cubicBezTo>
                    <a:pt x="39" y="187"/>
                    <a:pt x="38" y="187"/>
                    <a:pt x="37" y="186"/>
                  </a:cubicBezTo>
                  <a:cubicBezTo>
                    <a:pt x="14" y="161"/>
                    <a:pt x="0" y="128"/>
                    <a:pt x="0" y="93"/>
                  </a:cubicBezTo>
                  <a:cubicBezTo>
                    <a:pt x="0" y="59"/>
                    <a:pt x="13" y="26"/>
                    <a:pt x="36" y="1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6" y="36"/>
                    <a:pt x="76" y="38"/>
                    <a:pt x="75" y="39"/>
                  </a:cubicBezTo>
                  <a:cubicBezTo>
                    <a:pt x="62" y="54"/>
                    <a:pt x="55" y="73"/>
                    <a:pt x="55" y="93"/>
                  </a:cubicBezTo>
                  <a:cubicBezTo>
                    <a:pt x="55" y="113"/>
                    <a:pt x="62" y="132"/>
                    <a:pt x="76" y="147"/>
                  </a:cubicBezTo>
                  <a:cubicBezTo>
                    <a:pt x="77" y="149"/>
                    <a:pt x="77" y="150"/>
                    <a:pt x="76" y="151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1" y="187"/>
                    <a:pt x="40" y="187"/>
                    <a:pt x="40" y="187"/>
                  </a:cubicBezTo>
                  <a:close/>
                  <a:moveTo>
                    <a:pt x="38" y="8"/>
                  </a:moveTo>
                  <a:cubicBezTo>
                    <a:pt x="18" y="31"/>
                    <a:pt x="6" y="61"/>
                    <a:pt x="6" y="93"/>
                  </a:cubicBezTo>
                  <a:cubicBezTo>
                    <a:pt x="6" y="125"/>
                    <a:pt x="18" y="156"/>
                    <a:pt x="40" y="180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56" y="134"/>
                    <a:pt x="49" y="114"/>
                    <a:pt x="49" y="93"/>
                  </a:cubicBezTo>
                  <a:cubicBezTo>
                    <a:pt x="49" y="73"/>
                    <a:pt x="56" y="53"/>
                    <a:pt x="69" y="38"/>
                  </a:cubicBezTo>
                  <a:lnTo>
                    <a:pt x="38" y="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46">
              <a:extLst>
                <a:ext uri="{FF2B5EF4-FFF2-40B4-BE49-F238E27FC236}">
                  <a16:creationId xmlns="" xmlns:a16="http://schemas.microsoft.com/office/drawing/2014/main" id="{D4AA0C11-B6EB-4C5A-8690-F04D0CF4CF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275" y="4519613"/>
              <a:ext cx="153988" cy="374650"/>
            </a:xfrm>
            <a:custGeom>
              <a:avLst/>
              <a:gdLst>
                <a:gd name="T0" fmla="*/ 38 w 76"/>
                <a:gd name="T1" fmla="*/ 187 h 187"/>
                <a:gd name="T2" fmla="*/ 36 w 76"/>
                <a:gd name="T3" fmla="*/ 186 h 187"/>
                <a:gd name="T4" fmla="*/ 2 w 76"/>
                <a:gd name="T5" fmla="*/ 152 h 187"/>
                <a:gd name="T6" fmla="*/ 2 w 76"/>
                <a:gd name="T7" fmla="*/ 148 h 187"/>
                <a:gd name="T8" fmla="*/ 22 w 76"/>
                <a:gd name="T9" fmla="*/ 94 h 187"/>
                <a:gd name="T10" fmla="*/ 1 w 76"/>
                <a:gd name="T11" fmla="*/ 40 h 187"/>
                <a:gd name="T12" fmla="*/ 1 w 76"/>
                <a:gd name="T13" fmla="*/ 36 h 187"/>
                <a:gd name="T14" fmla="*/ 35 w 76"/>
                <a:gd name="T15" fmla="*/ 1 h 187"/>
                <a:gd name="T16" fmla="*/ 37 w 76"/>
                <a:gd name="T17" fmla="*/ 0 h 187"/>
                <a:gd name="T18" fmla="*/ 39 w 76"/>
                <a:gd name="T19" fmla="*/ 1 h 187"/>
                <a:gd name="T20" fmla="*/ 76 w 76"/>
                <a:gd name="T21" fmla="*/ 94 h 187"/>
                <a:gd name="T22" fmla="*/ 41 w 76"/>
                <a:gd name="T23" fmla="*/ 186 h 187"/>
                <a:gd name="T24" fmla="*/ 39 w 76"/>
                <a:gd name="T25" fmla="*/ 187 h 187"/>
                <a:gd name="T26" fmla="*/ 38 w 76"/>
                <a:gd name="T27" fmla="*/ 187 h 187"/>
                <a:gd name="T28" fmla="*/ 8 w 76"/>
                <a:gd name="T29" fmla="*/ 149 h 187"/>
                <a:gd name="T30" fmla="*/ 38 w 76"/>
                <a:gd name="T31" fmla="*/ 179 h 187"/>
                <a:gd name="T32" fmla="*/ 70 w 76"/>
                <a:gd name="T33" fmla="*/ 94 h 187"/>
                <a:gd name="T34" fmla="*/ 37 w 76"/>
                <a:gd name="T35" fmla="*/ 7 h 187"/>
                <a:gd name="T36" fmla="*/ 7 w 76"/>
                <a:gd name="T37" fmla="*/ 38 h 187"/>
                <a:gd name="T38" fmla="*/ 28 w 76"/>
                <a:gd name="T39" fmla="*/ 94 h 187"/>
                <a:gd name="T40" fmla="*/ 8 w 76"/>
                <a:gd name="T41" fmla="*/ 14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187">
                  <a:moveTo>
                    <a:pt x="38" y="187"/>
                  </a:moveTo>
                  <a:cubicBezTo>
                    <a:pt x="38" y="187"/>
                    <a:pt x="37" y="186"/>
                    <a:pt x="36" y="186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1"/>
                    <a:pt x="1" y="149"/>
                    <a:pt x="2" y="148"/>
                  </a:cubicBezTo>
                  <a:cubicBezTo>
                    <a:pt x="15" y="133"/>
                    <a:pt x="22" y="114"/>
                    <a:pt x="22" y="94"/>
                  </a:cubicBezTo>
                  <a:cubicBezTo>
                    <a:pt x="22" y="74"/>
                    <a:pt x="14" y="55"/>
                    <a:pt x="1" y="40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8" y="0"/>
                    <a:pt x="39" y="0"/>
                    <a:pt x="39" y="1"/>
                  </a:cubicBezTo>
                  <a:cubicBezTo>
                    <a:pt x="63" y="26"/>
                    <a:pt x="76" y="59"/>
                    <a:pt x="76" y="94"/>
                  </a:cubicBezTo>
                  <a:cubicBezTo>
                    <a:pt x="76" y="128"/>
                    <a:pt x="64" y="161"/>
                    <a:pt x="41" y="186"/>
                  </a:cubicBezTo>
                  <a:cubicBezTo>
                    <a:pt x="40" y="186"/>
                    <a:pt x="39" y="187"/>
                    <a:pt x="39" y="187"/>
                  </a:cubicBezTo>
                  <a:cubicBezTo>
                    <a:pt x="39" y="187"/>
                    <a:pt x="39" y="187"/>
                    <a:pt x="38" y="187"/>
                  </a:cubicBezTo>
                  <a:close/>
                  <a:moveTo>
                    <a:pt x="8" y="14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59" y="156"/>
                    <a:pt x="70" y="125"/>
                    <a:pt x="70" y="94"/>
                  </a:cubicBezTo>
                  <a:cubicBezTo>
                    <a:pt x="70" y="62"/>
                    <a:pt x="59" y="31"/>
                    <a:pt x="37" y="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1" y="53"/>
                    <a:pt x="28" y="73"/>
                    <a:pt x="28" y="94"/>
                  </a:cubicBezTo>
                  <a:cubicBezTo>
                    <a:pt x="28" y="114"/>
                    <a:pt x="21" y="134"/>
                    <a:pt x="8" y="14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7">
              <a:extLst>
                <a:ext uri="{FF2B5EF4-FFF2-40B4-BE49-F238E27FC236}">
                  <a16:creationId xmlns="" xmlns:a16="http://schemas.microsoft.com/office/drawing/2014/main" id="{9E32E228-F697-478D-AC5A-8C8EAC772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7250" y="4848226"/>
              <a:ext cx="376238" cy="155575"/>
            </a:xfrm>
            <a:custGeom>
              <a:avLst/>
              <a:gdLst>
                <a:gd name="T0" fmla="*/ 93 w 187"/>
                <a:gd name="T1" fmla="*/ 77 h 77"/>
                <a:gd name="T2" fmla="*/ 1 w 187"/>
                <a:gd name="T3" fmla="*/ 41 h 77"/>
                <a:gd name="T4" fmla="*/ 0 w 187"/>
                <a:gd name="T5" fmla="*/ 39 h 77"/>
                <a:gd name="T6" fmla="*/ 1 w 187"/>
                <a:gd name="T7" fmla="*/ 37 h 77"/>
                <a:gd name="T8" fmla="*/ 35 w 187"/>
                <a:gd name="T9" fmla="*/ 2 h 77"/>
                <a:gd name="T10" fmla="*/ 39 w 187"/>
                <a:gd name="T11" fmla="*/ 2 h 77"/>
                <a:gd name="T12" fmla="*/ 93 w 187"/>
                <a:gd name="T13" fmla="*/ 22 h 77"/>
                <a:gd name="T14" fmla="*/ 147 w 187"/>
                <a:gd name="T15" fmla="*/ 1 h 77"/>
                <a:gd name="T16" fmla="*/ 151 w 187"/>
                <a:gd name="T17" fmla="*/ 1 h 77"/>
                <a:gd name="T18" fmla="*/ 186 w 187"/>
                <a:gd name="T19" fmla="*/ 35 h 77"/>
                <a:gd name="T20" fmla="*/ 187 w 187"/>
                <a:gd name="T21" fmla="*/ 37 h 77"/>
                <a:gd name="T22" fmla="*/ 186 w 187"/>
                <a:gd name="T23" fmla="*/ 40 h 77"/>
                <a:gd name="T24" fmla="*/ 93 w 187"/>
                <a:gd name="T25" fmla="*/ 77 h 77"/>
                <a:gd name="T26" fmla="*/ 8 w 187"/>
                <a:gd name="T27" fmla="*/ 39 h 77"/>
                <a:gd name="T28" fmla="*/ 93 w 187"/>
                <a:gd name="T29" fmla="*/ 71 h 77"/>
                <a:gd name="T30" fmla="*/ 179 w 187"/>
                <a:gd name="T31" fmla="*/ 37 h 77"/>
                <a:gd name="T32" fmla="*/ 149 w 187"/>
                <a:gd name="T33" fmla="*/ 7 h 77"/>
                <a:gd name="T34" fmla="*/ 93 w 187"/>
                <a:gd name="T35" fmla="*/ 28 h 77"/>
                <a:gd name="T36" fmla="*/ 38 w 187"/>
                <a:gd name="T37" fmla="*/ 8 h 77"/>
                <a:gd name="T38" fmla="*/ 8 w 187"/>
                <a:gd name="T3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77">
                  <a:moveTo>
                    <a:pt x="93" y="77"/>
                  </a:moveTo>
                  <a:cubicBezTo>
                    <a:pt x="59" y="77"/>
                    <a:pt x="26" y="64"/>
                    <a:pt x="1" y="41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8"/>
                    <a:pt x="1" y="37"/>
                    <a:pt x="1" y="37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1"/>
                    <a:pt x="39" y="2"/>
                  </a:cubicBezTo>
                  <a:cubicBezTo>
                    <a:pt x="54" y="15"/>
                    <a:pt x="73" y="22"/>
                    <a:pt x="93" y="22"/>
                  </a:cubicBezTo>
                  <a:cubicBezTo>
                    <a:pt x="113" y="22"/>
                    <a:pt x="132" y="15"/>
                    <a:pt x="147" y="1"/>
                  </a:cubicBezTo>
                  <a:cubicBezTo>
                    <a:pt x="148" y="0"/>
                    <a:pt x="150" y="0"/>
                    <a:pt x="151" y="1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6" y="36"/>
                    <a:pt x="187" y="37"/>
                    <a:pt x="187" y="37"/>
                  </a:cubicBezTo>
                  <a:cubicBezTo>
                    <a:pt x="187" y="38"/>
                    <a:pt x="186" y="39"/>
                    <a:pt x="186" y="40"/>
                  </a:cubicBezTo>
                  <a:cubicBezTo>
                    <a:pt x="161" y="63"/>
                    <a:pt x="128" y="77"/>
                    <a:pt x="93" y="77"/>
                  </a:cubicBezTo>
                  <a:close/>
                  <a:moveTo>
                    <a:pt x="8" y="39"/>
                  </a:moveTo>
                  <a:cubicBezTo>
                    <a:pt x="31" y="59"/>
                    <a:pt x="61" y="71"/>
                    <a:pt x="93" y="71"/>
                  </a:cubicBezTo>
                  <a:cubicBezTo>
                    <a:pt x="125" y="71"/>
                    <a:pt x="156" y="59"/>
                    <a:pt x="179" y="3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33" y="21"/>
                    <a:pt x="114" y="28"/>
                    <a:pt x="93" y="28"/>
                  </a:cubicBezTo>
                  <a:cubicBezTo>
                    <a:pt x="73" y="28"/>
                    <a:pt x="53" y="21"/>
                    <a:pt x="38" y="8"/>
                  </a:cubicBezTo>
                  <a:lnTo>
                    <a:pt x="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48">
              <a:extLst>
                <a:ext uri="{FF2B5EF4-FFF2-40B4-BE49-F238E27FC236}">
                  <a16:creationId xmlns="" xmlns:a16="http://schemas.microsoft.com/office/drawing/2014/main" id="{9D4AA568-0E00-436E-BF9D-B6EA0DEC2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4075" y="4411663"/>
              <a:ext cx="377825" cy="155575"/>
            </a:xfrm>
            <a:custGeom>
              <a:avLst/>
              <a:gdLst>
                <a:gd name="T0" fmla="*/ 38 w 187"/>
                <a:gd name="T1" fmla="*/ 77 h 77"/>
                <a:gd name="T2" fmla="*/ 35 w 187"/>
                <a:gd name="T3" fmla="*/ 76 h 77"/>
                <a:gd name="T4" fmla="*/ 1 w 187"/>
                <a:gd name="T5" fmla="*/ 42 h 77"/>
                <a:gd name="T6" fmla="*/ 0 w 187"/>
                <a:gd name="T7" fmla="*/ 40 h 77"/>
                <a:gd name="T8" fmla="*/ 1 w 187"/>
                <a:gd name="T9" fmla="*/ 37 h 77"/>
                <a:gd name="T10" fmla="*/ 94 w 187"/>
                <a:gd name="T11" fmla="*/ 0 h 77"/>
                <a:gd name="T12" fmla="*/ 186 w 187"/>
                <a:gd name="T13" fmla="*/ 36 h 77"/>
                <a:gd name="T14" fmla="*/ 187 w 187"/>
                <a:gd name="T15" fmla="*/ 38 h 77"/>
                <a:gd name="T16" fmla="*/ 186 w 187"/>
                <a:gd name="T17" fmla="*/ 40 h 77"/>
                <a:gd name="T18" fmla="*/ 152 w 187"/>
                <a:gd name="T19" fmla="*/ 75 h 77"/>
                <a:gd name="T20" fmla="*/ 147 w 187"/>
                <a:gd name="T21" fmla="*/ 75 h 77"/>
                <a:gd name="T22" fmla="*/ 94 w 187"/>
                <a:gd name="T23" fmla="*/ 55 h 77"/>
                <a:gd name="T24" fmla="*/ 40 w 187"/>
                <a:gd name="T25" fmla="*/ 76 h 77"/>
                <a:gd name="T26" fmla="*/ 38 w 187"/>
                <a:gd name="T27" fmla="*/ 77 h 77"/>
                <a:gd name="T28" fmla="*/ 7 w 187"/>
                <a:gd name="T29" fmla="*/ 40 h 77"/>
                <a:gd name="T30" fmla="*/ 38 w 187"/>
                <a:gd name="T31" fmla="*/ 70 h 77"/>
                <a:gd name="T32" fmla="*/ 94 w 187"/>
                <a:gd name="T33" fmla="*/ 49 h 77"/>
                <a:gd name="T34" fmla="*/ 149 w 187"/>
                <a:gd name="T35" fmla="*/ 69 h 77"/>
                <a:gd name="T36" fmla="*/ 179 w 187"/>
                <a:gd name="T37" fmla="*/ 39 h 77"/>
                <a:gd name="T38" fmla="*/ 94 w 187"/>
                <a:gd name="T39" fmla="*/ 6 h 77"/>
                <a:gd name="T40" fmla="*/ 7 w 187"/>
                <a:gd name="T41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77">
                  <a:moveTo>
                    <a:pt x="38" y="77"/>
                  </a:moveTo>
                  <a:cubicBezTo>
                    <a:pt x="37" y="77"/>
                    <a:pt x="36" y="76"/>
                    <a:pt x="35" y="7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39"/>
                    <a:pt x="0" y="38"/>
                    <a:pt x="1" y="37"/>
                  </a:cubicBezTo>
                  <a:cubicBezTo>
                    <a:pt x="26" y="14"/>
                    <a:pt x="59" y="0"/>
                    <a:pt x="94" y="0"/>
                  </a:cubicBezTo>
                  <a:cubicBezTo>
                    <a:pt x="128" y="0"/>
                    <a:pt x="160" y="13"/>
                    <a:pt x="186" y="36"/>
                  </a:cubicBezTo>
                  <a:cubicBezTo>
                    <a:pt x="186" y="37"/>
                    <a:pt x="187" y="37"/>
                    <a:pt x="187" y="38"/>
                  </a:cubicBezTo>
                  <a:cubicBezTo>
                    <a:pt x="187" y="39"/>
                    <a:pt x="186" y="40"/>
                    <a:pt x="186" y="40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0" y="76"/>
                    <a:pt x="149" y="76"/>
                    <a:pt x="147" y="75"/>
                  </a:cubicBezTo>
                  <a:cubicBezTo>
                    <a:pt x="133" y="62"/>
                    <a:pt x="114" y="55"/>
                    <a:pt x="94" y="55"/>
                  </a:cubicBezTo>
                  <a:cubicBezTo>
                    <a:pt x="74" y="55"/>
                    <a:pt x="55" y="62"/>
                    <a:pt x="40" y="76"/>
                  </a:cubicBezTo>
                  <a:cubicBezTo>
                    <a:pt x="39" y="76"/>
                    <a:pt x="38" y="77"/>
                    <a:pt x="38" y="77"/>
                  </a:cubicBezTo>
                  <a:close/>
                  <a:moveTo>
                    <a:pt x="7" y="40"/>
                  </a:moveTo>
                  <a:cubicBezTo>
                    <a:pt x="38" y="70"/>
                    <a:pt x="38" y="70"/>
                    <a:pt x="38" y="70"/>
                  </a:cubicBezTo>
                  <a:cubicBezTo>
                    <a:pt x="53" y="56"/>
                    <a:pt x="73" y="49"/>
                    <a:pt x="94" y="49"/>
                  </a:cubicBezTo>
                  <a:cubicBezTo>
                    <a:pt x="114" y="49"/>
                    <a:pt x="134" y="56"/>
                    <a:pt x="149" y="69"/>
                  </a:cubicBezTo>
                  <a:cubicBezTo>
                    <a:pt x="179" y="39"/>
                    <a:pt x="179" y="39"/>
                    <a:pt x="179" y="39"/>
                  </a:cubicBezTo>
                  <a:cubicBezTo>
                    <a:pt x="156" y="18"/>
                    <a:pt x="125" y="6"/>
                    <a:pt x="94" y="6"/>
                  </a:cubicBezTo>
                  <a:cubicBezTo>
                    <a:pt x="62" y="6"/>
                    <a:pt x="31" y="18"/>
                    <a:pt x="7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="" xmlns:a16="http://schemas.microsoft.com/office/drawing/2014/main" id="{8EBC1D6E-D6E4-4334-8305-AE8E30915ADE}"/>
              </a:ext>
            </a:extLst>
          </p:cNvPr>
          <p:cNvGrpSpPr/>
          <p:nvPr/>
        </p:nvGrpSpPr>
        <p:grpSpPr>
          <a:xfrm>
            <a:off x="8132763" y="5433604"/>
            <a:ext cx="663575" cy="581025"/>
            <a:chOff x="8132763" y="5345113"/>
            <a:chExt cx="663575" cy="581025"/>
          </a:xfrm>
        </p:grpSpPr>
        <p:sp>
          <p:nvSpPr>
            <p:cNvPr id="267" name="Freeform 249">
              <a:extLst>
                <a:ext uri="{FF2B5EF4-FFF2-40B4-BE49-F238E27FC236}">
                  <a16:creationId xmlns="" xmlns:a16="http://schemas.microsoft.com/office/drawing/2014/main" id="{39B25D19-5994-4841-9F2C-3890F32F1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5345113"/>
              <a:ext cx="663575" cy="581025"/>
            </a:xfrm>
            <a:custGeom>
              <a:avLst/>
              <a:gdLst>
                <a:gd name="T0" fmla="*/ 145 w 329"/>
                <a:gd name="T1" fmla="*/ 289 h 289"/>
                <a:gd name="T2" fmla="*/ 61 w 329"/>
                <a:gd name="T3" fmla="*/ 263 h 289"/>
                <a:gd name="T4" fmla="*/ 60 w 329"/>
                <a:gd name="T5" fmla="*/ 258 h 289"/>
                <a:gd name="T6" fmla="*/ 64 w 329"/>
                <a:gd name="T7" fmla="*/ 258 h 289"/>
                <a:gd name="T8" fmla="*/ 145 w 329"/>
                <a:gd name="T9" fmla="*/ 283 h 289"/>
                <a:gd name="T10" fmla="*/ 245 w 329"/>
                <a:gd name="T11" fmla="*/ 240 h 289"/>
                <a:gd name="T12" fmla="*/ 248 w 329"/>
                <a:gd name="T13" fmla="*/ 240 h 289"/>
                <a:gd name="T14" fmla="*/ 320 w 329"/>
                <a:gd name="T15" fmla="*/ 263 h 289"/>
                <a:gd name="T16" fmla="*/ 279 w 329"/>
                <a:gd name="T17" fmla="*/ 185 h 289"/>
                <a:gd name="T18" fmla="*/ 278 w 329"/>
                <a:gd name="T19" fmla="*/ 182 h 289"/>
                <a:gd name="T20" fmla="*/ 284 w 329"/>
                <a:gd name="T21" fmla="*/ 145 h 289"/>
                <a:gd name="T22" fmla="*/ 145 w 329"/>
                <a:gd name="T23" fmla="*/ 6 h 289"/>
                <a:gd name="T24" fmla="*/ 6 w 329"/>
                <a:gd name="T25" fmla="*/ 145 h 289"/>
                <a:gd name="T26" fmla="*/ 22 w 329"/>
                <a:gd name="T27" fmla="*/ 210 h 289"/>
                <a:gd name="T28" fmla="*/ 21 w 329"/>
                <a:gd name="T29" fmla="*/ 214 h 289"/>
                <a:gd name="T30" fmla="*/ 17 w 329"/>
                <a:gd name="T31" fmla="*/ 213 h 289"/>
                <a:gd name="T32" fmla="*/ 0 w 329"/>
                <a:gd name="T33" fmla="*/ 145 h 289"/>
                <a:gd name="T34" fmla="*/ 145 w 329"/>
                <a:gd name="T35" fmla="*/ 0 h 289"/>
                <a:gd name="T36" fmla="*/ 290 w 329"/>
                <a:gd name="T37" fmla="*/ 145 h 289"/>
                <a:gd name="T38" fmla="*/ 285 w 329"/>
                <a:gd name="T39" fmla="*/ 183 h 289"/>
                <a:gd name="T40" fmla="*/ 329 w 329"/>
                <a:gd name="T41" fmla="*/ 267 h 289"/>
                <a:gd name="T42" fmla="*/ 329 w 329"/>
                <a:gd name="T43" fmla="*/ 270 h 289"/>
                <a:gd name="T44" fmla="*/ 325 w 329"/>
                <a:gd name="T45" fmla="*/ 271 h 289"/>
                <a:gd name="T46" fmla="*/ 248 w 329"/>
                <a:gd name="T47" fmla="*/ 246 h 289"/>
                <a:gd name="T48" fmla="*/ 145 w 329"/>
                <a:gd name="T4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9" h="289">
                  <a:moveTo>
                    <a:pt x="145" y="289"/>
                  </a:moveTo>
                  <a:cubicBezTo>
                    <a:pt x="115" y="289"/>
                    <a:pt x="86" y="280"/>
                    <a:pt x="61" y="263"/>
                  </a:cubicBezTo>
                  <a:cubicBezTo>
                    <a:pt x="60" y="262"/>
                    <a:pt x="59" y="260"/>
                    <a:pt x="60" y="258"/>
                  </a:cubicBezTo>
                  <a:cubicBezTo>
                    <a:pt x="61" y="257"/>
                    <a:pt x="63" y="257"/>
                    <a:pt x="64" y="258"/>
                  </a:cubicBezTo>
                  <a:cubicBezTo>
                    <a:pt x="88" y="275"/>
                    <a:pt x="116" y="283"/>
                    <a:pt x="145" y="283"/>
                  </a:cubicBezTo>
                  <a:cubicBezTo>
                    <a:pt x="183" y="283"/>
                    <a:pt x="219" y="268"/>
                    <a:pt x="245" y="240"/>
                  </a:cubicBezTo>
                  <a:cubicBezTo>
                    <a:pt x="246" y="240"/>
                    <a:pt x="247" y="239"/>
                    <a:pt x="248" y="240"/>
                  </a:cubicBezTo>
                  <a:cubicBezTo>
                    <a:pt x="320" y="263"/>
                    <a:pt x="320" y="263"/>
                    <a:pt x="320" y="263"/>
                  </a:cubicBezTo>
                  <a:cubicBezTo>
                    <a:pt x="279" y="185"/>
                    <a:pt x="279" y="185"/>
                    <a:pt x="279" y="185"/>
                  </a:cubicBezTo>
                  <a:cubicBezTo>
                    <a:pt x="278" y="184"/>
                    <a:pt x="278" y="183"/>
                    <a:pt x="278" y="182"/>
                  </a:cubicBezTo>
                  <a:cubicBezTo>
                    <a:pt x="282" y="170"/>
                    <a:pt x="284" y="157"/>
                    <a:pt x="284" y="145"/>
                  </a:cubicBezTo>
                  <a:cubicBezTo>
                    <a:pt x="284" y="68"/>
                    <a:pt x="221" y="6"/>
                    <a:pt x="145" y="6"/>
                  </a:cubicBezTo>
                  <a:cubicBezTo>
                    <a:pt x="68" y="6"/>
                    <a:pt x="6" y="68"/>
                    <a:pt x="6" y="145"/>
                  </a:cubicBezTo>
                  <a:cubicBezTo>
                    <a:pt x="6" y="167"/>
                    <a:pt x="12" y="190"/>
                    <a:pt x="22" y="210"/>
                  </a:cubicBezTo>
                  <a:cubicBezTo>
                    <a:pt x="23" y="211"/>
                    <a:pt x="23" y="213"/>
                    <a:pt x="21" y="214"/>
                  </a:cubicBezTo>
                  <a:cubicBezTo>
                    <a:pt x="20" y="215"/>
                    <a:pt x="18" y="214"/>
                    <a:pt x="17" y="213"/>
                  </a:cubicBezTo>
                  <a:cubicBezTo>
                    <a:pt x="6" y="192"/>
                    <a:pt x="0" y="168"/>
                    <a:pt x="0" y="145"/>
                  </a:cubicBezTo>
                  <a:cubicBezTo>
                    <a:pt x="0" y="65"/>
                    <a:pt x="65" y="0"/>
                    <a:pt x="145" y="0"/>
                  </a:cubicBezTo>
                  <a:cubicBezTo>
                    <a:pt x="225" y="0"/>
                    <a:pt x="290" y="65"/>
                    <a:pt x="290" y="145"/>
                  </a:cubicBezTo>
                  <a:cubicBezTo>
                    <a:pt x="290" y="158"/>
                    <a:pt x="288" y="170"/>
                    <a:pt x="285" y="183"/>
                  </a:cubicBezTo>
                  <a:cubicBezTo>
                    <a:pt x="329" y="267"/>
                    <a:pt x="329" y="267"/>
                    <a:pt x="329" y="267"/>
                  </a:cubicBezTo>
                  <a:cubicBezTo>
                    <a:pt x="329" y="268"/>
                    <a:pt x="329" y="269"/>
                    <a:pt x="329" y="270"/>
                  </a:cubicBezTo>
                  <a:cubicBezTo>
                    <a:pt x="328" y="271"/>
                    <a:pt x="326" y="271"/>
                    <a:pt x="325" y="271"/>
                  </a:cubicBezTo>
                  <a:cubicBezTo>
                    <a:pt x="248" y="246"/>
                    <a:pt x="248" y="246"/>
                    <a:pt x="248" y="246"/>
                  </a:cubicBezTo>
                  <a:cubicBezTo>
                    <a:pt x="221" y="274"/>
                    <a:pt x="184" y="289"/>
                    <a:pt x="14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50">
              <a:extLst>
                <a:ext uri="{FF2B5EF4-FFF2-40B4-BE49-F238E27FC236}">
                  <a16:creationId xmlns="" xmlns:a16="http://schemas.microsoft.com/office/drawing/2014/main" id="{7FF4E6BD-0508-4071-BAC3-928AFA79A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8163" y="5432426"/>
              <a:ext cx="484188" cy="446088"/>
            </a:xfrm>
            <a:custGeom>
              <a:avLst/>
              <a:gdLst>
                <a:gd name="T0" fmla="*/ 4 w 241"/>
                <a:gd name="T1" fmla="*/ 222 h 222"/>
                <a:gd name="T2" fmla="*/ 1 w 241"/>
                <a:gd name="T3" fmla="*/ 221 h 222"/>
                <a:gd name="T4" fmla="*/ 1 w 241"/>
                <a:gd name="T5" fmla="*/ 218 h 222"/>
                <a:gd name="T6" fmla="*/ 36 w 241"/>
                <a:gd name="T7" fmla="*/ 135 h 222"/>
                <a:gd name="T8" fmla="*/ 31 w 241"/>
                <a:gd name="T9" fmla="*/ 105 h 222"/>
                <a:gd name="T10" fmla="*/ 136 w 241"/>
                <a:gd name="T11" fmla="*/ 0 h 222"/>
                <a:gd name="T12" fmla="*/ 241 w 241"/>
                <a:gd name="T13" fmla="*/ 105 h 222"/>
                <a:gd name="T14" fmla="*/ 136 w 241"/>
                <a:gd name="T15" fmla="*/ 210 h 222"/>
                <a:gd name="T16" fmla="*/ 77 w 241"/>
                <a:gd name="T17" fmla="*/ 191 h 222"/>
                <a:gd name="T18" fmla="*/ 5 w 241"/>
                <a:gd name="T19" fmla="*/ 222 h 222"/>
                <a:gd name="T20" fmla="*/ 4 w 241"/>
                <a:gd name="T21" fmla="*/ 222 h 222"/>
                <a:gd name="T22" fmla="*/ 136 w 241"/>
                <a:gd name="T23" fmla="*/ 6 h 222"/>
                <a:gd name="T24" fmla="*/ 37 w 241"/>
                <a:gd name="T25" fmla="*/ 105 h 222"/>
                <a:gd name="T26" fmla="*/ 42 w 241"/>
                <a:gd name="T27" fmla="*/ 134 h 222"/>
                <a:gd name="T28" fmla="*/ 42 w 241"/>
                <a:gd name="T29" fmla="*/ 136 h 222"/>
                <a:gd name="T30" fmla="*/ 9 w 241"/>
                <a:gd name="T31" fmla="*/ 213 h 222"/>
                <a:gd name="T32" fmla="*/ 76 w 241"/>
                <a:gd name="T33" fmla="*/ 185 h 222"/>
                <a:gd name="T34" fmla="*/ 79 w 241"/>
                <a:gd name="T35" fmla="*/ 185 h 222"/>
                <a:gd name="T36" fmla="*/ 136 w 241"/>
                <a:gd name="T37" fmla="*/ 204 h 222"/>
                <a:gd name="T38" fmla="*/ 235 w 241"/>
                <a:gd name="T39" fmla="*/ 105 h 222"/>
                <a:gd name="T40" fmla="*/ 136 w 241"/>
                <a:gd name="T41" fmla="*/ 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22">
                  <a:moveTo>
                    <a:pt x="4" y="222"/>
                  </a:moveTo>
                  <a:cubicBezTo>
                    <a:pt x="3" y="222"/>
                    <a:pt x="2" y="222"/>
                    <a:pt x="1" y="221"/>
                  </a:cubicBezTo>
                  <a:cubicBezTo>
                    <a:pt x="1" y="220"/>
                    <a:pt x="0" y="219"/>
                    <a:pt x="1" y="218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3" y="125"/>
                    <a:pt x="31" y="115"/>
                    <a:pt x="31" y="105"/>
                  </a:cubicBezTo>
                  <a:cubicBezTo>
                    <a:pt x="31" y="47"/>
                    <a:pt x="78" y="0"/>
                    <a:pt x="136" y="0"/>
                  </a:cubicBezTo>
                  <a:cubicBezTo>
                    <a:pt x="194" y="0"/>
                    <a:pt x="241" y="47"/>
                    <a:pt x="241" y="105"/>
                  </a:cubicBezTo>
                  <a:cubicBezTo>
                    <a:pt x="241" y="163"/>
                    <a:pt x="194" y="210"/>
                    <a:pt x="136" y="210"/>
                  </a:cubicBezTo>
                  <a:cubicBezTo>
                    <a:pt x="115" y="210"/>
                    <a:pt x="94" y="203"/>
                    <a:pt x="77" y="191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4" y="222"/>
                    <a:pt x="4" y="222"/>
                    <a:pt x="4" y="222"/>
                  </a:cubicBezTo>
                  <a:close/>
                  <a:moveTo>
                    <a:pt x="136" y="6"/>
                  </a:moveTo>
                  <a:cubicBezTo>
                    <a:pt x="82" y="6"/>
                    <a:pt x="37" y="50"/>
                    <a:pt x="37" y="105"/>
                  </a:cubicBezTo>
                  <a:cubicBezTo>
                    <a:pt x="37" y="115"/>
                    <a:pt x="39" y="125"/>
                    <a:pt x="42" y="134"/>
                  </a:cubicBezTo>
                  <a:cubicBezTo>
                    <a:pt x="42" y="135"/>
                    <a:pt x="42" y="136"/>
                    <a:pt x="42" y="136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7" y="185"/>
                    <a:pt x="78" y="185"/>
                    <a:pt x="79" y="185"/>
                  </a:cubicBezTo>
                  <a:cubicBezTo>
                    <a:pt x="96" y="197"/>
                    <a:pt x="116" y="204"/>
                    <a:pt x="136" y="204"/>
                  </a:cubicBezTo>
                  <a:cubicBezTo>
                    <a:pt x="190" y="204"/>
                    <a:pt x="235" y="159"/>
                    <a:pt x="235" y="105"/>
                  </a:cubicBezTo>
                  <a:cubicBezTo>
                    <a:pt x="235" y="50"/>
                    <a:pt x="190" y="6"/>
                    <a:pt x="136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51">
              <a:extLst>
                <a:ext uri="{FF2B5EF4-FFF2-40B4-BE49-F238E27FC236}">
                  <a16:creationId xmlns="" xmlns:a16="http://schemas.microsoft.com/office/drawing/2014/main" id="{81B4866B-7074-457D-BCD8-089A909553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5662613"/>
              <a:ext cx="74613" cy="74613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6 h 37"/>
                <a:gd name="T12" fmla="*/ 6 w 37"/>
                <a:gd name="T13" fmla="*/ 19 h 37"/>
                <a:gd name="T14" fmla="*/ 19 w 37"/>
                <a:gd name="T15" fmla="*/ 31 h 37"/>
                <a:gd name="T16" fmla="*/ 31 w 37"/>
                <a:gd name="T17" fmla="*/ 19 h 37"/>
                <a:gd name="T18" fmla="*/ 19 w 37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9" y="37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5"/>
                    <a:pt x="12" y="31"/>
                    <a:pt x="19" y="31"/>
                  </a:cubicBezTo>
                  <a:cubicBezTo>
                    <a:pt x="25" y="31"/>
                    <a:pt x="31" y="25"/>
                    <a:pt x="31" y="19"/>
                  </a:cubicBezTo>
                  <a:cubicBezTo>
                    <a:pt x="31" y="12"/>
                    <a:pt x="25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52">
              <a:extLst>
                <a:ext uri="{FF2B5EF4-FFF2-40B4-BE49-F238E27FC236}">
                  <a16:creationId xmlns="" xmlns:a16="http://schemas.microsoft.com/office/drawing/2014/main" id="{1ACE5B5F-922B-49CC-9449-2B6B6180E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3113" y="5662613"/>
              <a:ext cx="74613" cy="74613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6 h 37"/>
                <a:gd name="T12" fmla="*/ 6 w 37"/>
                <a:gd name="T13" fmla="*/ 19 h 37"/>
                <a:gd name="T14" fmla="*/ 19 w 37"/>
                <a:gd name="T15" fmla="*/ 31 h 37"/>
                <a:gd name="T16" fmla="*/ 31 w 37"/>
                <a:gd name="T17" fmla="*/ 19 h 37"/>
                <a:gd name="T18" fmla="*/ 19 w 37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9" y="37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5"/>
                    <a:pt x="12" y="31"/>
                    <a:pt x="19" y="31"/>
                  </a:cubicBezTo>
                  <a:cubicBezTo>
                    <a:pt x="26" y="31"/>
                    <a:pt x="31" y="25"/>
                    <a:pt x="31" y="19"/>
                  </a:cubicBezTo>
                  <a:cubicBezTo>
                    <a:pt x="31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53">
              <a:extLst>
                <a:ext uri="{FF2B5EF4-FFF2-40B4-BE49-F238E27FC236}">
                  <a16:creationId xmlns="" xmlns:a16="http://schemas.microsoft.com/office/drawing/2014/main" id="{297A0E68-B1FC-4C01-B321-A4B17F2666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538" y="5662613"/>
              <a:ext cx="73025" cy="74613"/>
            </a:xfrm>
            <a:custGeom>
              <a:avLst/>
              <a:gdLst>
                <a:gd name="T0" fmla="*/ 18 w 36"/>
                <a:gd name="T1" fmla="*/ 37 h 37"/>
                <a:gd name="T2" fmla="*/ 0 w 36"/>
                <a:gd name="T3" fmla="*/ 19 h 37"/>
                <a:gd name="T4" fmla="*/ 18 w 36"/>
                <a:gd name="T5" fmla="*/ 0 h 37"/>
                <a:gd name="T6" fmla="*/ 36 w 36"/>
                <a:gd name="T7" fmla="*/ 19 h 37"/>
                <a:gd name="T8" fmla="*/ 18 w 36"/>
                <a:gd name="T9" fmla="*/ 37 h 37"/>
                <a:gd name="T10" fmla="*/ 18 w 36"/>
                <a:gd name="T11" fmla="*/ 6 h 37"/>
                <a:gd name="T12" fmla="*/ 6 w 36"/>
                <a:gd name="T13" fmla="*/ 19 h 37"/>
                <a:gd name="T14" fmla="*/ 18 w 36"/>
                <a:gd name="T15" fmla="*/ 31 h 37"/>
                <a:gd name="T16" fmla="*/ 30 w 36"/>
                <a:gd name="T17" fmla="*/ 19 h 37"/>
                <a:gd name="T18" fmla="*/ 18 w 36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8" y="37"/>
                  </a:moveTo>
                  <a:cubicBezTo>
                    <a:pt x="8" y="37"/>
                    <a:pt x="0" y="2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9"/>
                  </a:cubicBezTo>
                  <a:cubicBezTo>
                    <a:pt x="36" y="29"/>
                    <a:pt x="28" y="37"/>
                    <a:pt x="18" y="37"/>
                  </a:cubicBezTo>
                  <a:close/>
                  <a:moveTo>
                    <a:pt x="18" y="6"/>
                  </a:moveTo>
                  <a:cubicBezTo>
                    <a:pt x="11" y="6"/>
                    <a:pt x="6" y="12"/>
                    <a:pt x="6" y="19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ubicBezTo>
                    <a:pt x="30" y="12"/>
                    <a:pt x="25" y="6"/>
                    <a:pt x="1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="" xmlns:a16="http://schemas.microsoft.com/office/drawing/2014/main" id="{E135848F-F2CC-4C88-A026-34C047ECEA6C}"/>
              </a:ext>
            </a:extLst>
          </p:cNvPr>
          <p:cNvGrpSpPr/>
          <p:nvPr/>
        </p:nvGrpSpPr>
        <p:grpSpPr>
          <a:xfrm>
            <a:off x="3316288" y="4514442"/>
            <a:ext cx="668338" cy="563562"/>
            <a:chOff x="3316288" y="4425951"/>
            <a:chExt cx="668338" cy="563562"/>
          </a:xfrm>
        </p:grpSpPr>
        <p:sp>
          <p:nvSpPr>
            <p:cNvPr id="273" name="Freeform 254">
              <a:extLst>
                <a:ext uri="{FF2B5EF4-FFF2-40B4-BE49-F238E27FC236}">
                  <a16:creationId xmlns="" xmlns:a16="http://schemas.microsoft.com/office/drawing/2014/main" id="{2EA66EE3-4DD7-466E-B0E8-31EECA704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6288" y="4535488"/>
              <a:ext cx="668338" cy="347663"/>
            </a:xfrm>
            <a:custGeom>
              <a:avLst/>
              <a:gdLst>
                <a:gd name="T0" fmla="*/ 166 w 332"/>
                <a:gd name="T1" fmla="*/ 173 h 173"/>
                <a:gd name="T2" fmla="*/ 166 w 332"/>
                <a:gd name="T3" fmla="*/ 173 h 173"/>
                <a:gd name="T4" fmla="*/ 8 w 332"/>
                <a:gd name="T5" fmla="*/ 96 h 173"/>
                <a:gd name="T6" fmla="*/ 1 w 332"/>
                <a:gd name="T7" fmla="*/ 90 h 173"/>
                <a:gd name="T8" fmla="*/ 0 w 332"/>
                <a:gd name="T9" fmla="*/ 88 h 173"/>
                <a:gd name="T10" fmla="*/ 1 w 332"/>
                <a:gd name="T11" fmla="*/ 86 h 173"/>
                <a:gd name="T12" fmla="*/ 166 w 332"/>
                <a:gd name="T13" fmla="*/ 0 h 173"/>
                <a:gd name="T14" fmla="*/ 331 w 332"/>
                <a:gd name="T15" fmla="*/ 86 h 173"/>
                <a:gd name="T16" fmla="*/ 332 w 332"/>
                <a:gd name="T17" fmla="*/ 88 h 173"/>
                <a:gd name="T18" fmla="*/ 330 w 332"/>
                <a:gd name="T19" fmla="*/ 90 h 173"/>
                <a:gd name="T20" fmla="*/ 324 w 332"/>
                <a:gd name="T21" fmla="*/ 96 h 173"/>
                <a:gd name="T22" fmla="*/ 166 w 332"/>
                <a:gd name="T23" fmla="*/ 173 h 173"/>
                <a:gd name="T24" fmla="*/ 166 w 332"/>
                <a:gd name="T25" fmla="*/ 173 h 173"/>
                <a:gd name="T26" fmla="*/ 8 w 332"/>
                <a:gd name="T27" fmla="*/ 88 h 173"/>
                <a:gd name="T28" fmla="*/ 12 w 332"/>
                <a:gd name="T29" fmla="*/ 92 h 173"/>
                <a:gd name="T30" fmla="*/ 166 w 332"/>
                <a:gd name="T31" fmla="*/ 167 h 173"/>
                <a:gd name="T32" fmla="*/ 320 w 332"/>
                <a:gd name="T33" fmla="*/ 92 h 173"/>
                <a:gd name="T34" fmla="*/ 324 w 332"/>
                <a:gd name="T35" fmla="*/ 88 h 173"/>
                <a:gd name="T36" fmla="*/ 166 w 332"/>
                <a:gd name="T37" fmla="*/ 6 h 173"/>
                <a:gd name="T38" fmla="*/ 8 w 332"/>
                <a:gd name="T39" fmla="*/ 8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2" h="173">
                  <a:moveTo>
                    <a:pt x="166" y="173"/>
                  </a:moveTo>
                  <a:cubicBezTo>
                    <a:pt x="166" y="173"/>
                    <a:pt x="166" y="173"/>
                    <a:pt x="166" y="173"/>
                  </a:cubicBezTo>
                  <a:cubicBezTo>
                    <a:pt x="93" y="171"/>
                    <a:pt x="38" y="122"/>
                    <a:pt x="8" y="96"/>
                  </a:cubicBezTo>
                  <a:cubicBezTo>
                    <a:pt x="6" y="94"/>
                    <a:pt x="3" y="92"/>
                    <a:pt x="1" y="90"/>
                  </a:cubicBezTo>
                  <a:cubicBezTo>
                    <a:pt x="1" y="90"/>
                    <a:pt x="0" y="89"/>
                    <a:pt x="0" y="88"/>
                  </a:cubicBezTo>
                  <a:cubicBezTo>
                    <a:pt x="0" y="87"/>
                    <a:pt x="1" y="87"/>
                    <a:pt x="1" y="86"/>
                  </a:cubicBezTo>
                  <a:cubicBezTo>
                    <a:pt x="53" y="30"/>
                    <a:pt x="108" y="1"/>
                    <a:pt x="166" y="0"/>
                  </a:cubicBezTo>
                  <a:cubicBezTo>
                    <a:pt x="224" y="1"/>
                    <a:pt x="279" y="30"/>
                    <a:pt x="331" y="86"/>
                  </a:cubicBezTo>
                  <a:cubicBezTo>
                    <a:pt x="331" y="87"/>
                    <a:pt x="332" y="87"/>
                    <a:pt x="332" y="88"/>
                  </a:cubicBezTo>
                  <a:cubicBezTo>
                    <a:pt x="331" y="89"/>
                    <a:pt x="331" y="90"/>
                    <a:pt x="330" y="90"/>
                  </a:cubicBezTo>
                  <a:cubicBezTo>
                    <a:pt x="328" y="92"/>
                    <a:pt x="326" y="94"/>
                    <a:pt x="324" y="96"/>
                  </a:cubicBezTo>
                  <a:cubicBezTo>
                    <a:pt x="294" y="122"/>
                    <a:pt x="239" y="171"/>
                    <a:pt x="166" y="173"/>
                  </a:cubicBezTo>
                  <a:cubicBezTo>
                    <a:pt x="166" y="173"/>
                    <a:pt x="166" y="173"/>
                    <a:pt x="166" y="173"/>
                  </a:cubicBezTo>
                  <a:close/>
                  <a:moveTo>
                    <a:pt x="8" y="88"/>
                  </a:moveTo>
                  <a:cubicBezTo>
                    <a:pt x="9" y="89"/>
                    <a:pt x="10" y="90"/>
                    <a:pt x="12" y="92"/>
                  </a:cubicBezTo>
                  <a:cubicBezTo>
                    <a:pt x="41" y="117"/>
                    <a:pt x="95" y="165"/>
                    <a:pt x="166" y="167"/>
                  </a:cubicBezTo>
                  <a:cubicBezTo>
                    <a:pt x="237" y="165"/>
                    <a:pt x="291" y="117"/>
                    <a:pt x="320" y="92"/>
                  </a:cubicBezTo>
                  <a:cubicBezTo>
                    <a:pt x="321" y="90"/>
                    <a:pt x="323" y="89"/>
                    <a:pt x="324" y="88"/>
                  </a:cubicBezTo>
                  <a:cubicBezTo>
                    <a:pt x="274" y="34"/>
                    <a:pt x="221" y="7"/>
                    <a:pt x="166" y="6"/>
                  </a:cubicBezTo>
                  <a:cubicBezTo>
                    <a:pt x="111" y="7"/>
                    <a:pt x="58" y="34"/>
                    <a:pt x="8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55">
              <a:extLst>
                <a:ext uri="{FF2B5EF4-FFF2-40B4-BE49-F238E27FC236}">
                  <a16:creationId xmlns="" xmlns:a16="http://schemas.microsoft.com/office/drawing/2014/main" id="{2B513686-4CB0-4309-B195-E6463CBB4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5363" y="4598988"/>
              <a:ext cx="227013" cy="217488"/>
            </a:xfrm>
            <a:custGeom>
              <a:avLst/>
              <a:gdLst>
                <a:gd name="T0" fmla="*/ 57 w 113"/>
                <a:gd name="T1" fmla="*/ 108 h 108"/>
                <a:gd name="T2" fmla="*/ 0 w 113"/>
                <a:gd name="T3" fmla="*/ 54 h 108"/>
                <a:gd name="T4" fmla="*/ 57 w 113"/>
                <a:gd name="T5" fmla="*/ 0 h 108"/>
                <a:gd name="T6" fmla="*/ 113 w 113"/>
                <a:gd name="T7" fmla="*/ 54 h 108"/>
                <a:gd name="T8" fmla="*/ 57 w 113"/>
                <a:gd name="T9" fmla="*/ 108 h 108"/>
                <a:gd name="T10" fmla="*/ 57 w 113"/>
                <a:gd name="T11" fmla="*/ 6 h 108"/>
                <a:gd name="T12" fmla="*/ 6 w 113"/>
                <a:gd name="T13" fmla="*/ 54 h 108"/>
                <a:gd name="T14" fmla="*/ 57 w 113"/>
                <a:gd name="T15" fmla="*/ 102 h 108"/>
                <a:gd name="T16" fmla="*/ 107 w 113"/>
                <a:gd name="T17" fmla="*/ 54 h 108"/>
                <a:gd name="T18" fmla="*/ 57 w 113"/>
                <a:gd name="T19" fmla="*/ 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8">
                  <a:moveTo>
                    <a:pt x="57" y="108"/>
                  </a:moveTo>
                  <a:cubicBezTo>
                    <a:pt x="26" y="108"/>
                    <a:pt x="0" y="84"/>
                    <a:pt x="0" y="54"/>
                  </a:cubicBezTo>
                  <a:cubicBezTo>
                    <a:pt x="0" y="24"/>
                    <a:pt x="26" y="0"/>
                    <a:pt x="57" y="0"/>
                  </a:cubicBezTo>
                  <a:cubicBezTo>
                    <a:pt x="88" y="0"/>
                    <a:pt x="113" y="24"/>
                    <a:pt x="113" y="54"/>
                  </a:cubicBezTo>
                  <a:cubicBezTo>
                    <a:pt x="113" y="84"/>
                    <a:pt x="88" y="108"/>
                    <a:pt x="57" y="108"/>
                  </a:cubicBezTo>
                  <a:close/>
                  <a:moveTo>
                    <a:pt x="57" y="6"/>
                  </a:moveTo>
                  <a:cubicBezTo>
                    <a:pt x="29" y="6"/>
                    <a:pt x="6" y="28"/>
                    <a:pt x="6" y="54"/>
                  </a:cubicBezTo>
                  <a:cubicBezTo>
                    <a:pt x="6" y="80"/>
                    <a:pt x="29" y="102"/>
                    <a:pt x="57" y="102"/>
                  </a:cubicBezTo>
                  <a:cubicBezTo>
                    <a:pt x="85" y="102"/>
                    <a:pt x="107" y="80"/>
                    <a:pt x="107" y="54"/>
                  </a:cubicBezTo>
                  <a:cubicBezTo>
                    <a:pt x="107" y="28"/>
                    <a:pt x="85" y="6"/>
                    <a:pt x="5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56">
              <a:extLst>
                <a:ext uri="{FF2B5EF4-FFF2-40B4-BE49-F238E27FC236}">
                  <a16:creationId xmlns="" xmlns:a16="http://schemas.microsoft.com/office/drawing/2014/main" id="{50E0F12C-5547-48DB-8C01-39227100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4425951"/>
              <a:ext cx="171450" cy="171450"/>
            </a:xfrm>
            <a:custGeom>
              <a:avLst/>
              <a:gdLst>
                <a:gd name="T0" fmla="*/ 3 w 85"/>
                <a:gd name="T1" fmla="*/ 85 h 85"/>
                <a:gd name="T2" fmla="*/ 0 w 85"/>
                <a:gd name="T3" fmla="*/ 82 h 85"/>
                <a:gd name="T4" fmla="*/ 0 w 85"/>
                <a:gd name="T5" fmla="*/ 3 h 85"/>
                <a:gd name="T6" fmla="*/ 3 w 85"/>
                <a:gd name="T7" fmla="*/ 0 h 85"/>
                <a:gd name="T8" fmla="*/ 82 w 85"/>
                <a:gd name="T9" fmla="*/ 0 h 85"/>
                <a:gd name="T10" fmla="*/ 85 w 85"/>
                <a:gd name="T11" fmla="*/ 3 h 85"/>
                <a:gd name="T12" fmla="*/ 82 w 85"/>
                <a:gd name="T13" fmla="*/ 6 h 85"/>
                <a:gd name="T14" fmla="*/ 6 w 85"/>
                <a:gd name="T15" fmla="*/ 6 h 85"/>
                <a:gd name="T16" fmla="*/ 6 w 85"/>
                <a:gd name="T17" fmla="*/ 82 h 85"/>
                <a:gd name="T18" fmla="*/ 3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3" y="85"/>
                  </a:moveTo>
                  <a:cubicBezTo>
                    <a:pt x="2" y="85"/>
                    <a:pt x="0" y="84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5" y="2"/>
                    <a:pt x="85" y="3"/>
                  </a:cubicBezTo>
                  <a:cubicBezTo>
                    <a:pt x="85" y="5"/>
                    <a:pt x="84" y="6"/>
                    <a:pt x="8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4"/>
                    <a:pt x="5" y="85"/>
                    <a:pt x="3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57">
              <a:extLst>
                <a:ext uri="{FF2B5EF4-FFF2-40B4-BE49-F238E27FC236}">
                  <a16:creationId xmlns="" xmlns:a16="http://schemas.microsoft.com/office/drawing/2014/main" id="{2FA548D8-9B7C-41A6-A6E3-8BB4142E9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425951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79 w 85"/>
                <a:gd name="T3" fmla="*/ 82 h 85"/>
                <a:gd name="T4" fmla="*/ 79 w 85"/>
                <a:gd name="T5" fmla="*/ 6 h 85"/>
                <a:gd name="T6" fmla="*/ 3 w 85"/>
                <a:gd name="T7" fmla="*/ 6 h 85"/>
                <a:gd name="T8" fmla="*/ 0 w 85"/>
                <a:gd name="T9" fmla="*/ 3 h 85"/>
                <a:gd name="T10" fmla="*/ 3 w 85"/>
                <a:gd name="T11" fmla="*/ 0 h 85"/>
                <a:gd name="T12" fmla="*/ 82 w 85"/>
                <a:gd name="T13" fmla="*/ 0 h 85"/>
                <a:gd name="T14" fmla="*/ 85 w 85"/>
                <a:gd name="T15" fmla="*/ 3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80" y="85"/>
                    <a:pt x="79" y="84"/>
                    <a:pt x="79" y="8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5" y="2"/>
                    <a:pt x="85" y="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4"/>
                    <a:pt x="83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58">
              <a:extLst>
                <a:ext uri="{FF2B5EF4-FFF2-40B4-BE49-F238E27FC236}">
                  <a16:creationId xmlns="" xmlns:a16="http://schemas.microsoft.com/office/drawing/2014/main" id="{F99C066E-ADEB-43FB-9301-07E93A149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818063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3 w 85"/>
                <a:gd name="T3" fmla="*/ 85 h 85"/>
                <a:gd name="T4" fmla="*/ 0 w 85"/>
                <a:gd name="T5" fmla="*/ 82 h 85"/>
                <a:gd name="T6" fmla="*/ 3 w 85"/>
                <a:gd name="T7" fmla="*/ 79 h 85"/>
                <a:gd name="T8" fmla="*/ 79 w 85"/>
                <a:gd name="T9" fmla="*/ 79 h 85"/>
                <a:gd name="T10" fmla="*/ 79 w 85"/>
                <a:gd name="T11" fmla="*/ 3 h 85"/>
                <a:gd name="T12" fmla="*/ 82 w 85"/>
                <a:gd name="T13" fmla="*/ 0 h 85"/>
                <a:gd name="T14" fmla="*/ 85 w 85"/>
                <a:gd name="T15" fmla="*/ 3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3"/>
                    <a:pt x="0" y="82"/>
                  </a:cubicBezTo>
                  <a:cubicBezTo>
                    <a:pt x="0" y="80"/>
                    <a:pt x="1" y="79"/>
                    <a:pt x="3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1"/>
                    <a:pt x="80" y="0"/>
                    <a:pt x="82" y="0"/>
                  </a:cubicBezTo>
                  <a:cubicBezTo>
                    <a:pt x="83" y="0"/>
                    <a:pt x="85" y="1"/>
                    <a:pt x="85" y="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3"/>
                    <a:pt x="83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59">
              <a:extLst>
                <a:ext uri="{FF2B5EF4-FFF2-40B4-BE49-F238E27FC236}">
                  <a16:creationId xmlns="" xmlns:a16="http://schemas.microsoft.com/office/drawing/2014/main" id="{B0B5899F-B0FB-468F-B759-CA7962F47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4818063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3 w 85"/>
                <a:gd name="T3" fmla="*/ 85 h 85"/>
                <a:gd name="T4" fmla="*/ 0 w 85"/>
                <a:gd name="T5" fmla="*/ 82 h 85"/>
                <a:gd name="T6" fmla="*/ 0 w 85"/>
                <a:gd name="T7" fmla="*/ 3 h 85"/>
                <a:gd name="T8" fmla="*/ 3 w 85"/>
                <a:gd name="T9" fmla="*/ 0 h 85"/>
                <a:gd name="T10" fmla="*/ 6 w 85"/>
                <a:gd name="T11" fmla="*/ 3 h 85"/>
                <a:gd name="T12" fmla="*/ 6 w 85"/>
                <a:gd name="T13" fmla="*/ 79 h 85"/>
                <a:gd name="T14" fmla="*/ 82 w 85"/>
                <a:gd name="T15" fmla="*/ 79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2" y="85"/>
                    <a:pt x="0" y="83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79"/>
                    <a:pt x="85" y="80"/>
                    <a:pt x="85" y="82"/>
                  </a:cubicBezTo>
                  <a:cubicBezTo>
                    <a:pt x="85" y="83"/>
                    <a:pt x="84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="" xmlns:a16="http://schemas.microsoft.com/office/drawing/2014/main" id="{10FD9118-20CC-443F-899C-A9A966AA8325}"/>
              </a:ext>
            </a:extLst>
          </p:cNvPr>
          <p:cNvGrpSpPr/>
          <p:nvPr/>
        </p:nvGrpSpPr>
        <p:grpSpPr>
          <a:xfrm>
            <a:off x="6994525" y="5395504"/>
            <a:ext cx="533401" cy="660401"/>
            <a:chOff x="6994525" y="5307013"/>
            <a:chExt cx="533401" cy="660401"/>
          </a:xfrm>
        </p:grpSpPr>
        <p:sp>
          <p:nvSpPr>
            <p:cNvPr id="280" name="Freeform 260">
              <a:extLst>
                <a:ext uri="{FF2B5EF4-FFF2-40B4-BE49-F238E27FC236}">
                  <a16:creationId xmlns="" xmlns:a16="http://schemas.microsoft.com/office/drawing/2014/main" id="{BFBB1198-C2B5-45F5-B737-4F58AB779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0" y="5813426"/>
              <a:ext cx="192088" cy="112713"/>
            </a:xfrm>
            <a:custGeom>
              <a:avLst/>
              <a:gdLst>
                <a:gd name="T0" fmla="*/ 4 w 95"/>
                <a:gd name="T1" fmla="*/ 56 h 56"/>
                <a:gd name="T2" fmla="*/ 1 w 95"/>
                <a:gd name="T3" fmla="*/ 54 h 56"/>
                <a:gd name="T4" fmla="*/ 2 w 95"/>
                <a:gd name="T5" fmla="*/ 50 h 56"/>
                <a:gd name="T6" fmla="*/ 90 w 95"/>
                <a:gd name="T7" fmla="*/ 1 h 56"/>
                <a:gd name="T8" fmla="*/ 95 w 95"/>
                <a:gd name="T9" fmla="*/ 2 h 56"/>
                <a:gd name="T10" fmla="*/ 93 w 95"/>
                <a:gd name="T11" fmla="*/ 7 h 56"/>
                <a:gd name="T12" fmla="*/ 5 w 95"/>
                <a:gd name="T13" fmla="*/ 55 h 56"/>
                <a:gd name="T14" fmla="*/ 4 w 95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6">
                  <a:moveTo>
                    <a:pt x="4" y="56"/>
                  </a:moveTo>
                  <a:cubicBezTo>
                    <a:pt x="3" y="56"/>
                    <a:pt x="2" y="55"/>
                    <a:pt x="1" y="54"/>
                  </a:cubicBezTo>
                  <a:cubicBezTo>
                    <a:pt x="0" y="53"/>
                    <a:pt x="1" y="51"/>
                    <a:pt x="2" y="50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2"/>
                  </a:cubicBezTo>
                  <a:cubicBezTo>
                    <a:pt x="95" y="4"/>
                    <a:pt x="95" y="6"/>
                    <a:pt x="93" y="7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4" y="56"/>
                    <a:pt x="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61">
              <a:extLst>
                <a:ext uri="{FF2B5EF4-FFF2-40B4-BE49-F238E27FC236}">
                  <a16:creationId xmlns="" xmlns:a16="http://schemas.microsoft.com/office/drawing/2014/main" id="{E224D894-8C8B-46E8-8A92-1F11732E20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5" y="5899151"/>
              <a:ext cx="131763" cy="68263"/>
            </a:xfrm>
            <a:custGeom>
              <a:avLst/>
              <a:gdLst>
                <a:gd name="T0" fmla="*/ 4 w 66"/>
                <a:gd name="T1" fmla="*/ 34 h 34"/>
                <a:gd name="T2" fmla="*/ 1 w 66"/>
                <a:gd name="T3" fmla="*/ 32 h 34"/>
                <a:gd name="T4" fmla="*/ 1 w 66"/>
                <a:gd name="T5" fmla="*/ 29 h 34"/>
                <a:gd name="T6" fmla="*/ 21 w 66"/>
                <a:gd name="T7" fmla="*/ 1 h 34"/>
                <a:gd name="T8" fmla="*/ 25 w 66"/>
                <a:gd name="T9" fmla="*/ 0 h 34"/>
                <a:gd name="T10" fmla="*/ 64 w 66"/>
                <a:gd name="T11" fmla="*/ 16 h 34"/>
                <a:gd name="T12" fmla="*/ 65 w 66"/>
                <a:gd name="T13" fmla="*/ 19 h 34"/>
                <a:gd name="T14" fmla="*/ 63 w 66"/>
                <a:gd name="T15" fmla="*/ 22 h 34"/>
                <a:gd name="T16" fmla="*/ 4 w 66"/>
                <a:gd name="T17" fmla="*/ 34 h 34"/>
                <a:gd name="T18" fmla="*/ 4 w 66"/>
                <a:gd name="T19" fmla="*/ 34 h 34"/>
                <a:gd name="T20" fmla="*/ 25 w 66"/>
                <a:gd name="T21" fmla="*/ 7 h 34"/>
                <a:gd name="T22" fmla="*/ 11 w 66"/>
                <a:gd name="T23" fmla="*/ 26 h 34"/>
                <a:gd name="T24" fmla="*/ 52 w 66"/>
                <a:gd name="T25" fmla="*/ 18 h 34"/>
                <a:gd name="T26" fmla="*/ 25 w 66"/>
                <a:gd name="T2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34">
                  <a:moveTo>
                    <a:pt x="4" y="34"/>
                  </a:moveTo>
                  <a:cubicBezTo>
                    <a:pt x="3" y="34"/>
                    <a:pt x="2" y="33"/>
                    <a:pt x="1" y="32"/>
                  </a:cubicBezTo>
                  <a:cubicBezTo>
                    <a:pt x="0" y="31"/>
                    <a:pt x="1" y="30"/>
                    <a:pt x="1" y="29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0"/>
                    <a:pt x="24" y="0"/>
                    <a:pt x="25" y="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5" y="16"/>
                    <a:pt x="66" y="18"/>
                    <a:pt x="65" y="19"/>
                  </a:cubicBezTo>
                  <a:cubicBezTo>
                    <a:pt x="65" y="20"/>
                    <a:pt x="64" y="21"/>
                    <a:pt x="63" y="22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lose/>
                  <a:moveTo>
                    <a:pt x="25" y="7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52" y="18"/>
                    <a:pt x="52" y="18"/>
                    <a:pt x="52" y="18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62">
              <a:extLst>
                <a:ext uri="{FF2B5EF4-FFF2-40B4-BE49-F238E27FC236}">
                  <a16:creationId xmlns="" xmlns:a16="http://schemas.microsoft.com/office/drawing/2014/main" id="{B1263346-AA61-46CD-A91E-A10E5074E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5816601"/>
              <a:ext cx="192088" cy="109538"/>
            </a:xfrm>
            <a:custGeom>
              <a:avLst/>
              <a:gdLst>
                <a:gd name="T0" fmla="*/ 92 w 95"/>
                <a:gd name="T1" fmla="*/ 55 h 55"/>
                <a:gd name="T2" fmla="*/ 90 w 95"/>
                <a:gd name="T3" fmla="*/ 55 h 55"/>
                <a:gd name="T4" fmla="*/ 2 w 95"/>
                <a:gd name="T5" fmla="*/ 6 h 55"/>
                <a:gd name="T6" fmla="*/ 1 w 95"/>
                <a:gd name="T7" fmla="*/ 2 h 55"/>
                <a:gd name="T8" fmla="*/ 5 w 95"/>
                <a:gd name="T9" fmla="*/ 1 h 55"/>
                <a:gd name="T10" fmla="*/ 93 w 95"/>
                <a:gd name="T11" fmla="*/ 49 h 55"/>
                <a:gd name="T12" fmla="*/ 94 w 95"/>
                <a:gd name="T13" fmla="*/ 53 h 55"/>
                <a:gd name="T14" fmla="*/ 92 w 9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5">
                  <a:moveTo>
                    <a:pt x="92" y="55"/>
                  </a:moveTo>
                  <a:cubicBezTo>
                    <a:pt x="91" y="55"/>
                    <a:pt x="91" y="55"/>
                    <a:pt x="90" y="5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5" y="50"/>
                    <a:pt x="95" y="52"/>
                    <a:pt x="94" y="53"/>
                  </a:cubicBezTo>
                  <a:cubicBezTo>
                    <a:pt x="94" y="54"/>
                    <a:pt x="93" y="55"/>
                    <a:pt x="9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63">
              <a:extLst>
                <a:ext uri="{FF2B5EF4-FFF2-40B4-BE49-F238E27FC236}">
                  <a16:creationId xmlns="" xmlns:a16="http://schemas.microsoft.com/office/drawing/2014/main" id="{24A2088F-EEB1-49BB-9743-122204496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6163" y="5899151"/>
              <a:ext cx="131763" cy="68263"/>
            </a:xfrm>
            <a:custGeom>
              <a:avLst/>
              <a:gdLst>
                <a:gd name="T0" fmla="*/ 62 w 65"/>
                <a:gd name="T1" fmla="*/ 34 h 34"/>
                <a:gd name="T2" fmla="*/ 61 w 65"/>
                <a:gd name="T3" fmla="*/ 34 h 34"/>
                <a:gd name="T4" fmla="*/ 3 w 65"/>
                <a:gd name="T5" fmla="*/ 22 h 34"/>
                <a:gd name="T6" fmla="*/ 0 w 65"/>
                <a:gd name="T7" fmla="*/ 19 h 34"/>
                <a:gd name="T8" fmla="*/ 2 w 65"/>
                <a:gd name="T9" fmla="*/ 16 h 34"/>
                <a:gd name="T10" fmla="*/ 41 w 65"/>
                <a:gd name="T11" fmla="*/ 1 h 34"/>
                <a:gd name="T12" fmla="*/ 44 w 65"/>
                <a:gd name="T13" fmla="*/ 2 h 34"/>
                <a:gd name="T14" fmla="*/ 64 w 65"/>
                <a:gd name="T15" fmla="*/ 29 h 34"/>
                <a:gd name="T16" fmla="*/ 64 w 65"/>
                <a:gd name="T17" fmla="*/ 33 h 34"/>
                <a:gd name="T18" fmla="*/ 62 w 65"/>
                <a:gd name="T19" fmla="*/ 34 h 34"/>
                <a:gd name="T20" fmla="*/ 14 w 65"/>
                <a:gd name="T21" fmla="*/ 18 h 34"/>
                <a:gd name="T22" fmla="*/ 55 w 65"/>
                <a:gd name="T23" fmla="*/ 27 h 34"/>
                <a:gd name="T24" fmla="*/ 41 w 65"/>
                <a:gd name="T25" fmla="*/ 7 h 34"/>
                <a:gd name="T26" fmla="*/ 14 w 65"/>
                <a:gd name="T27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34">
                  <a:moveTo>
                    <a:pt x="62" y="34"/>
                  </a:moveTo>
                  <a:cubicBezTo>
                    <a:pt x="62" y="34"/>
                    <a:pt x="62" y="34"/>
                    <a:pt x="61" y="3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5" y="30"/>
                    <a:pt x="65" y="32"/>
                    <a:pt x="64" y="33"/>
                  </a:cubicBezTo>
                  <a:cubicBezTo>
                    <a:pt x="64" y="34"/>
                    <a:pt x="63" y="34"/>
                    <a:pt x="62" y="34"/>
                  </a:cubicBezTo>
                  <a:close/>
                  <a:moveTo>
                    <a:pt x="14" y="18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41" y="7"/>
                    <a:pt x="41" y="7"/>
                    <a:pt x="41" y="7"/>
                  </a:cubicBezTo>
                  <a:lnTo>
                    <a:pt x="14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64">
              <a:extLst>
                <a:ext uri="{FF2B5EF4-FFF2-40B4-BE49-F238E27FC236}">
                  <a16:creationId xmlns="" xmlns:a16="http://schemas.microsoft.com/office/drawing/2014/main" id="{16C52797-F643-4E9C-8041-0EC8E7C0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5748338"/>
              <a:ext cx="161925" cy="77788"/>
            </a:xfrm>
            <a:custGeom>
              <a:avLst/>
              <a:gdLst>
                <a:gd name="T0" fmla="*/ 3 w 80"/>
                <a:gd name="T1" fmla="*/ 39 h 39"/>
                <a:gd name="T2" fmla="*/ 0 w 80"/>
                <a:gd name="T3" fmla="*/ 38 h 39"/>
                <a:gd name="T4" fmla="*/ 2 w 80"/>
                <a:gd name="T5" fmla="*/ 34 h 39"/>
                <a:gd name="T6" fmla="*/ 75 w 80"/>
                <a:gd name="T7" fmla="*/ 1 h 39"/>
                <a:gd name="T8" fmla="*/ 79 w 80"/>
                <a:gd name="T9" fmla="*/ 3 h 39"/>
                <a:gd name="T10" fmla="*/ 78 w 80"/>
                <a:gd name="T11" fmla="*/ 7 h 39"/>
                <a:gd name="T12" fmla="*/ 4 w 80"/>
                <a:gd name="T13" fmla="*/ 39 h 39"/>
                <a:gd name="T14" fmla="*/ 3 w 8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9">
                  <a:moveTo>
                    <a:pt x="3" y="39"/>
                  </a:moveTo>
                  <a:cubicBezTo>
                    <a:pt x="2" y="39"/>
                    <a:pt x="1" y="39"/>
                    <a:pt x="0" y="38"/>
                  </a:cubicBezTo>
                  <a:cubicBezTo>
                    <a:pt x="0" y="36"/>
                    <a:pt x="0" y="34"/>
                    <a:pt x="2" y="34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7" y="0"/>
                    <a:pt x="79" y="1"/>
                    <a:pt x="79" y="3"/>
                  </a:cubicBezTo>
                  <a:cubicBezTo>
                    <a:pt x="80" y="4"/>
                    <a:pt x="79" y="6"/>
                    <a:pt x="78" y="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65">
              <a:extLst>
                <a:ext uri="{FF2B5EF4-FFF2-40B4-BE49-F238E27FC236}">
                  <a16:creationId xmlns="" xmlns:a16="http://schemas.microsoft.com/office/drawing/2014/main" id="{E27A4C33-D639-414A-88E5-25F5C0DE2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5050" y="5722938"/>
              <a:ext cx="95250" cy="49213"/>
            </a:xfrm>
            <a:custGeom>
              <a:avLst/>
              <a:gdLst>
                <a:gd name="T0" fmla="*/ 23 w 48"/>
                <a:gd name="T1" fmla="*/ 24 h 24"/>
                <a:gd name="T2" fmla="*/ 21 w 48"/>
                <a:gd name="T3" fmla="*/ 24 h 24"/>
                <a:gd name="T4" fmla="*/ 1 w 48"/>
                <a:gd name="T5" fmla="*/ 13 h 24"/>
                <a:gd name="T6" fmla="*/ 0 w 48"/>
                <a:gd name="T7" fmla="*/ 10 h 24"/>
                <a:gd name="T8" fmla="*/ 2 w 48"/>
                <a:gd name="T9" fmla="*/ 7 h 24"/>
                <a:gd name="T10" fmla="*/ 44 w 48"/>
                <a:gd name="T11" fmla="*/ 1 h 24"/>
                <a:gd name="T12" fmla="*/ 47 w 48"/>
                <a:gd name="T13" fmla="*/ 2 h 24"/>
                <a:gd name="T14" fmla="*/ 46 w 48"/>
                <a:gd name="T15" fmla="*/ 6 h 24"/>
                <a:gd name="T16" fmla="*/ 25 w 48"/>
                <a:gd name="T17" fmla="*/ 23 h 24"/>
                <a:gd name="T18" fmla="*/ 23 w 48"/>
                <a:gd name="T19" fmla="*/ 24 h 24"/>
                <a:gd name="T20" fmla="*/ 12 w 48"/>
                <a:gd name="T21" fmla="*/ 12 h 24"/>
                <a:gd name="T22" fmla="*/ 22 w 48"/>
                <a:gd name="T23" fmla="*/ 18 h 24"/>
                <a:gd name="T24" fmla="*/ 34 w 48"/>
                <a:gd name="T25" fmla="*/ 8 h 24"/>
                <a:gd name="T26" fmla="*/ 12 w 48"/>
                <a:gd name="T2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23" y="24"/>
                  </a:moveTo>
                  <a:cubicBezTo>
                    <a:pt x="22" y="24"/>
                    <a:pt x="22" y="24"/>
                    <a:pt x="21" y="2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1"/>
                    <a:pt x="47" y="2"/>
                  </a:cubicBezTo>
                  <a:cubicBezTo>
                    <a:pt x="48" y="4"/>
                    <a:pt x="47" y="5"/>
                    <a:pt x="46" y="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4"/>
                    <a:pt x="23" y="24"/>
                    <a:pt x="23" y="24"/>
                  </a:cubicBezTo>
                  <a:close/>
                  <a:moveTo>
                    <a:pt x="12" y="12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66">
              <a:extLst>
                <a:ext uri="{FF2B5EF4-FFF2-40B4-BE49-F238E27FC236}">
                  <a16:creationId xmlns="" xmlns:a16="http://schemas.microsoft.com/office/drawing/2014/main" id="{F4B969DE-FA2C-4350-A394-C25C993A3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5749926"/>
              <a:ext cx="161925" cy="77788"/>
            </a:xfrm>
            <a:custGeom>
              <a:avLst/>
              <a:gdLst>
                <a:gd name="T0" fmla="*/ 76 w 80"/>
                <a:gd name="T1" fmla="*/ 39 h 39"/>
                <a:gd name="T2" fmla="*/ 75 w 80"/>
                <a:gd name="T3" fmla="*/ 39 h 39"/>
                <a:gd name="T4" fmla="*/ 2 w 80"/>
                <a:gd name="T5" fmla="*/ 6 h 39"/>
                <a:gd name="T6" fmla="*/ 0 w 80"/>
                <a:gd name="T7" fmla="*/ 2 h 39"/>
                <a:gd name="T8" fmla="*/ 4 w 80"/>
                <a:gd name="T9" fmla="*/ 1 h 39"/>
                <a:gd name="T10" fmla="*/ 77 w 80"/>
                <a:gd name="T11" fmla="*/ 33 h 39"/>
                <a:gd name="T12" fmla="*/ 79 w 80"/>
                <a:gd name="T13" fmla="*/ 37 h 39"/>
                <a:gd name="T14" fmla="*/ 76 w 8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9">
                  <a:moveTo>
                    <a:pt x="76" y="39"/>
                  </a:moveTo>
                  <a:cubicBezTo>
                    <a:pt x="76" y="39"/>
                    <a:pt x="75" y="39"/>
                    <a:pt x="75" y="3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9" y="34"/>
                    <a:pt x="80" y="36"/>
                    <a:pt x="79" y="37"/>
                  </a:cubicBezTo>
                  <a:cubicBezTo>
                    <a:pt x="79" y="38"/>
                    <a:pt x="77" y="39"/>
                    <a:pt x="7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67">
              <a:extLst>
                <a:ext uri="{FF2B5EF4-FFF2-40B4-BE49-F238E27FC236}">
                  <a16:creationId xmlns="" xmlns:a16="http://schemas.microsoft.com/office/drawing/2014/main" id="{1BB760A0-C2BD-4E03-9F18-468287685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7388" y="5726113"/>
              <a:ext cx="96838" cy="47625"/>
            </a:xfrm>
            <a:custGeom>
              <a:avLst/>
              <a:gdLst>
                <a:gd name="T0" fmla="*/ 25 w 48"/>
                <a:gd name="T1" fmla="*/ 24 h 24"/>
                <a:gd name="T2" fmla="*/ 23 w 48"/>
                <a:gd name="T3" fmla="*/ 23 h 24"/>
                <a:gd name="T4" fmla="*/ 1 w 48"/>
                <a:gd name="T5" fmla="*/ 5 h 24"/>
                <a:gd name="T6" fmla="*/ 0 w 48"/>
                <a:gd name="T7" fmla="*/ 2 h 24"/>
                <a:gd name="T8" fmla="*/ 4 w 48"/>
                <a:gd name="T9" fmla="*/ 0 h 24"/>
                <a:gd name="T10" fmla="*/ 45 w 48"/>
                <a:gd name="T11" fmla="*/ 7 h 24"/>
                <a:gd name="T12" fmla="*/ 48 w 48"/>
                <a:gd name="T13" fmla="*/ 9 h 24"/>
                <a:gd name="T14" fmla="*/ 46 w 48"/>
                <a:gd name="T15" fmla="*/ 12 h 24"/>
                <a:gd name="T16" fmla="*/ 26 w 48"/>
                <a:gd name="T17" fmla="*/ 23 h 24"/>
                <a:gd name="T18" fmla="*/ 25 w 48"/>
                <a:gd name="T19" fmla="*/ 24 h 24"/>
                <a:gd name="T20" fmla="*/ 14 w 48"/>
                <a:gd name="T21" fmla="*/ 8 h 24"/>
                <a:gd name="T22" fmla="*/ 25 w 48"/>
                <a:gd name="T23" fmla="*/ 17 h 24"/>
                <a:gd name="T24" fmla="*/ 36 w 48"/>
                <a:gd name="T25" fmla="*/ 11 h 24"/>
                <a:gd name="T26" fmla="*/ 14 w 48"/>
                <a:gd name="T2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25" y="24"/>
                  </a:moveTo>
                  <a:cubicBezTo>
                    <a:pt x="24" y="24"/>
                    <a:pt x="23" y="23"/>
                    <a:pt x="23" y="2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7"/>
                    <a:pt x="48" y="8"/>
                    <a:pt x="48" y="9"/>
                  </a:cubicBezTo>
                  <a:cubicBezTo>
                    <a:pt x="48" y="11"/>
                    <a:pt x="47" y="12"/>
                    <a:pt x="46" y="1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4"/>
                    <a:pt x="25" y="24"/>
                    <a:pt x="25" y="24"/>
                  </a:cubicBezTo>
                  <a:close/>
                  <a:moveTo>
                    <a:pt x="14" y="8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36" y="11"/>
                    <a:pt x="36" y="11"/>
                    <a:pt x="36" y="11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68">
              <a:extLst>
                <a:ext uri="{FF2B5EF4-FFF2-40B4-BE49-F238E27FC236}">
                  <a16:creationId xmlns="" xmlns:a16="http://schemas.microsoft.com/office/drawing/2014/main" id="{D41988A8-BD60-4F9F-8EBA-CA398447C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575" y="5307013"/>
              <a:ext cx="481013" cy="523875"/>
            </a:xfrm>
            <a:custGeom>
              <a:avLst/>
              <a:gdLst>
                <a:gd name="T0" fmla="*/ 122 w 239"/>
                <a:gd name="T1" fmla="*/ 260 h 260"/>
                <a:gd name="T2" fmla="*/ 122 w 239"/>
                <a:gd name="T3" fmla="*/ 260 h 260"/>
                <a:gd name="T4" fmla="*/ 119 w 239"/>
                <a:gd name="T5" fmla="*/ 258 h 260"/>
                <a:gd name="T6" fmla="*/ 95 w 239"/>
                <a:gd name="T7" fmla="*/ 209 h 260"/>
                <a:gd name="T8" fmla="*/ 37 w 239"/>
                <a:gd name="T9" fmla="*/ 171 h 260"/>
                <a:gd name="T10" fmla="*/ 54 w 239"/>
                <a:gd name="T11" fmla="*/ 22 h 260"/>
                <a:gd name="T12" fmla="*/ 120 w 239"/>
                <a:gd name="T13" fmla="*/ 0 h 260"/>
                <a:gd name="T14" fmla="*/ 203 w 239"/>
                <a:gd name="T15" fmla="*/ 40 h 260"/>
                <a:gd name="T16" fmla="*/ 186 w 239"/>
                <a:gd name="T17" fmla="*/ 189 h 260"/>
                <a:gd name="T18" fmla="*/ 150 w 239"/>
                <a:gd name="T19" fmla="*/ 207 h 260"/>
                <a:gd name="T20" fmla="*/ 124 w 239"/>
                <a:gd name="T21" fmla="*/ 258 h 260"/>
                <a:gd name="T22" fmla="*/ 122 w 239"/>
                <a:gd name="T23" fmla="*/ 260 h 260"/>
                <a:gd name="T24" fmla="*/ 120 w 239"/>
                <a:gd name="T25" fmla="*/ 6 h 260"/>
                <a:gd name="T26" fmla="*/ 58 w 239"/>
                <a:gd name="T27" fmla="*/ 27 h 260"/>
                <a:gd name="T28" fmla="*/ 41 w 239"/>
                <a:gd name="T29" fmla="*/ 168 h 260"/>
                <a:gd name="T30" fmla="*/ 97 w 239"/>
                <a:gd name="T31" fmla="*/ 203 h 260"/>
                <a:gd name="T32" fmla="*/ 122 w 239"/>
                <a:gd name="T33" fmla="*/ 249 h 260"/>
                <a:gd name="T34" fmla="*/ 148 w 239"/>
                <a:gd name="T35" fmla="*/ 201 h 260"/>
                <a:gd name="T36" fmla="*/ 182 w 239"/>
                <a:gd name="T37" fmla="*/ 184 h 260"/>
                <a:gd name="T38" fmla="*/ 198 w 239"/>
                <a:gd name="T39" fmla="*/ 43 h 260"/>
                <a:gd name="T40" fmla="*/ 120 w 239"/>
                <a:gd name="T41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20" y="260"/>
                    <a:pt x="119" y="259"/>
                    <a:pt x="119" y="258"/>
                  </a:cubicBezTo>
                  <a:cubicBezTo>
                    <a:pt x="109" y="236"/>
                    <a:pt x="98" y="212"/>
                    <a:pt x="95" y="209"/>
                  </a:cubicBezTo>
                  <a:cubicBezTo>
                    <a:pt x="72" y="203"/>
                    <a:pt x="52" y="190"/>
                    <a:pt x="37" y="171"/>
                  </a:cubicBezTo>
                  <a:cubicBezTo>
                    <a:pt x="0" y="126"/>
                    <a:pt x="8" y="59"/>
                    <a:pt x="54" y="22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52" y="0"/>
                    <a:pt x="183" y="14"/>
                    <a:pt x="203" y="40"/>
                  </a:cubicBezTo>
                  <a:cubicBezTo>
                    <a:pt x="239" y="86"/>
                    <a:pt x="231" y="152"/>
                    <a:pt x="186" y="189"/>
                  </a:cubicBezTo>
                  <a:cubicBezTo>
                    <a:pt x="175" y="197"/>
                    <a:pt x="163" y="203"/>
                    <a:pt x="150" y="207"/>
                  </a:cubicBezTo>
                  <a:cubicBezTo>
                    <a:pt x="147" y="211"/>
                    <a:pt x="135" y="235"/>
                    <a:pt x="124" y="258"/>
                  </a:cubicBezTo>
                  <a:cubicBezTo>
                    <a:pt x="124" y="259"/>
                    <a:pt x="123" y="260"/>
                    <a:pt x="122" y="260"/>
                  </a:cubicBezTo>
                  <a:close/>
                  <a:moveTo>
                    <a:pt x="120" y="6"/>
                  </a:moveTo>
                  <a:cubicBezTo>
                    <a:pt x="97" y="6"/>
                    <a:pt x="76" y="13"/>
                    <a:pt x="58" y="27"/>
                  </a:cubicBezTo>
                  <a:cubicBezTo>
                    <a:pt x="15" y="61"/>
                    <a:pt x="7" y="124"/>
                    <a:pt x="41" y="168"/>
                  </a:cubicBezTo>
                  <a:cubicBezTo>
                    <a:pt x="56" y="185"/>
                    <a:pt x="75" y="198"/>
                    <a:pt x="97" y="203"/>
                  </a:cubicBezTo>
                  <a:cubicBezTo>
                    <a:pt x="99" y="203"/>
                    <a:pt x="102" y="204"/>
                    <a:pt x="122" y="249"/>
                  </a:cubicBezTo>
                  <a:cubicBezTo>
                    <a:pt x="144" y="203"/>
                    <a:pt x="146" y="202"/>
                    <a:pt x="148" y="201"/>
                  </a:cubicBezTo>
                  <a:cubicBezTo>
                    <a:pt x="160" y="198"/>
                    <a:pt x="172" y="192"/>
                    <a:pt x="182" y="184"/>
                  </a:cubicBezTo>
                  <a:cubicBezTo>
                    <a:pt x="225" y="150"/>
                    <a:pt x="232" y="87"/>
                    <a:pt x="198" y="43"/>
                  </a:cubicBezTo>
                  <a:cubicBezTo>
                    <a:pt x="179" y="19"/>
                    <a:pt x="151" y="6"/>
                    <a:pt x="120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69">
              <a:extLst>
                <a:ext uri="{FF2B5EF4-FFF2-40B4-BE49-F238E27FC236}">
                  <a16:creationId xmlns="" xmlns:a16="http://schemas.microsoft.com/office/drawing/2014/main" id="{0D1CB4B8-DDDA-4BF2-93AB-0A15856C2D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2650" y="5586413"/>
              <a:ext cx="49213" cy="49213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6 h 24"/>
                <a:gd name="T12" fmla="*/ 6 w 24"/>
                <a:gd name="T13" fmla="*/ 12 h 24"/>
                <a:gd name="T14" fmla="*/ 12 w 24"/>
                <a:gd name="T15" fmla="*/ 18 h 24"/>
                <a:gd name="T16" fmla="*/ 18 w 24"/>
                <a:gd name="T17" fmla="*/ 12 h 24"/>
                <a:gd name="T18" fmla="*/ 12 w 24"/>
                <a:gd name="T1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9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6"/>
                  </a:moveTo>
                  <a:cubicBezTo>
                    <a:pt x="9" y="6"/>
                    <a:pt x="6" y="9"/>
                    <a:pt x="6" y="12"/>
                  </a:cubicBezTo>
                  <a:cubicBezTo>
                    <a:pt x="6" y="15"/>
                    <a:pt x="9" y="18"/>
                    <a:pt x="12" y="18"/>
                  </a:cubicBezTo>
                  <a:cubicBezTo>
                    <a:pt x="16" y="18"/>
                    <a:pt x="18" y="15"/>
                    <a:pt x="18" y="12"/>
                  </a:cubicBezTo>
                  <a:cubicBezTo>
                    <a:pt x="18" y="9"/>
                    <a:pt x="16" y="6"/>
                    <a:pt x="12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70">
              <a:extLst>
                <a:ext uri="{FF2B5EF4-FFF2-40B4-BE49-F238E27FC236}">
                  <a16:creationId xmlns="" xmlns:a16="http://schemas.microsoft.com/office/drawing/2014/main" id="{8F83A553-0597-4F5F-A6BC-12D175ED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0" y="5402263"/>
              <a:ext cx="12700" cy="157163"/>
            </a:xfrm>
            <a:custGeom>
              <a:avLst/>
              <a:gdLst>
                <a:gd name="T0" fmla="*/ 3 w 6"/>
                <a:gd name="T1" fmla="*/ 78 h 78"/>
                <a:gd name="T2" fmla="*/ 0 w 6"/>
                <a:gd name="T3" fmla="*/ 75 h 78"/>
                <a:gd name="T4" fmla="*/ 0 w 6"/>
                <a:gd name="T5" fmla="*/ 3 h 78"/>
                <a:gd name="T6" fmla="*/ 3 w 6"/>
                <a:gd name="T7" fmla="*/ 0 h 78"/>
                <a:gd name="T8" fmla="*/ 6 w 6"/>
                <a:gd name="T9" fmla="*/ 3 h 78"/>
                <a:gd name="T10" fmla="*/ 6 w 6"/>
                <a:gd name="T11" fmla="*/ 75 h 78"/>
                <a:gd name="T12" fmla="*/ 3 w 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8">
                  <a:moveTo>
                    <a:pt x="3" y="78"/>
                  </a:moveTo>
                  <a:cubicBezTo>
                    <a:pt x="1" y="78"/>
                    <a:pt x="0" y="77"/>
                    <a:pt x="0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7"/>
                    <a:pt x="4" y="78"/>
                    <a:pt x="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="" xmlns:a16="http://schemas.microsoft.com/office/drawing/2014/main" id="{30244490-6126-4247-ABB2-ED4E6635287B}"/>
              </a:ext>
            </a:extLst>
          </p:cNvPr>
          <p:cNvGrpSpPr/>
          <p:nvPr/>
        </p:nvGrpSpPr>
        <p:grpSpPr>
          <a:xfrm>
            <a:off x="5662613" y="4539842"/>
            <a:ext cx="793750" cy="514350"/>
            <a:chOff x="5662613" y="4451351"/>
            <a:chExt cx="793750" cy="514350"/>
          </a:xfrm>
        </p:grpSpPr>
        <p:sp>
          <p:nvSpPr>
            <p:cNvPr id="292" name="Freeform 271">
              <a:extLst>
                <a:ext uri="{FF2B5EF4-FFF2-40B4-BE49-F238E27FC236}">
                  <a16:creationId xmlns="" xmlns:a16="http://schemas.microsoft.com/office/drawing/2014/main" id="{AB19E12A-1FFB-47C0-A529-D19EB145E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4806951"/>
              <a:ext cx="11113" cy="98425"/>
            </a:xfrm>
            <a:custGeom>
              <a:avLst/>
              <a:gdLst>
                <a:gd name="T0" fmla="*/ 3 w 6"/>
                <a:gd name="T1" fmla="*/ 49 h 49"/>
                <a:gd name="T2" fmla="*/ 0 w 6"/>
                <a:gd name="T3" fmla="*/ 46 h 49"/>
                <a:gd name="T4" fmla="*/ 0 w 6"/>
                <a:gd name="T5" fmla="*/ 3 h 49"/>
                <a:gd name="T6" fmla="*/ 3 w 6"/>
                <a:gd name="T7" fmla="*/ 0 h 49"/>
                <a:gd name="T8" fmla="*/ 6 w 6"/>
                <a:gd name="T9" fmla="*/ 3 h 49"/>
                <a:gd name="T10" fmla="*/ 6 w 6"/>
                <a:gd name="T11" fmla="*/ 46 h 49"/>
                <a:gd name="T12" fmla="*/ 3 w 6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9">
                  <a:moveTo>
                    <a:pt x="3" y="49"/>
                  </a:moveTo>
                  <a:cubicBezTo>
                    <a:pt x="1" y="49"/>
                    <a:pt x="0" y="48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8"/>
                    <a:pt x="5" y="49"/>
                    <a:pt x="3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72">
              <a:extLst>
                <a:ext uri="{FF2B5EF4-FFF2-40B4-BE49-F238E27FC236}">
                  <a16:creationId xmlns="" xmlns:a16="http://schemas.microsoft.com/office/drawing/2014/main" id="{6FD546C0-C898-4DF4-8D47-7142A58EB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5" y="4511676"/>
              <a:ext cx="112713" cy="266700"/>
            </a:xfrm>
            <a:custGeom>
              <a:avLst/>
              <a:gdLst>
                <a:gd name="T0" fmla="*/ 53 w 56"/>
                <a:gd name="T1" fmla="*/ 133 h 133"/>
                <a:gd name="T2" fmla="*/ 50 w 56"/>
                <a:gd name="T3" fmla="*/ 130 h 133"/>
                <a:gd name="T4" fmla="*/ 50 w 56"/>
                <a:gd name="T5" fmla="*/ 12 h 133"/>
                <a:gd name="T6" fmla="*/ 43 w 56"/>
                <a:gd name="T7" fmla="*/ 6 h 133"/>
                <a:gd name="T8" fmla="*/ 3 w 56"/>
                <a:gd name="T9" fmla="*/ 6 h 133"/>
                <a:gd name="T10" fmla="*/ 0 w 56"/>
                <a:gd name="T11" fmla="*/ 3 h 133"/>
                <a:gd name="T12" fmla="*/ 3 w 56"/>
                <a:gd name="T13" fmla="*/ 0 h 133"/>
                <a:gd name="T14" fmla="*/ 43 w 56"/>
                <a:gd name="T15" fmla="*/ 0 h 133"/>
                <a:gd name="T16" fmla="*/ 56 w 56"/>
                <a:gd name="T17" fmla="*/ 12 h 133"/>
                <a:gd name="T18" fmla="*/ 56 w 56"/>
                <a:gd name="T19" fmla="*/ 130 h 133"/>
                <a:gd name="T20" fmla="*/ 53 w 56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3">
                  <a:moveTo>
                    <a:pt x="53" y="133"/>
                  </a:moveTo>
                  <a:cubicBezTo>
                    <a:pt x="51" y="133"/>
                    <a:pt x="50" y="132"/>
                    <a:pt x="50" y="13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4" y="6"/>
                    <a:pt x="4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6" y="3"/>
                    <a:pt x="56" y="12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6" y="132"/>
                    <a:pt x="55" y="133"/>
                    <a:pt x="53" y="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73">
              <a:extLst>
                <a:ext uri="{FF2B5EF4-FFF2-40B4-BE49-F238E27FC236}">
                  <a16:creationId xmlns="" xmlns:a16="http://schemas.microsoft.com/office/drawing/2014/main" id="{5DCC7A7F-5DF7-4C29-86AF-9EA572881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5" y="4511676"/>
              <a:ext cx="114300" cy="393700"/>
            </a:xfrm>
            <a:custGeom>
              <a:avLst/>
              <a:gdLst>
                <a:gd name="T0" fmla="*/ 3 w 57"/>
                <a:gd name="T1" fmla="*/ 196 h 196"/>
                <a:gd name="T2" fmla="*/ 0 w 57"/>
                <a:gd name="T3" fmla="*/ 193 h 196"/>
                <a:gd name="T4" fmla="*/ 0 w 57"/>
                <a:gd name="T5" fmla="*/ 12 h 196"/>
                <a:gd name="T6" fmla="*/ 13 w 57"/>
                <a:gd name="T7" fmla="*/ 0 h 196"/>
                <a:gd name="T8" fmla="*/ 54 w 57"/>
                <a:gd name="T9" fmla="*/ 0 h 196"/>
                <a:gd name="T10" fmla="*/ 57 w 57"/>
                <a:gd name="T11" fmla="*/ 3 h 196"/>
                <a:gd name="T12" fmla="*/ 54 w 57"/>
                <a:gd name="T13" fmla="*/ 6 h 196"/>
                <a:gd name="T14" fmla="*/ 13 w 57"/>
                <a:gd name="T15" fmla="*/ 6 h 196"/>
                <a:gd name="T16" fmla="*/ 6 w 57"/>
                <a:gd name="T17" fmla="*/ 12 h 196"/>
                <a:gd name="T18" fmla="*/ 6 w 57"/>
                <a:gd name="T19" fmla="*/ 193 h 196"/>
                <a:gd name="T20" fmla="*/ 3 w 57"/>
                <a:gd name="T2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96">
                  <a:moveTo>
                    <a:pt x="3" y="196"/>
                  </a:moveTo>
                  <a:cubicBezTo>
                    <a:pt x="1" y="196"/>
                    <a:pt x="0" y="195"/>
                    <a:pt x="0" y="19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"/>
                    <a:pt x="8" y="0"/>
                    <a:pt x="1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7" y="1"/>
                    <a:pt x="57" y="3"/>
                  </a:cubicBezTo>
                  <a:cubicBezTo>
                    <a:pt x="57" y="4"/>
                    <a:pt x="56" y="6"/>
                    <a:pt x="5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6" y="6"/>
                    <a:pt x="6" y="12"/>
                  </a:cubicBezTo>
                  <a:cubicBezTo>
                    <a:pt x="6" y="193"/>
                    <a:pt x="6" y="193"/>
                    <a:pt x="6" y="193"/>
                  </a:cubicBezTo>
                  <a:cubicBezTo>
                    <a:pt x="6" y="195"/>
                    <a:pt x="5" y="196"/>
                    <a:pt x="3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74">
              <a:extLst>
                <a:ext uri="{FF2B5EF4-FFF2-40B4-BE49-F238E27FC236}">
                  <a16:creationId xmlns="" xmlns:a16="http://schemas.microsoft.com/office/drawing/2014/main" id="{E03B145E-E28C-4896-A376-B016E833A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4225" y="4451351"/>
              <a:ext cx="339725" cy="454025"/>
            </a:xfrm>
            <a:custGeom>
              <a:avLst/>
              <a:gdLst>
                <a:gd name="T0" fmla="*/ 3 w 169"/>
                <a:gd name="T1" fmla="*/ 226 h 226"/>
                <a:gd name="T2" fmla="*/ 0 w 169"/>
                <a:gd name="T3" fmla="*/ 223 h 226"/>
                <a:gd name="T4" fmla="*/ 0 w 169"/>
                <a:gd name="T5" fmla="*/ 3 h 226"/>
                <a:gd name="T6" fmla="*/ 3 w 169"/>
                <a:gd name="T7" fmla="*/ 0 h 226"/>
                <a:gd name="T8" fmla="*/ 166 w 169"/>
                <a:gd name="T9" fmla="*/ 0 h 226"/>
                <a:gd name="T10" fmla="*/ 169 w 169"/>
                <a:gd name="T11" fmla="*/ 3 h 226"/>
                <a:gd name="T12" fmla="*/ 169 w 169"/>
                <a:gd name="T13" fmla="*/ 66 h 226"/>
                <a:gd name="T14" fmla="*/ 166 w 169"/>
                <a:gd name="T15" fmla="*/ 69 h 226"/>
                <a:gd name="T16" fmla="*/ 163 w 169"/>
                <a:gd name="T17" fmla="*/ 66 h 226"/>
                <a:gd name="T18" fmla="*/ 163 w 169"/>
                <a:gd name="T19" fmla="*/ 6 h 226"/>
                <a:gd name="T20" fmla="*/ 6 w 169"/>
                <a:gd name="T21" fmla="*/ 6 h 226"/>
                <a:gd name="T22" fmla="*/ 6 w 169"/>
                <a:gd name="T23" fmla="*/ 223 h 226"/>
                <a:gd name="T24" fmla="*/ 3 w 169"/>
                <a:gd name="T2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226">
                  <a:moveTo>
                    <a:pt x="3" y="226"/>
                  </a:moveTo>
                  <a:cubicBezTo>
                    <a:pt x="1" y="226"/>
                    <a:pt x="0" y="224"/>
                    <a:pt x="0" y="2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7" y="0"/>
                    <a:pt x="169" y="2"/>
                    <a:pt x="169" y="3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8"/>
                    <a:pt x="167" y="69"/>
                    <a:pt x="166" y="69"/>
                  </a:cubicBezTo>
                  <a:cubicBezTo>
                    <a:pt x="164" y="69"/>
                    <a:pt x="163" y="68"/>
                    <a:pt x="163" y="66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6" y="224"/>
                    <a:pt x="4" y="226"/>
                    <a:pt x="3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75">
              <a:extLst>
                <a:ext uri="{FF2B5EF4-FFF2-40B4-BE49-F238E27FC236}">
                  <a16:creationId xmlns="" xmlns:a16="http://schemas.microsoft.com/office/drawing/2014/main" id="{8681AD4E-51C9-4B24-8258-26A8FD4F5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2838" y="4824413"/>
              <a:ext cx="11113" cy="80963"/>
            </a:xfrm>
            <a:custGeom>
              <a:avLst/>
              <a:gdLst>
                <a:gd name="T0" fmla="*/ 3 w 6"/>
                <a:gd name="T1" fmla="*/ 40 h 40"/>
                <a:gd name="T2" fmla="*/ 0 w 6"/>
                <a:gd name="T3" fmla="*/ 37 h 40"/>
                <a:gd name="T4" fmla="*/ 0 w 6"/>
                <a:gd name="T5" fmla="*/ 3 h 40"/>
                <a:gd name="T6" fmla="*/ 3 w 6"/>
                <a:gd name="T7" fmla="*/ 0 h 40"/>
                <a:gd name="T8" fmla="*/ 6 w 6"/>
                <a:gd name="T9" fmla="*/ 3 h 40"/>
                <a:gd name="T10" fmla="*/ 6 w 6"/>
                <a:gd name="T11" fmla="*/ 37 h 40"/>
                <a:gd name="T12" fmla="*/ 3 w 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3" y="40"/>
                  </a:moveTo>
                  <a:cubicBezTo>
                    <a:pt x="1" y="40"/>
                    <a:pt x="0" y="38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8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76">
              <a:extLst>
                <a:ext uri="{FF2B5EF4-FFF2-40B4-BE49-F238E27FC236}">
                  <a16:creationId xmlns="" xmlns:a16="http://schemas.microsoft.com/office/drawing/2014/main" id="{5FCFEAB0-B501-442F-B3B8-1D030EB8D2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2613" y="4892676"/>
              <a:ext cx="742950" cy="73025"/>
            </a:xfrm>
            <a:custGeom>
              <a:avLst/>
              <a:gdLst>
                <a:gd name="T0" fmla="*/ 339 w 369"/>
                <a:gd name="T1" fmla="*/ 36 h 36"/>
                <a:gd name="T2" fmla="*/ 24 w 369"/>
                <a:gd name="T3" fmla="*/ 36 h 36"/>
                <a:gd name="T4" fmla="*/ 0 w 369"/>
                <a:gd name="T5" fmla="*/ 10 h 36"/>
                <a:gd name="T6" fmla="*/ 0 w 369"/>
                <a:gd name="T7" fmla="*/ 3 h 36"/>
                <a:gd name="T8" fmla="*/ 1 w 369"/>
                <a:gd name="T9" fmla="*/ 1 h 36"/>
                <a:gd name="T10" fmla="*/ 3 w 369"/>
                <a:gd name="T11" fmla="*/ 0 h 36"/>
                <a:gd name="T12" fmla="*/ 3 w 369"/>
                <a:gd name="T13" fmla="*/ 0 h 36"/>
                <a:gd name="T14" fmla="*/ 366 w 369"/>
                <a:gd name="T15" fmla="*/ 1 h 36"/>
                <a:gd name="T16" fmla="*/ 368 w 369"/>
                <a:gd name="T17" fmla="*/ 1 h 36"/>
                <a:gd name="T18" fmla="*/ 369 w 369"/>
                <a:gd name="T19" fmla="*/ 4 h 36"/>
                <a:gd name="T20" fmla="*/ 369 w 369"/>
                <a:gd name="T21" fmla="*/ 10 h 36"/>
                <a:gd name="T22" fmla="*/ 345 w 369"/>
                <a:gd name="T23" fmla="*/ 36 h 36"/>
                <a:gd name="T24" fmla="*/ 339 w 369"/>
                <a:gd name="T25" fmla="*/ 36 h 36"/>
                <a:gd name="T26" fmla="*/ 6 w 369"/>
                <a:gd name="T27" fmla="*/ 6 h 36"/>
                <a:gd name="T28" fmla="*/ 6 w 369"/>
                <a:gd name="T29" fmla="*/ 10 h 36"/>
                <a:gd name="T30" fmla="*/ 25 w 369"/>
                <a:gd name="T31" fmla="*/ 30 h 36"/>
                <a:gd name="T32" fmla="*/ 339 w 369"/>
                <a:gd name="T33" fmla="*/ 30 h 36"/>
                <a:gd name="T34" fmla="*/ 345 w 369"/>
                <a:gd name="T35" fmla="*/ 30 h 36"/>
                <a:gd name="T36" fmla="*/ 363 w 369"/>
                <a:gd name="T37" fmla="*/ 10 h 36"/>
                <a:gd name="T38" fmla="*/ 363 w 369"/>
                <a:gd name="T39" fmla="*/ 7 h 36"/>
                <a:gd name="T40" fmla="*/ 6 w 369"/>
                <a:gd name="T4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9" h="36">
                  <a:moveTo>
                    <a:pt x="339" y="36"/>
                  </a:moveTo>
                  <a:cubicBezTo>
                    <a:pt x="298" y="36"/>
                    <a:pt x="29" y="36"/>
                    <a:pt x="24" y="36"/>
                  </a:cubicBezTo>
                  <a:cubicBezTo>
                    <a:pt x="2" y="35"/>
                    <a:pt x="0" y="24"/>
                    <a:pt x="0" y="10"/>
                  </a:cubicBezTo>
                  <a:cubicBezTo>
                    <a:pt x="0" y="9"/>
                    <a:pt x="0" y="7"/>
                    <a:pt x="0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367" y="1"/>
                    <a:pt x="368" y="1"/>
                    <a:pt x="368" y="1"/>
                  </a:cubicBezTo>
                  <a:cubicBezTo>
                    <a:pt x="369" y="2"/>
                    <a:pt x="369" y="3"/>
                    <a:pt x="369" y="4"/>
                  </a:cubicBezTo>
                  <a:cubicBezTo>
                    <a:pt x="369" y="7"/>
                    <a:pt x="369" y="9"/>
                    <a:pt x="369" y="10"/>
                  </a:cubicBezTo>
                  <a:cubicBezTo>
                    <a:pt x="369" y="24"/>
                    <a:pt x="367" y="36"/>
                    <a:pt x="345" y="36"/>
                  </a:cubicBezTo>
                  <a:lnTo>
                    <a:pt x="339" y="36"/>
                  </a:lnTo>
                  <a:close/>
                  <a:moveTo>
                    <a:pt x="6" y="6"/>
                  </a:moveTo>
                  <a:cubicBezTo>
                    <a:pt x="6" y="8"/>
                    <a:pt x="6" y="9"/>
                    <a:pt x="6" y="10"/>
                  </a:cubicBezTo>
                  <a:cubicBezTo>
                    <a:pt x="6" y="24"/>
                    <a:pt x="8" y="29"/>
                    <a:pt x="25" y="30"/>
                  </a:cubicBezTo>
                  <a:cubicBezTo>
                    <a:pt x="29" y="30"/>
                    <a:pt x="298" y="30"/>
                    <a:pt x="339" y="30"/>
                  </a:cubicBezTo>
                  <a:cubicBezTo>
                    <a:pt x="345" y="30"/>
                    <a:pt x="345" y="30"/>
                    <a:pt x="345" y="30"/>
                  </a:cubicBezTo>
                  <a:cubicBezTo>
                    <a:pt x="361" y="30"/>
                    <a:pt x="363" y="24"/>
                    <a:pt x="363" y="10"/>
                  </a:cubicBezTo>
                  <a:cubicBezTo>
                    <a:pt x="363" y="9"/>
                    <a:pt x="363" y="8"/>
                    <a:pt x="363" y="7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77">
              <a:extLst>
                <a:ext uri="{FF2B5EF4-FFF2-40B4-BE49-F238E27FC236}">
                  <a16:creationId xmlns="" xmlns:a16="http://schemas.microsoft.com/office/drawing/2014/main" id="{F9A80F86-AEF7-4126-8162-D3DB368EE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4649788"/>
              <a:ext cx="12700" cy="119063"/>
            </a:xfrm>
            <a:custGeom>
              <a:avLst/>
              <a:gdLst>
                <a:gd name="T0" fmla="*/ 3 w 6"/>
                <a:gd name="T1" fmla="*/ 59 h 59"/>
                <a:gd name="T2" fmla="*/ 0 w 6"/>
                <a:gd name="T3" fmla="*/ 56 h 59"/>
                <a:gd name="T4" fmla="*/ 0 w 6"/>
                <a:gd name="T5" fmla="*/ 3 h 59"/>
                <a:gd name="T6" fmla="*/ 3 w 6"/>
                <a:gd name="T7" fmla="*/ 0 h 59"/>
                <a:gd name="T8" fmla="*/ 6 w 6"/>
                <a:gd name="T9" fmla="*/ 3 h 59"/>
                <a:gd name="T10" fmla="*/ 6 w 6"/>
                <a:gd name="T11" fmla="*/ 56 h 59"/>
                <a:gd name="T12" fmla="*/ 3 w 6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9">
                  <a:moveTo>
                    <a:pt x="3" y="59"/>
                  </a:moveTo>
                  <a:cubicBezTo>
                    <a:pt x="2" y="59"/>
                    <a:pt x="0" y="57"/>
                    <a:pt x="0" y="5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7"/>
                    <a:pt x="5" y="59"/>
                    <a:pt x="3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78">
              <a:extLst>
                <a:ext uri="{FF2B5EF4-FFF2-40B4-BE49-F238E27FC236}">
                  <a16:creationId xmlns="" xmlns:a16="http://schemas.microsoft.com/office/drawing/2014/main" id="{49394149-EA23-4E99-9BB2-556E8721D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4538663"/>
              <a:ext cx="117475" cy="12700"/>
            </a:xfrm>
            <a:custGeom>
              <a:avLst/>
              <a:gdLst>
                <a:gd name="T0" fmla="*/ 55 w 58"/>
                <a:gd name="T1" fmla="*/ 6 h 6"/>
                <a:gd name="T2" fmla="*/ 3 w 58"/>
                <a:gd name="T3" fmla="*/ 6 h 6"/>
                <a:gd name="T4" fmla="*/ 0 w 58"/>
                <a:gd name="T5" fmla="*/ 3 h 6"/>
                <a:gd name="T6" fmla="*/ 3 w 58"/>
                <a:gd name="T7" fmla="*/ 0 h 6"/>
                <a:gd name="T8" fmla="*/ 55 w 58"/>
                <a:gd name="T9" fmla="*/ 0 h 6"/>
                <a:gd name="T10" fmla="*/ 58 w 58"/>
                <a:gd name="T11" fmla="*/ 3 h 6"/>
                <a:gd name="T12" fmla="*/ 55 w 5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">
                  <a:moveTo>
                    <a:pt x="5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5"/>
                    <a:pt x="57" y="6"/>
                    <a:pt x="5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79">
              <a:extLst>
                <a:ext uri="{FF2B5EF4-FFF2-40B4-BE49-F238E27FC236}">
                  <a16:creationId xmlns="" xmlns:a16="http://schemas.microsoft.com/office/drawing/2014/main" id="{D7610C98-E272-4332-8762-1EC4F8898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635501"/>
              <a:ext cx="85725" cy="12700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1"/>
                    <a:pt x="43" y="3"/>
                  </a:cubicBezTo>
                  <a:cubicBezTo>
                    <a:pt x="43" y="5"/>
                    <a:pt x="42" y="6"/>
                    <a:pt x="4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80">
              <a:extLst>
                <a:ext uri="{FF2B5EF4-FFF2-40B4-BE49-F238E27FC236}">
                  <a16:creationId xmlns="" xmlns:a16="http://schemas.microsoft.com/office/drawing/2014/main" id="{65B3EAEC-B410-4966-8768-D676C780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4618038"/>
              <a:ext cx="88900" cy="11113"/>
            </a:xfrm>
            <a:custGeom>
              <a:avLst/>
              <a:gdLst>
                <a:gd name="T0" fmla="*/ 41 w 44"/>
                <a:gd name="T1" fmla="*/ 6 h 6"/>
                <a:gd name="T2" fmla="*/ 3 w 44"/>
                <a:gd name="T3" fmla="*/ 6 h 6"/>
                <a:gd name="T4" fmla="*/ 0 w 44"/>
                <a:gd name="T5" fmla="*/ 3 h 6"/>
                <a:gd name="T6" fmla="*/ 3 w 44"/>
                <a:gd name="T7" fmla="*/ 0 h 6"/>
                <a:gd name="T8" fmla="*/ 41 w 44"/>
                <a:gd name="T9" fmla="*/ 0 h 6"/>
                <a:gd name="T10" fmla="*/ 44 w 44"/>
                <a:gd name="T11" fmla="*/ 3 h 6"/>
                <a:gd name="T12" fmla="*/ 41 w 4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6">
                  <a:moveTo>
                    <a:pt x="4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4"/>
                    <a:pt x="42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81">
              <a:extLst>
                <a:ext uri="{FF2B5EF4-FFF2-40B4-BE49-F238E27FC236}">
                  <a16:creationId xmlns="" xmlns:a16="http://schemas.microsoft.com/office/drawing/2014/main" id="{4C63628D-8D0B-4552-8F34-54430653E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4694238"/>
              <a:ext cx="134938" cy="11113"/>
            </a:xfrm>
            <a:custGeom>
              <a:avLst/>
              <a:gdLst>
                <a:gd name="T0" fmla="*/ 64 w 67"/>
                <a:gd name="T1" fmla="*/ 6 h 6"/>
                <a:gd name="T2" fmla="*/ 3 w 67"/>
                <a:gd name="T3" fmla="*/ 6 h 6"/>
                <a:gd name="T4" fmla="*/ 0 w 67"/>
                <a:gd name="T5" fmla="*/ 3 h 6"/>
                <a:gd name="T6" fmla="*/ 3 w 67"/>
                <a:gd name="T7" fmla="*/ 0 h 6"/>
                <a:gd name="T8" fmla="*/ 64 w 67"/>
                <a:gd name="T9" fmla="*/ 0 h 6"/>
                <a:gd name="T10" fmla="*/ 67 w 67"/>
                <a:gd name="T11" fmla="*/ 3 h 6"/>
                <a:gd name="T12" fmla="*/ 64 w 6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">
                  <a:moveTo>
                    <a:pt x="6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7" y="1"/>
                    <a:pt x="67" y="3"/>
                  </a:cubicBezTo>
                  <a:cubicBezTo>
                    <a:pt x="67" y="4"/>
                    <a:pt x="65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82">
              <a:extLst>
                <a:ext uri="{FF2B5EF4-FFF2-40B4-BE49-F238E27FC236}">
                  <a16:creationId xmlns="" xmlns:a16="http://schemas.microsoft.com/office/drawing/2014/main" id="{1F076BCD-714D-4588-891B-3340913C0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708526"/>
              <a:ext cx="69850" cy="11113"/>
            </a:xfrm>
            <a:custGeom>
              <a:avLst/>
              <a:gdLst>
                <a:gd name="T0" fmla="*/ 32 w 35"/>
                <a:gd name="T1" fmla="*/ 6 h 6"/>
                <a:gd name="T2" fmla="*/ 3 w 35"/>
                <a:gd name="T3" fmla="*/ 6 h 6"/>
                <a:gd name="T4" fmla="*/ 0 w 35"/>
                <a:gd name="T5" fmla="*/ 3 h 6"/>
                <a:gd name="T6" fmla="*/ 3 w 35"/>
                <a:gd name="T7" fmla="*/ 0 h 6"/>
                <a:gd name="T8" fmla="*/ 32 w 35"/>
                <a:gd name="T9" fmla="*/ 0 h 6"/>
                <a:gd name="T10" fmla="*/ 35 w 35"/>
                <a:gd name="T11" fmla="*/ 3 h 6"/>
                <a:gd name="T12" fmla="*/ 32 w 3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">
                  <a:moveTo>
                    <a:pt x="3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3"/>
                  </a:cubicBezTo>
                  <a:cubicBezTo>
                    <a:pt x="35" y="5"/>
                    <a:pt x="34" y="6"/>
                    <a:pt x="3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83">
              <a:extLst>
                <a:ext uri="{FF2B5EF4-FFF2-40B4-BE49-F238E27FC236}">
                  <a16:creationId xmlns="" xmlns:a16="http://schemas.microsoft.com/office/drawing/2014/main" id="{76F8BB86-66AF-4E02-AB64-24540878A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779963"/>
              <a:ext cx="92075" cy="12700"/>
            </a:xfrm>
            <a:custGeom>
              <a:avLst/>
              <a:gdLst>
                <a:gd name="T0" fmla="*/ 43 w 46"/>
                <a:gd name="T1" fmla="*/ 6 h 6"/>
                <a:gd name="T2" fmla="*/ 3 w 46"/>
                <a:gd name="T3" fmla="*/ 6 h 6"/>
                <a:gd name="T4" fmla="*/ 0 w 46"/>
                <a:gd name="T5" fmla="*/ 3 h 6"/>
                <a:gd name="T6" fmla="*/ 3 w 46"/>
                <a:gd name="T7" fmla="*/ 0 h 6"/>
                <a:gd name="T8" fmla="*/ 43 w 46"/>
                <a:gd name="T9" fmla="*/ 0 h 6"/>
                <a:gd name="T10" fmla="*/ 46 w 46"/>
                <a:gd name="T11" fmla="*/ 3 h 6"/>
                <a:gd name="T12" fmla="*/ 43 w 4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">
                  <a:moveTo>
                    <a:pt x="4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3"/>
                  </a:cubicBezTo>
                  <a:cubicBezTo>
                    <a:pt x="46" y="5"/>
                    <a:pt x="45" y="6"/>
                    <a:pt x="4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84">
              <a:extLst>
                <a:ext uri="{FF2B5EF4-FFF2-40B4-BE49-F238E27FC236}">
                  <a16:creationId xmlns="" xmlns:a16="http://schemas.microsoft.com/office/drawing/2014/main" id="{6FFFDA78-23ED-40FB-87FC-9C6789C159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3125" y="4560888"/>
              <a:ext cx="322263" cy="295275"/>
            </a:xfrm>
            <a:custGeom>
              <a:avLst/>
              <a:gdLst>
                <a:gd name="T0" fmla="*/ 84 w 160"/>
                <a:gd name="T1" fmla="*/ 147 h 147"/>
                <a:gd name="T2" fmla="*/ 55 w 160"/>
                <a:gd name="T3" fmla="*/ 141 h 147"/>
                <a:gd name="T4" fmla="*/ 16 w 160"/>
                <a:gd name="T5" fmla="*/ 44 h 147"/>
                <a:gd name="T6" fmla="*/ 84 w 160"/>
                <a:gd name="T7" fmla="*/ 0 h 147"/>
                <a:gd name="T8" fmla="*/ 113 w 160"/>
                <a:gd name="T9" fmla="*/ 5 h 147"/>
                <a:gd name="T10" fmla="*/ 152 w 160"/>
                <a:gd name="T11" fmla="*/ 46 h 147"/>
                <a:gd name="T12" fmla="*/ 152 w 160"/>
                <a:gd name="T13" fmla="*/ 102 h 147"/>
                <a:gd name="T14" fmla="*/ 84 w 160"/>
                <a:gd name="T15" fmla="*/ 147 h 147"/>
                <a:gd name="T16" fmla="*/ 84 w 160"/>
                <a:gd name="T17" fmla="*/ 6 h 147"/>
                <a:gd name="T18" fmla="*/ 21 w 160"/>
                <a:gd name="T19" fmla="*/ 47 h 147"/>
                <a:gd name="T20" fmla="*/ 57 w 160"/>
                <a:gd name="T21" fmla="*/ 136 h 147"/>
                <a:gd name="T22" fmla="*/ 84 w 160"/>
                <a:gd name="T23" fmla="*/ 141 h 147"/>
                <a:gd name="T24" fmla="*/ 146 w 160"/>
                <a:gd name="T25" fmla="*/ 100 h 147"/>
                <a:gd name="T26" fmla="*/ 147 w 160"/>
                <a:gd name="T27" fmla="*/ 48 h 147"/>
                <a:gd name="T28" fmla="*/ 110 w 160"/>
                <a:gd name="T29" fmla="*/ 11 h 147"/>
                <a:gd name="T30" fmla="*/ 84 w 160"/>
                <a:gd name="T3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147">
                  <a:moveTo>
                    <a:pt x="84" y="147"/>
                  </a:moveTo>
                  <a:cubicBezTo>
                    <a:pt x="74" y="147"/>
                    <a:pt x="64" y="145"/>
                    <a:pt x="55" y="141"/>
                  </a:cubicBezTo>
                  <a:cubicBezTo>
                    <a:pt x="17" y="125"/>
                    <a:pt x="0" y="82"/>
                    <a:pt x="16" y="44"/>
                  </a:cubicBezTo>
                  <a:cubicBezTo>
                    <a:pt x="28" y="17"/>
                    <a:pt x="54" y="0"/>
                    <a:pt x="84" y="0"/>
                  </a:cubicBezTo>
                  <a:cubicBezTo>
                    <a:pt x="94" y="0"/>
                    <a:pt x="104" y="2"/>
                    <a:pt x="113" y="5"/>
                  </a:cubicBezTo>
                  <a:cubicBezTo>
                    <a:pt x="131" y="13"/>
                    <a:pt x="145" y="28"/>
                    <a:pt x="152" y="46"/>
                  </a:cubicBezTo>
                  <a:cubicBezTo>
                    <a:pt x="160" y="64"/>
                    <a:pt x="160" y="84"/>
                    <a:pt x="152" y="102"/>
                  </a:cubicBezTo>
                  <a:cubicBezTo>
                    <a:pt x="140" y="130"/>
                    <a:pt x="114" y="147"/>
                    <a:pt x="84" y="147"/>
                  </a:cubicBezTo>
                  <a:close/>
                  <a:moveTo>
                    <a:pt x="84" y="6"/>
                  </a:moveTo>
                  <a:cubicBezTo>
                    <a:pt x="57" y="6"/>
                    <a:pt x="32" y="22"/>
                    <a:pt x="21" y="47"/>
                  </a:cubicBezTo>
                  <a:cubicBezTo>
                    <a:pt x="7" y="81"/>
                    <a:pt x="23" y="121"/>
                    <a:pt x="57" y="136"/>
                  </a:cubicBezTo>
                  <a:cubicBezTo>
                    <a:pt x="66" y="140"/>
                    <a:pt x="75" y="141"/>
                    <a:pt x="84" y="141"/>
                  </a:cubicBezTo>
                  <a:cubicBezTo>
                    <a:pt x="111" y="141"/>
                    <a:pt x="136" y="125"/>
                    <a:pt x="146" y="100"/>
                  </a:cubicBezTo>
                  <a:cubicBezTo>
                    <a:pt x="153" y="83"/>
                    <a:pt x="154" y="65"/>
                    <a:pt x="147" y="48"/>
                  </a:cubicBezTo>
                  <a:cubicBezTo>
                    <a:pt x="140" y="31"/>
                    <a:pt x="127" y="18"/>
                    <a:pt x="110" y="11"/>
                  </a:cubicBezTo>
                  <a:cubicBezTo>
                    <a:pt x="102" y="7"/>
                    <a:pt x="93" y="6"/>
                    <a:pt x="84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85">
              <a:extLst>
                <a:ext uri="{FF2B5EF4-FFF2-40B4-BE49-F238E27FC236}">
                  <a16:creationId xmlns="" xmlns:a16="http://schemas.microsoft.com/office/drawing/2014/main" id="{D4F309C0-104B-45CB-831D-002D1B4EB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4757738"/>
              <a:ext cx="52388" cy="30163"/>
            </a:xfrm>
            <a:custGeom>
              <a:avLst/>
              <a:gdLst>
                <a:gd name="T0" fmla="*/ 22 w 26"/>
                <a:gd name="T1" fmla="*/ 15 h 15"/>
                <a:gd name="T2" fmla="*/ 21 w 26"/>
                <a:gd name="T3" fmla="*/ 15 h 15"/>
                <a:gd name="T4" fmla="*/ 2 w 26"/>
                <a:gd name="T5" fmla="*/ 7 h 15"/>
                <a:gd name="T6" fmla="*/ 1 w 26"/>
                <a:gd name="T7" fmla="*/ 3 h 15"/>
                <a:gd name="T8" fmla="*/ 5 w 26"/>
                <a:gd name="T9" fmla="*/ 1 h 15"/>
                <a:gd name="T10" fmla="*/ 23 w 26"/>
                <a:gd name="T11" fmla="*/ 9 h 15"/>
                <a:gd name="T12" fmla="*/ 25 w 26"/>
                <a:gd name="T13" fmla="*/ 13 h 15"/>
                <a:gd name="T14" fmla="*/ 22 w 26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5">
                  <a:moveTo>
                    <a:pt x="22" y="15"/>
                  </a:moveTo>
                  <a:cubicBezTo>
                    <a:pt x="22" y="15"/>
                    <a:pt x="21" y="15"/>
                    <a:pt x="21" y="1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10"/>
                    <a:pt x="26" y="11"/>
                    <a:pt x="25" y="13"/>
                  </a:cubicBezTo>
                  <a:cubicBezTo>
                    <a:pt x="24" y="14"/>
                    <a:pt x="23" y="15"/>
                    <a:pt x="22" y="1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86">
              <a:extLst>
                <a:ext uri="{FF2B5EF4-FFF2-40B4-BE49-F238E27FC236}">
                  <a16:creationId xmlns="" xmlns:a16="http://schemas.microsoft.com/office/drawing/2014/main" id="{56104BE6-9872-4AAF-A33E-C8E4BC660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4913" y="4762501"/>
              <a:ext cx="171450" cy="101600"/>
            </a:xfrm>
            <a:custGeom>
              <a:avLst/>
              <a:gdLst>
                <a:gd name="T0" fmla="*/ 67 w 85"/>
                <a:gd name="T1" fmla="*/ 51 h 51"/>
                <a:gd name="T2" fmla="*/ 59 w 85"/>
                <a:gd name="T3" fmla="*/ 50 h 51"/>
                <a:gd name="T4" fmla="*/ 12 w 85"/>
                <a:gd name="T5" fmla="*/ 30 h 51"/>
                <a:gd name="T6" fmla="*/ 1 w 85"/>
                <a:gd name="T7" fmla="*/ 19 h 51"/>
                <a:gd name="T8" fmla="*/ 1 w 85"/>
                <a:gd name="T9" fmla="*/ 9 h 51"/>
                <a:gd name="T10" fmla="*/ 16 w 85"/>
                <a:gd name="T11" fmla="*/ 0 h 51"/>
                <a:gd name="T12" fmla="*/ 24 w 85"/>
                <a:gd name="T13" fmla="*/ 2 h 51"/>
                <a:gd name="T14" fmla="*/ 71 w 85"/>
                <a:gd name="T15" fmla="*/ 22 h 51"/>
                <a:gd name="T16" fmla="*/ 82 w 85"/>
                <a:gd name="T17" fmla="*/ 43 h 51"/>
                <a:gd name="T18" fmla="*/ 67 w 85"/>
                <a:gd name="T19" fmla="*/ 51 h 51"/>
                <a:gd name="T20" fmla="*/ 16 w 85"/>
                <a:gd name="T21" fmla="*/ 6 h 51"/>
                <a:gd name="T22" fmla="*/ 7 w 85"/>
                <a:gd name="T23" fmla="*/ 11 h 51"/>
                <a:gd name="T24" fmla="*/ 7 w 85"/>
                <a:gd name="T25" fmla="*/ 17 h 51"/>
                <a:gd name="T26" fmla="*/ 14 w 85"/>
                <a:gd name="T27" fmla="*/ 24 h 51"/>
                <a:gd name="T28" fmla="*/ 61 w 85"/>
                <a:gd name="T29" fmla="*/ 44 h 51"/>
                <a:gd name="T30" fmla="*/ 67 w 85"/>
                <a:gd name="T31" fmla="*/ 45 h 51"/>
                <a:gd name="T32" fmla="*/ 76 w 85"/>
                <a:gd name="T33" fmla="*/ 40 h 51"/>
                <a:gd name="T34" fmla="*/ 69 w 85"/>
                <a:gd name="T35" fmla="*/ 27 h 51"/>
                <a:gd name="T36" fmla="*/ 21 w 85"/>
                <a:gd name="T37" fmla="*/ 7 h 51"/>
                <a:gd name="T38" fmla="*/ 16 w 85"/>
                <a:gd name="T39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1">
                  <a:moveTo>
                    <a:pt x="67" y="51"/>
                  </a:moveTo>
                  <a:cubicBezTo>
                    <a:pt x="64" y="51"/>
                    <a:pt x="62" y="51"/>
                    <a:pt x="59" y="5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7" y="27"/>
                    <a:pt x="3" y="24"/>
                    <a:pt x="1" y="19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4" y="3"/>
                    <a:pt x="9" y="0"/>
                    <a:pt x="16" y="0"/>
                  </a:cubicBezTo>
                  <a:cubicBezTo>
                    <a:pt x="19" y="0"/>
                    <a:pt x="21" y="1"/>
                    <a:pt x="24" y="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80" y="26"/>
                    <a:pt x="85" y="35"/>
                    <a:pt x="82" y="43"/>
                  </a:cubicBezTo>
                  <a:cubicBezTo>
                    <a:pt x="79" y="48"/>
                    <a:pt x="74" y="51"/>
                    <a:pt x="67" y="51"/>
                  </a:cubicBezTo>
                  <a:close/>
                  <a:moveTo>
                    <a:pt x="16" y="6"/>
                  </a:moveTo>
                  <a:cubicBezTo>
                    <a:pt x="12" y="6"/>
                    <a:pt x="8" y="8"/>
                    <a:pt x="7" y="11"/>
                  </a:cubicBezTo>
                  <a:cubicBezTo>
                    <a:pt x="6" y="13"/>
                    <a:pt x="6" y="16"/>
                    <a:pt x="7" y="17"/>
                  </a:cubicBezTo>
                  <a:cubicBezTo>
                    <a:pt x="8" y="20"/>
                    <a:pt x="11" y="23"/>
                    <a:pt x="14" y="2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3" y="45"/>
                    <a:pt x="65" y="45"/>
                    <a:pt x="67" y="45"/>
                  </a:cubicBezTo>
                  <a:cubicBezTo>
                    <a:pt x="71" y="45"/>
                    <a:pt x="75" y="43"/>
                    <a:pt x="76" y="40"/>
                  </a:cubicBezTo>
                  <a:cubicBezTo>
                    <a:pt x="78" y="36"/>
                    <a:pt x="75" y="30"/>
                    <a:pt x="69" y="2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18" y="6"/>
                    <a:pt x="16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87">
              <a:extLst>
                <a:ext uri="{FF2B5EF4-FFF2-40B4-BE49-F238E27FC236}">
                  <a16:creationId xmlns="" xmlns:a16="http://schemas.microsoft.com/office/drawing/2014/main" id="{7D6BCE40-04F5-47B7-B32B-4EA6C7B7E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0" y="4598988"/>
              <a:ext cx="230188" cy="219075"/>
            </a:xfrm>
            <a:custGeom>
              <a:avLst/>
              <a:gdLst>
                <a:gd name="T0" fmla="*/ 57 w 114"/>
                <a:gd name="T1" fmla="*/ 109 h 109"/>
                <a:gd name="T2" fmla="*/ 8 w 114"/>
                <a:gd name="T3" fmla="*/ 79 h 109"/>
                <a:gd name="T4" fmla="*/ 5 w 114"/>
                <a:gd name="T5" fmla="*/ 38 h 109"/>
                <a:gd name="T6" fmla="*/ 32 w 114"/>
                <a:gd name="T7" fmla="*/ 6 h 109"/>
                <a:gd name="T8" fmla="*/ 57 w 114"/>
                <a:gd name="T9" fmla="*/ 0 h 109"/>
                <a:gd name="T10" fmla="*/ 106 w 114"/>
                <a:gd name="T11" fmla="*/ 30 h 109"/>
                <a:gd name="T12" fmla="*/ 109 w 114"/>
                <a:gd name="T13" fmla="*/ 72 h 109"/>
                <a:gd name="T14" fmla="*/ 82 w 114"/>
                <a:gd name="T15" fmla="*/ 104 h 109"/>
                <a:gd name="T16" fmla="*/ 57 w 114"/>
                <a:gd name="T17" fmla="*/ 109 h 109"/>
                <a:gd name="T18" fmla="*/ 57 w 114"/>
                <a:gd name="T19" fmla="*/ 6 h 109"/>
                <a:gd name="T20" fmla="*/ 35 w 114"/>
                <a:gd name="T21" fmla="*/ 11 h 109"/>
                <a:gd name="T22" fmla="*/ 11 w 114"/>
                <a:gd name="T23" fmla="*/ 39 h 109"/>
                <a:gd name="T24" fmla="*/ 13 w 114"/>
                <a:gd name="T25" fmla="*/ 77 h 109"/>
                <a:gd name="T26" fmla="*/ 57 w 114"/>
                <a:gd name="T27" fmla="*/ 103 h 109"/>
                <a:gd name="T28" fmla="*/ 79 w 114"/>
                <a:gd name="T29" fmla="*/ 98 h 109"/>
                <a:gd name="T30" fmla="*/ 103 w 114"/>
                <a:gd name="T31" fmla="*/ 70 h 109"/>
                <a:gd name="T32" fmla="*/ 101 w 114"/>
                <a:gd name="T33" fmla="*/ 33 h 109"/>
                <a:gd name="T34" fmla="*/ 57 w 114"/>
                <a:gd name="T35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09">
                  <a:moveTo>
                    <a:pt x="57" y="109"/>
                  </a:moveTo>
                  <a:cubicBezTo>
                    <a:pt x="36" y="109"/>
                    <a:pt x="17" y="98"/>
                    <a:pt x="8" y="79"/>
                  </a:cubicBezTo>
                  <a:cubicBezTo>
                    <a:pt x="2" y="66"/>
                    <a:pt x="0" y="51"/>
                    <a:pt x="5" y="38"/>
                  </a:cubicBezTo>
                  <a:cubicBezTo>
                    <a:pt x="10" y="24"/>
                    <a:pt x="19" y="12"/>
                    <a:pt x="32" y="6"/>
                  </a:cubicBezTo>
                  <a:cubicBezTo>
                    <a:pt x="40" y="2"/>
                    <a:pt x="48" y="0"/>
                    <a:pt x="57" y="0"/>
                  </a:cubicBezTo>
                  <a:cubicBezTo>
                    <a:pt x="78" y="0"/>
                    <a:pt x="96" y="11"/>
                    <a:pt x="106" y="30"/>
                  </a:cubicBezTo>
                  <a:cubicBezTo>
                    <a:pt x="112" y="43"/>
                    <a:pt x="114" y="58"/>
                    <a:pt x="109" y="72"/>
                  </a:cubicBezTo>
                  <a:cubicBezTo>
                    <a:pt x="104" y="86"/>
                    <a:pt x="95" y="97"/>
                    <a:pt x="82" y="104"/>
                  </a:cubicBezTo>
                  <a:cubicBezTo>
                    <a:pt x="74" y="107"/>
                    <a:pt x="66" y="109"/>
                    <a:pt x="57" y="109"/>
                  </a:cubicBezTo>
                  <a:close/>
                  <a:moveTo>
                    <a:pt x="57" y="6"/>
                  </a:moveTo>
                  <a:cubicBezTo>
                    <a:pt x="49" y="6"/>
                    <a:pt x="42" y="8"/>
                    <a:pt x="35" y="11"/>
                  </a:cubicBezTo>
                  <a:cubicBezTo>
                    <a:pt x="23" y="17"/>
                    <a:pt x="15" y="27"/>
                    <a:pt x="11" y="39"/>
                  </a:cubicBezTo>
                  <a:cubicBezTo>
                    <a:pt x="7" y="52"/>
                    <a:pt x="8" y="65"/>
                    <a:pt x="13" y="77"/>
                  </a:cubicBezTo>
                  <a:cubicBezTo>
                    <a:pt x="22" y="93"/>
                    <a:pt x="38" y="103"/>
                    <a:pt x="57" y="103"/>
                  </a:cubicBezTo>
                  <a:cubicBezTo>
                    <a:pt x="65" y="103"/>
                    <a:pt x="72" y="102"/>
                    <a:pt x="79" y="98"/>
                  </a:cubicBezTo>
                  <a:cubicBezTo>
                    <a:pt x="91" y="92"/>
                    <a:pt x="99" y="82"/>
                    <a:pt x="103" y="70"/>
                  </a:cubicBezTo>
                  <a:cubicBezTo>
                    <a:pt x="107" y="58"/>
                    <a:pt x="106" y="44"/>
                    <a:pt x="101" y="33"/>
                  </a:cubicBezTo>
                  <a:cubicBezTo>
                    <a:pt x="92" y="16"/>
                    <a:pt x="75" y="6"/>
                    <a:pt x="5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88">
              <a:extLst>
                <a:ext uri="{FF2B5EF4-FFF2-40B4-BE49-F238E27FC236}">
                  <a16:creationId xmlns="" xmlns:a16="http://schemas.microsoft.com/office/drawing/2014/main" id="{0B4A3C02-8A34-45C3-AF79-C0DBACF8D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0" y="4597401"/>
              <a:ext cx="228600" cy="220663"/>
            </a:xfrm>
            <a:custGeom>
              <a:avLst/>
              <a:gdLst>
                <a:gd name="T0" fmla="*/ 57 w 113"/>
                <a:gd name="T1" fmla="*/ 110 h 110"/>
                <a:gd name="T2" fmla="*/ 35 w 113"/>
                <a:gd name="T3" fmla="*/ 106 h 110"/>
                <a:gd name="T4" fmla="*/ 6 w 113"/>
                <a:gd name="T5" fmla="*/ 76 h 110"/>
                <a:gd name="T6" fmla="*/ 6 w 113"/>
                <a:gd name="T7" fmla="*/ 34 h 110"/>
                <a:gd name="T8" fmla="*/ 57 w 113"/>
                <a:gd name="T9" fmla="*/ 0 h 110"/>
                <a:gd name="T10" fmla="*/ 78 w 113"/>
                <a:gd name="T11" fmla="*/ 5 h 110"/>
                <a:gd name="T12" fmla="*/ 108 w 113"/>
                <a:gd name="T13" fmla="*/ 35 h 110"/>
                <a:gd name="T14" fmla="*/ 107 w 113"/>
                <a:gd name="T15" fmla="*/ 77 h 110"/>
                <a:gd name="T16" fmla="*/ 57 w 113"/>
                <a:gd name="T17" fmla="*/ 110 h 110"/>
                <a:gd name="T18" fmla="*/ 57 w 113"/>
                <a:gd name="T19" fmla="*/ 6 h 110"/>
                <a:gd name="T20" fmla="*/ 12 w 113"/>
                <a:gd name="T21" fmla="*/ 36 h 110"/>
                <a:gd name="T22" fmla="*/ 11 w 113"/>
                <a:gd name="T23" fmla="*/ 74 h 110"/>
                <a:gd name="T24" fmla="*/ 38 w 113"/>
                <a:gd name="T25" fmla="*/ 100 h 110"/>
                <a:gd name="T26" fmla="*/ 57 w 113"/>
                <a:gd name="T27" fmla="*/ 104 h 110"/>
                <a:gd name="T28" fmla="*/ 102 w 113"/>
                <a:gd name="T29" fmla="*/ 75 h 110"/>
                <a:gd name="T30" fmla="*/ 102 w 113"/>
                <a:gd name="T31" fmla="*/ 37 h 110"/>
                <a:gd name="T32" fmla="*/ 76 w 113"/>
                <a:gd name="T33" fmla="*/ 10 h 110"/>
                <a:gd name="T34" fmla="*/ 57 w 113"/>
                <a:gd name="T35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0">
                  <a:moveTo>
                    <a:pt x="57" y="110"/>
                  </a:moveTo>
                  <a:cubicBezTo>
                    <a:pt x="49" y="110"/>
                    <a:pt x="42" y="109"/>
                    <a:pt x="35" y="106"/>
                  </a:cubicBezTo>
                  <a:cubicBezTo>
                    <a:pt x="22" y="100"/>
                    <a:pt x="11" y="90"/>
                    <a:pt x="6" y="76"/>
                  </a:cubicBezTo>
                  <a:cubicBezTo>
                    <a:pt x="0" y="62"/>
                    <a:pt x="1" y="47"/>
                    <a:pt x="6" y="34"/>
                  </a:cubicBezTo>
                  <a:cubicBezTo>
                    <a:pt x="15" y="14"/>
                    <a:pt x="35" y="0"/>
                    <a:pt x="57" y="0"/>
                  </a:cubicBezTo>
                  <a:cubicBezTo>
                    <a:pt x="64" y="0"/>
                    <a:pt x="72" y="2"/>
                    <a:pt x="78" y="5"/>
                  </a:cubicBezTo>
                  <a:cubicBezTo>
                    <a:pt x="92" y="11"/>
                    <a:pt x="102" y="21"/>
                    <a:pt x="108" y="35"/>
                  </a:cubicBezTo>
                  <a:cubicBezTo>
                    <a:pt x="113" y="49"/>
                    <a:pt x="113" y="63"/>
                    <a:pt x="107" y="77"/>
                  </a:cubicBezTo>
                  <a:cubicBezTo>
                    <a:pt x="99" y="97"/>
                    <a:pt x="79" y="110"/>
                    <a:pt x="57" y="110"/>
                  </a:cubicBezTo>
                  <a:close/>
                  <a:moveTo>
                    <a:pt x="57" y="6"/>
                  </a:moveTo>
                  <a:cubicBezTo>
                    <a:pt x="37" y="6"/>
                    <a:pt x="20" y="18"/>
                    <a:pt x="12" y="36"/>
                  </a:cubicBezTo>
                  <a:cubicBezTo>
                    <a:pt x="7" y="48"/>
                    <a:pt x="7" y="62"/>
                    <a:pt x="11" y="74"/>
                  </a:cubicBezTo>
                  <a:cubicBezTo>
                    <a:pt x="16" y="86"/>
                    <a:pt x="26" y="95"/>
                    <a:pt x="38" y="100"/>
                  </a:cubicBezTo>
                  <a:cubicBezTo>
                    <a:pt x="44" y="103"/>
                    <a:pt x="50" y="104"/>
                    <a:pt x="57" y="104"/>
                  </a:cubicBezTo>
                  <a:cubicBezTo>
                    <a:pt x="77" y="104"/>
                    <a:pt x="94" y="93"/>
                    <a:pt x="102" y="75"/>
                  </a:cubicBezTo>
                  <a:cubicBezTo>
                    <a:pt x="107" y="63"/>
                    <a:pt x="107" y="49"/>
                    <a:pt x="102" y="37"/>
                  </a:cubicBezTo>
                  <a:cubicBezTo>
                    <a:pt x="97" y="25"/>
                    <a:pt x="88" y="15"/>
                    <a:pt x="76" y="10"/>
                  </a:cubicBezTo>
                  <a:cubicBezTo>
                    <a:pt x="70" y="8"/>
                    <a:pt x="64" y="6"/>
                    <a:pt x="5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="" xmlns:a16="http://schemas.microsoft.com/office/drawing/2014/main" id="{7935C739-A96E-472B-9BF1-6BC83911443D}"/>
              </a:ext>
            </a:extLst>
          </p:cNvPr>
          <p:cNvGrpSpPr/>
          <p:nvPr/>
        </p:nvGrpSpPr>
        <p:grpSpPr>
          <a:xfrm>
            <a:off x="8075613" y="3501617"/>
            <a:ext cx="777875" cy="655637"/>
            <a:chOff x="8075613" y="3413126"/>
            <a:chExt cx="777875" cy="655637"/>
          </a:xfrm>
        </p:grpSpPr>
        <p:sp>
          <p:nvSpPr>
            <p:cNvPr id="311" name="Freeform 289">
              <a:extLst>
                <a:ext uri="{FF2B5EF4-FFF2-40B4-BE49-F238E27FC236}">
                  <a16:creationId xmlns="" xmlns:a16="http://schemas.microsoft.com/office/drawing/2014/main" id="{4C476127-25B7-4598-AEDE-E49600FB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375" y="3476626"/>
              <a:ext cx="12700" cy="93663"/>
            </a:xfrm>
            <a:custGeom>
              <a:avLst/>
              <a:gdLst>
                <a:gd name="T0" fmla="*/ 3 w 6"/>
                <a:gd name="T1" fmla="*/ 46 h 46"/>
                <a:gd name="T2" fmla="*/ 0 w 6"/>
                <a:gd name="T3" fmla="*/ 43 h 46"/>
                <a:gd name="T4" fmla="*/ 0 w 6"/>
                <a:gd name="T5" fmla="*/ 3 h 46"/>
                <a:gd name="T6" fmla="*/ 3 w 6"/>
                <a:gd name="T7" fmla="*/ 0 h 46"/>
                <a:gd name="T8" fmla="*/ 6 w 6"/>
                <a:gd name="T9" fmla="*/ 3 h 46"/>
                <a:gd name="T10" fmla="*/ 6 w 6"/>
                <a:gd name="T11" fmla="*/ 43 h 46"/>
                <a:gd name="T12" fmla="*/ 3 w 6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6">
                  <a:moveTo>
                    <a:pt x="3" y="46"/>
                  </a:moveTo>
                  <a:cubicBezTo>
                    <a:pt x="2" y="46"/>
                    <a:pt x="0" y="45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5"/>
                    <a:pt x="5" y="46"/>
                    <a:pt x="3" y="4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90">
              <a:extLst>
                <a:ext uri="{FF2B5EF4-FFF2-40B4-BE49-F238E27FC236}">
                  <a16:creationId xmlns="" xmlns:a16="http://schemas.microsoft.com/office/drawing/2014/main" id="{AD866FB5-C57A-4614-9C07-A82FE1117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9625" y="3413126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91">
              <a:extLst>
                <a:ext uri="{FF2B5EF4-FFF2-40B4-BE49-F238E27FC236}">
                  <a16:creationId xmlns="" xmlns:a16="http://schemas.microsoft.com/office/drawing/2014/main" id="{C662B333-D857-4336-8A61-7EF9C589D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413" y="3509963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92">
              <a:extLst>
                <a:ext uri="{FF2B5EF4-FFF2-40B4-BE49-F238E27FC236}">
                  <a16:creationId xmlns="" xmlns:a16="http://schemas.microsoft.com/office/drawing/2014/main" id="{B023EB6B-E3FC-42D6-9DF9-CD609D44D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7288" y="3573463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93">
              <a:extLst>
                <a:ext uri="{FF2B5EF4-FFF2-40B4-BE49-F238E27FC236}">
                  <a16:creationId xmlns="" xmlns:a16="http://schemas.microsoft.com/office/drawing/2014/main" id="{0B8BA8DA-4A1B-49A2-BF27-1A67E48A9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4088" y="3562351"/>
              <a:ext cx="82550" cy="65088"/>
            </a:xfrm>
            <a:custGeom>
              <a:avLst/>
              <a:gdLst>
                <a:gd name="T0" fmla="*/ 3 w 41"/>
                <a:gd name="T1" fmla="*/ 33 h 33"/>
                <a:gd name="T2" fmla="*/ 1 w 41"/>
                <a:gd name="T3" fmla="*/ 32 h 33"/>
                <a:gd name="T4" fmla="*/ 1 w 41"/>
                <a:gd name="T5" fmla="*/ 27 h 33"/>
                <a:gd name="T6" fmla="*/ 36 w 41"/>
                <a:gd name="T7" fmla="*/ 1 h 33"/>
                <a:gd name="T8" fmla="*/ 40 w 41"/>
                <a:gd name="T9" fmla="*/ 2 h 33"/>
                <a:gd name="T10" fmla="*/ 39 w 41"/>
                <a:gd name="T11" fmla="*/ 6 h 33"/>
                <a:gd name="T12" fmla="*/ 5 w 41"/>
                <a:gd name="T13" fmla="*/ 32 h 33"/>
                <a:gd name="T14" fmla="*/ 3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" y="33"/>
                  </a:moveTo>
                  <a:cubicBezTo>
                    <a:pt x="2" y="33"/>
                    <a:pt x="1" y="32"/>
                    <a:pt x="1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1" y="3"/>
                    <a:pt x="41" y="5"/>
                    <a:pt x="39" y="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94">
              <a:extLst>
                <a:ext uri="{FF2B5EF4-FFF2-40B4-BE49-F238E27FC236}">
                  <a16:creationId xmlns="" xmlns:a16="http://schemas.microsoft.com/office/drawing/2014/main" id="{3BBBF33E-2E21-4A68-98D3-871AE9B1D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6325" y="3556001"/>
              <a:ext cx="93663" cy="49213"/>
            </a:xfrm>
            <a:custGeom>
              <a:avLst/>
              <a:gdLst>
                <a:gd name="T0" fmla="*/ 43 w 46"/>
                <a:gd name="T1" fmla="*/ 25 h 25"/>
                <a:gd name="T2" fmla="*/ 42 w 46"/>
                <a:gd name="T3" fmla="*/ 25 h 25"/>
                <a:gd name="T4" fmla="*/ 2 w 46"/>
                <a:gd name="T5" fmla="*/ 6 h 25"/>
                <a:gd name="T6" fmla="*/ 1 w 46"/>
                <a:gd name="T7" fmla="*/ 2 h 25"/>
                <a:gd name="T8" fmla="*/ 5 w 46"/>
                <a:gd name="T9" fmla="*/ 1 h 25"/>
                <a:gd name="T10" fmla="*/ 44 w 46"/>
                <a:gd name="T11" fmla="*/ 19 h 25"/>
                <a:gd name="T12" fmla="*/ 46 w 46"/>
                <a:gd name="T13" fmla="*/ 23 h 25"/>
                <a:gd name="T14" fmla="*/ 43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3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0"/>
                    <a:pt x="46" y="22"/>
                    <a:pt x="46" y="23"/>
                  </a:cubicBezTo>
                  <a:cubicBezTo>
                    <a:pt x="45" y="24"/>
                    <a:pt x="44" y="25"/>
                    <a:pt x="4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95">
              <a:extLst>
                <a:ext uri="{FF2B5EF4-FFF2-40B4-BE49-F238E27FC236}">
                  <a16:creationId xmlns="" xmlns:a16="http://schemas.microsoft.com/office/drawing/2014/main" id="{0DF68912-B0AF-467D-B816-876B88041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6475" y="3846513"/>
              <a:ext cx="76200" cy="7778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96">
              <a:extLst>
                <a:ext uri="{FF2B5EF4-FFF2-40B4-BE49-F238E27FC236}">
                  <a16:creationId xmlns="" xmlns:a16="http://schemas.microsoft.com/office/drawing/2014/main" id="{EAF55D18-BF2E-4C17-BDB8-570B5501B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350" y="3781426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97">
              <a:extLst>
                <a:ext uri="{FF2B5EF4-FFF2-40B4-BE49-F238E27FC236}">
                  <a16:creationId xmlns="" xmlns:a16="http://schemas.microsoft.com/office/drawing/2014/main" id="{0AB49CB8-7B68-4FDA-9721-7BE7E2F51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150" y="3803651"/>
              <a:ext cx="82550" cy="65088"/>
            </a:xfrm>
            <a:custGeom>
              <a:avLst/>
              <a:gdLst>
                <a:gd name="T0" fmla="*/ 37 w 41"/>
                <a:gd name="T1" fmla="*/ 33 h 33"/>
                <a:gd name="T2" fmla="*/ 36 w 41"/>
                <a:gd name="T3" fmla="*/ 32 h 33"/>
                <a:gd name="T4" fmla="*/ 1 w 41"/>
                <a:gd name="T5" fmla="*/ 6 h 33"/>
                <a:gd name="T6" fmla="*/ 1 w 41"/>
                <a:gd name="T7" fmla="*/ 2 h 33"/>
                <a:gd name="T8" fmla="*/ 5 w 41"/>
                <a:gd name="T9" fmla="*/ 1 h 33"/>
                <a:gd name="T10" fmla="*/ 39 w 41"/>
                <a:gd name="T11" fmla="*/ 27 h 33"/>
                <a:gd name="T12" fmla="*/ 40 w 41"/>
                <a:gd name="T13" fmla="*/ 32 h 33"/>
                <a:gd name="T14" fmla="*/ 37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7" y="33"/>
                  </a:moveTo>
                  <a:cubicBezTo>
                    <a:pt x="37" y="33"/>
                    <a:pt x="36" y="33"/>
                    <a:pt x="36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8"/>
                    <a:pt x="41" y="30"/>
                    <a:pt x="40" y="32"/>
                  </a:cubicBezTo>
                  <a:cubicBezTo>
                    <a:pt x="39" y="32"/>
                    <a:pt x="38" y="33"/>
                    <a:pt x="37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98">
              <a:extLst>
                <a:ext uri="{FF2B5EF4-FFF2-40B4-BE49-F238E27FC236}">
                  <a16:creationId xmlns="" xmlns:a16="http://schemas.microsoft.com/office/drawing/2014/main" id="{FE957545-78B2-4503-8EC6-1FB6258E0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388" y="3825876"/>
              <a:ext cx="93663" cy="49213"/>
            </a:xfrm>
            <a:custGeom>
              <a:avLst/>
              <a:gdLst>
                <a:gd name="T0" fmla="*/ 4 w 46"/>
                <a:gd name="T1" fmla="*/ 25 h 25"/>
                <a:gd name="T2" fmla="*/ 1 w 46"/>
                <a:gd name="T3" fmla="*/ 23 h 25"/>
                <a:gd name="T4" fmla="*/ 2 w 46"/>
                <a:gd name="T5" fmla="*/ 19 h 25"/>
                <a:gd name="T6" fmla="*/ 42 w 46"/>
                <a:gd name="T7" fmla="*/ 1 h 25"/>
                <a:gd name="T8" fmla="*/ 46 w 46"/>
                <a:gd name="T9" fmla="*/ 2 h 25"/>
                <a:gd name="T10" fmla="*/ 44 w 46"/>
                <a:gd name="T11" fmla="*/ 6 h 25"/>
                <a:gd name="T12" fmla="*/ 5 w 46"/>
                <a:gd name="T13" fmla="*/ 25 h 25"/>
                <a:gd name="T14" fmla="*/ 4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" y="25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2"/>
                    <a:pt x="1" y="20"/>
                    <a:pt x="2" y="19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6" y="4"/>
                    <a:pt x="46" y="6"/>
                    <a:pt x="44" y="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99">
              <a:extLst>
                <a:ext uri="{FF2B5EF4-FFF2-40B4-BE49-F238E27FC236}">
                  <a16:creationId xmlns="" xmlns:a16="http://schemas.microsoft.com/office/drawing/2014/main" id="{764C496A-E7E7-4349-9690-841DF8B5A6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8488" y="3509963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00">
              <a:extLst>
                <a:ext uri="{FF2B5EF4-FFF2-40B4-BE49-F238E27FC236}">
                  <a16:creationId xmlns="" xmlns:a16="http://schemas.microsoft.com/office/drawing/2014/main" id="{68A8449D-E3CF-4028-A14B-E026E0C64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5613" y="3573463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01">
              <a:extLst>
                <a:ext uri="{FF2B5EF4-FFF2-40B4-BE49-F238E27FC236}">
                  <a16:creationId xmlns="" xmlns:a16="http://schemas.microsoft.com/office/drawing/2014/main" id="{D137C39C-58D4-4561-B2F5-3AF66A0F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050" y="3562351"/>
              <a:ext cx="82550" cy="65088"/>
            </a:xfrm>
            <a:custGeom>
              <a:avLst/>
              <a:gdLst>
                <a:gd name="T0" fmla="*/ 37 w 41"/>
                <a:gd name="T1" fmla="*/ 33 h 33"/>
                <a:gd name="T2" fmla="*/ 36 w 41"/>
                <a:gd name="T3" fmla="*/ 32 h 33"/>
                <a:gd name="T4" fmla="*/ 1 w 41"/>
                <a:gd name="T5" fmla="*/ 6 h 33"/>
                <a:gd name="T6" fmla="*/ 1 w 41"/>
                <a:gd name="T7" fmla="*/ 2 h 33"/>
                <a:gd name="T8" fmla="*/ 5 w 41"/>
                <a:gd name="T9" fmla="*/ 1 h 33"/>
                <a:gd name="T10" fmla="*/ 39 w 41"/>
                <a:gd name="T11" fmla="*/ 27 h 33"/>
                <a:gd name="T12" fmla="*/ 40 w 41"/>
                <a:gd name="T13" fmla="*/ 32 h 33"/>
                <a:gd name="T14" fmla="*/ 37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7" y="33"/>
                  </a:moveTo>
                  <a:cubicBezTo>
                    <a:pt x="37" y="33"/>
                    <a:pt x="36" y="33"/>
                    <a:pt x="36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8"/>
                    <a:pt x="41" y="30"/>
                    <a:pt x="40" y="32"/>
                  </a:cubicBezTo>
                  <a:cubicBezTo>
                    <a:pt x="39" y="32"/>
                    <a:pt x="38" y="33"/>
                    <a:pt x="37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02">
              <a:extLst>
                <a:ext uri="{FF2B5EF4-FFF2-40B4-BE49-F238E27FC236}">
                  <a16:creationId xmlns="" xmlns:a16="http://schemas.microsoft.com/office/drawing/2014/main" id="{7C108B28-21EF-4165-925E-F4EB241C6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113" y="3556001"/>
              <a:ext cx="92075" cy="49213"/>
            </a:xfrm>
            <a:custGeom>
              <a:avLst/>
              <a:gdLst>
                <a:gd name="T0" fmla="*/ 4 w 46"/>
                <a:gd name="T1" fmla="*/ 25 h 25"/>
                <a:gd name="T2" fmla="*/ 1 w 46"/>
                <a:gd name="T3" fmla="*/ 23 h 25"/>
                <a:gd name="T4" fmla="*/ 2 w 46"/>
                <a:gd name="T5" fmla="*/ 19 h 25"/>
                <a:gd name="T6" fmla="*/ 42 w 46"/>
                <a:gd name="T7" fmla="*/ 1 h 25"/>
                <a:gd name="T8" fmla="*/ 46 w 46"/>
                <a:gd name="T9" fmla="*/ 2 h 25"/>
                <a:gd name="T10" fmla="*/ 44 w 46"/>
                <a:gd name="T11" fmla="*/ 6 h 25"/>
                <a:gd name="T12" fmla="*/ 5 w 46"/>
                <a:gd name="T13" fmla="*/ 25 h 25"/>
                <a:gd name="T14" fmla="*/ 4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" y="25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2"/>
                    <a:pt x="1" y="20"/>
                    <a:pt x="2" y="19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6" y="4"/>
                    <a:pt x="46" y="6"/>
                    <a:pt x="44" y="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03">
              <a:extLst>
                <a:ext uri="{FF2B5EF4-FFF2-40B4-BE49-F238E27FC236}">
                  <a16:creationId xmlns="" xmlns:a16="http://schemas.microsoft.com/office/drawing/2014/main" id="{362A55BA-237A-4C2D-A487-14F5ED291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6425" y="3846513"/>
              <a:ext cx="76200" cy="7778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04">
              <a:extLst>
                <a:ext uri="{FF2B5EF4-FFF2-40B4-BE49-F238E27FC236}">
                  <a16:creationId xmlns="" xmlns:a16="http://schemas.microsoft.com/office/drawing/2014/main" id="{81358965-B1BC-403D-997B-400BCB6EC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3550" y="3781426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05">
              <a:extLst>
                <a:ext uri="{FF2B5EF4-FFF2-40B4-BE49-F238E27FC236}">
                  <a16:creationId xmlns="" xmlns:a16="http://schemas.microsoft.com/office/drawing/2014/main" id="{CA2D3C66-E287-4502-85A3-B1B8809C7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3803651"/>
              <a:ext cx="82550" cy="65088"/>
            </a:xfrm>
            <a:custGeom>
              <a:avLst/>
              <a:gdLst>
                <a:gd name="T0" fmla="*/ 3 w 41"/>
                <a:gd name="T1" fmla="*/ 33 h 33"/>
                <a:gd name="T2" fmla="*/ 1 w 41"/>
                <a:gd name="T3" fmla="*/ 32 h 33"/>
                <a:gd name="T4" fmla="*/ 1 w 41"/>
                <a:gd name="T5" fmla="*/ 27 h 33"/>
                <a:gd name="T6" fmla="*/ 36 w 41"/>
                <a:gd name="T7" fmla="*/ 1 h 33"/>
                <a:gd name="T8" fmla="*/ 40 w 41"/>
                <a:gd name="T9" fmla="*/ 2 h 33"/>
                <a:gd name="T10" fmla="*/ 39 w 41"/>
                <a:gd name="T11" fmla="*/ 6 h 33"/>
                <a:gd name="T12" fmla="*/ 5 w 41"/>
                <a:gd name="T13" fmla="*/ 32 h 33"/>
                <a:gd name="T14" fmla="*/ 3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" y="33"/>
                  </a:moveTo>
                  <a:cubicBezTo>
                    <a:pt x="2" y="33"/>
                    <a:pt x="1" y="32"/>
                    <a:pt x="1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1" y="3"/>
                    <a:pt x="41" y="5"/>
                    <a:pt x="39" y="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06">
              <a:extLst>
                <a:ext uri="{FF2B5EF4-FFF2-40B4-BE49-F238E27FC236}">
                  <a16:creationId xmlns="" xmlns:a16="http://schemas.microsoft.com/office/drawing/2014/main" id="{5E234A14-22EE-4BEF-B976-D0C2C53A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7050" y="3825876"/>
              <a:ext cx="93663" cy="49213"/>
            </a:xfrm>
            <a:custGeom>
              <a:avLst/>
              <a:gdLst>
                <a:gd name="T0" fmla="*/ 43 w 46"/>
                <a:gd name="T1" fmla="*/ 25 h 25"/>
                <a:gd name="T2" fmla="*/ 42 w 46"/>
                <a:gd name="T3" fmla="*/ 25 h 25"/>
                <a:gd name="T4" fmla="*/ 2 w 46"/>
                <a:gd name="T5" fmla="*/ 6 h 25"/>
                <a:gd name="T6" fmla="*/ 1 w 46"/>
                <a:gd name="T7" fmla="*/ 2 h 25"/>
                <a:gd name="T8" fmla="*/ 5 w 46"/>
                <a:gd name="T9" fmla="*/ 1 h 25"/>
                <a:gd name="T10" fmla="*/ 44 w 46"/>
                <a:gd name="T11" fmla="*/ 19 h 25"/>
                <a:gd name="T12" fmla="*/ 46 w 46"/>
                <a:gd name="T13" fmla="*/ 23 h 25"/>
                <a:gd name="T14" fmla="*/ 43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3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0"/>
                    <a:pt x="46" y="22"/>
                    <a:pt x="46" y="23"/>
                  </a:cubicBezTo>
                  <a:cubicBezTo>
                    <a:pt x="45" y="24"/>
                    <a:pt x="44" y="25"/>
                    <a:pt x="4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07">
              <a:extLst>
                <a:ext uri="{FF2B5EF4-FFF2-40B4-BE49-F238E27FC236}">
                  <a16:creationId xmlns="" xmlns:a16="http://schemas.microsoft.com/office/drawing/2014/main" id="{293DE97E-A476-4BA2-B851-A232F2EBA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3738" y="3565526"/>
              <a:ext cx="300038" cy="295275"/>
            </a:xfrm>
            <a:custGeom>
              <a:avLst/>
              <a:gdLst>
                <a:gd name="T0" fmla="*/ 75 w 149"/>
                <a:gd name="T1" fmla="*/ 147 h 147"/>
                <a:gd name="T2" fmla="*/ 1 w 149"/>
                <a:gd name="T3" fmla="*/ 74 h 147"/>
                <a:gd name="T4" fmla="*/ 74 w 149"/>
                <a:gd name="T5" fmla="*/ 0 h 147"/>
                <a:gd name="T6" fmla="*/ 75 w 149"/>
                <a:gd name="T7" fmla="*/ 0 h 147"/>
                <a:gd name="T8" fmla="*/ 149 w 149"/>
                <a:gd name="T9" fmla="*/ 73 h 147"/>
                <a:gd name="T10" fmla="*/ 127 w 149"/>
                <a:gd name="T11" fmla="*/ 125 h 147"/>
                <a:gd name="T12" fmla="*/ 75 w 149"/>
                <a:gd name="T13" fmla="*/ 147 h 147"/>
                <a:gd name="T14" fmla="*/ 75 w 149"/>
                <a:gd name="T15" fmla="*/ 6 h 147"/>
                <a:gd name="T16" fmla="*/ 74 w 149"/>
                <a:gd name="T17" fmla="*/ 6 h 147"/>
                <a:gd name="T18" fmla="*/ 7 w 149"/>
                <a:gd name="T19" fmla="*/ 74 h 147"/>
                <a:gd name="T20" fmla="*/ 75 w 149"/>
                <a:gd name="T21" fmla="*/ 141 h 147"/>
                <a:gd name="T22" fmla="*/ 75 w 149"/>
                <a:gd name="T23" fmla="*/ 141 h 147"/>
                <a:gd name="T24" fmla="*/ 123 w 149"/>
                <a:gd name="T25" fmla="*/ 121 h 147"/>
                <a:gd name="T26" fmla="*/ 143 w 149"/>
                <a:gd name="T27" fmla="*/ 73 h 147"/>
                <a:gd name="T28" fmla="*/ 75 w 149"/>
                <a:gd name="T29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147">
                  <a:moveTo>
                    <a:pt x="75" y="147"/>
                  </a:moveTo>
                  <a:cubicBezTo>
                    <a:pt x="34" y="147"/>
                    <a:pt x="1" y="114"/>
                    <a:pt x="1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15" y="0"/>
                    <a:pt x="148" y="33"/>
                    <a:pt x="149" y="73"/>
                  </a:cubicBezTo>
                  <a:cubicBezTo>
                    <a:pt x="149" y="93"/>
                    <a:pt x="141" y="111"/>
                    <a:pt x="127" y="125"/>
                  </a:cubicBezTo>
                  <a:cubicBezTo>
                    <a:pt x="113" y="139"/>
                    <a:pt x="95" y="147"/>
                    <a:pt x="75" y="147"/>
                  </a:cubicBezTo>
                  <a:close/>
                  <a:moveTo>
                    <a:pt x="75" y="6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37" y="6"/>
                    <a:pt x="7" y="37"/>
                    <a:pt x="7" y="74"/>
                  </a:cubicBezTo>
                  <a:cubicBezTo>
                    <a:pt x="7" y="111"/>
                    <a:pt x="37" y="141"/>
                    <a:pt x="75" y="14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93" y="141"/>
                    <a:pt x="110" y="134"/>
                    <a:pt x="123" y="121"/>
                  </a:cubicBezTo>
                  <a:cubicBezTo>
                    <a:pt x="136" y="108"/>
                    <a:pt x="143" y="91"/>
                    <a:pt x="143" y="73"/>
                  </a:cubicBezTo>
                  <a:cubicBezTo>
                    <a:pt x="142" y="36"/>
                    <a:pt x="112" y="6"/>
                    <a:pt x="7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08">
              <a:extLst>
                <a:ext uri="{FF2B5EF4-FFF2-40B4-BE49-F238E27FC236}">
                  <a16:creationId xmlns="" xmlns:a16="http://schemas.microsoft.com/office/drawing/2014/main" id="{015638F2-CEFA-44F1-9425-AE56564F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3852863"/>
              <a:ext cx="11113" cy="52388"/>
            </a:xfrm>
            <a:custGeom>
              <a:avLst/>
              <a:gdLst>
                <a:gd name="T0" fmla="*/ 3 w 6"/>
                <a:gd name="T1" fmla="*/ 26 h 26"/>
                <a:gd name="T2" fmla="*/ 0 w 6"/>
                <a:gd name="T3" fmla="*/ 23 h 26"/>
                <a:gd name="T4" fmla="*/ 0 w 6"/>
                <a:gd name="T5" fmla="*/ 3 h 26"/>
                <a:gd name="T6" fmla="*/ 3 w 6"/>
                <a:gd name="T7" fmla="*/ 0 h 26"/>
                <a:gd name="T8" fmla="*/ 3 w 6"/>
                <a:gd name="T9" fmla="*/ 0 h 26"/>
                <a:gd name="T10" fmla="*/ 6 w 6"/>
                <a:gd name="T11" fmla="*/ 3 h 26"/>
                <a:gd name="T12" fmla="*/ 6 w 6"/>
                <a:gd name="T13" fmla="*/ 23 h 26"/>
                <a:gd name="T14" fmla="*/ 3 w 6"/>
                <a:gd name="T15" fmla="*/ 26 h 26"/>
                <a:gd name="T16" fmla="*/ 3 w 6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2" y="26"/>
                    <a:pt x="0" y="25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5"/>
                    <a:pt x="5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09">
              <a:extLst>
                <a:ext uri="{FF2B5EF4-FFF2-40B4-BE49-F238E27FC236}">
                  <a16:creationId xmlns="" xmlns:a16="http://schemas.microsoft.com/office/drawing/2014/main" id="{C4587454-8CFF-4D70-86DC-7D72C5F396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5975" y="3894138"/>
              <a:ext cx="61913" cy="174625"/>
            </a:xfrm>
            <a:custGeom>
              <a:avLst/>
              <a:gdLst>
                <a:gd name="T0" fmla="*/ 16 w 31"/>
                <a:gd name="T1" fmla="*/ 87 h 87"/>
                <a:gd name="T2" fmla="*/ 1 w 31"/>
                <a:gd name="T3" fmla="*/ 70 h 87"/>
                <a:gd name="T4" fmla="*/ 0 w 31"/>
                <a:gd name="T5" fmla="*/ 18 h 87"/>
                <a:gd name="T6" fmla="*/ 5 w 31"/>
                <a:gd name="T7" fmla="*/ 5 h 87"/>
                <a:gd name="T8" fmla="*/ 15 w 31"/>
                <a:gd name="T9" fmla="*/ 0 h 87"/>
                <a:gd name="T10" fmla="*/ 31 w 31"/>
                <a:gd name="T11" fmla="*/ 18 h 87"/>
                <a:gd name="T12" fmla="*/ 31 w 31"/>
                <a:gd name="T13" fmla="*/ 69 h 87"/>
                <a:gd name="T14" fmla="*/ 16 w 31"/>
                <a:gd name="T15" fmla="*/ 87 h 87"/>
                <a:gd name="T16" fmla="*/ 16 w 31"/>
                <a:gd name="T17" fmla="*/ 87 h 87"/>
                <a:gd name="T18" fmla="*/ 15 w 31"/>
                <a:gd name="T19" fmla="*/ 6 h 87"/>
                <a:gd name="T20" fmla="*/ 10 w 31"/>
                <a:gd name="T21" fmla="*/ 9 h 87"/>
                <a:gd name="T22" fmla="*/ 6 w 31"/>
                <a:gd name="T23" fmla="*/ 18 h 87"/>
                <a:gd name="T24" fmla="*/ 7 w 31"/>
                <a:gd name="T25" fmla="*/ 69 h 87"/>
                <a:gd name="T26" fmla="*/ 16 w 31"/>
                <a:gd name="T27" fmla="*/ 81 h 87"/>
                <a:gd name="T28" fmla="*/ 16 w 31"/>
                <a:gd name="T29" fmla="*/ 84 h 87"/>
                <a:gd name="T30" fmla="*/ 16 w 31"/>
                <a:gd name="T31" fmla="*/ 81 h 87"/>
                <a:gd name="T32" fmla="*/ 25 w 31"/>
                <a:gd name="T33" fmla="*/ 69 h 87"/>
                <a:gd name="T34" fmla="*/ 25 w 31"/>
                <a:gd name="T35" fmla="*/ 18 h 87"/>
                <a:gd name="T36" fmla="*/ 15 w 31"/>
                <a:gd name="T37" fmla="*/ 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87">
                  <a:moveTo>
                    <a:pt x="16" y="87"/>
                  </a:moveTo>
                  <a:cubicBezTo>
                    <a:pt x="7" y="87"/>
                    <a:pt x="1" y="79"/>
                    <a:pt x="1" y="7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2"/>
                    <a:pt x="12" y="0"/>
                    <a:pt x="15" y="0"/>
                  </a:cubicBezTo>
                  <a:cubicBezTo>
                    <a:pt x="24" y="0"/>
                    <a:pt x="30" y="8"/>
                    <a:pt x="31" y="1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9"/>
                    <a:pt x="24" y="87"/>
                    <a:pt x="16" y="87"/>
                  </a:cubicBezTo>
                  <a:cubicBezTo>
                    <a:pt x="16" y="87"/>
                    <a:pt x="16" y="87"/>
                    <a:pt x="16" y="87"/>
                  </a:cubicBezTo>
                  <a:close/>
                  <a:moveTo>
                    <a:pt x="15" y="6"/>
                  </a:moveTo>
                  <a:cubicBezTo>
                    <a:pt x="13" y="6"/>
                    <a:pt x="11" y="8"/>
                    <a:pt x="10" y="9"/>
                  </a:cubicBezTo>
                  <a:cubicBezTo>
                    <a:pt x="7" y="11"/>
                    <a:pt x="6" y="14"/>
                    <a:pt x="6" y="18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7" y="76"/>
                    <a:pt x="11" y="81"/>
                    <a:pt x="16" y="81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21" y="81"/>
                    <a:pt x="25" y="76"/>
                    <a:pt x="25" y="6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2"/>
                    <a:pt x="20" y="6"/>
                    <a:pt x="1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10">
              <a:extLst>
                <a:ext uri="{FF2B5EF4-FFF2-40B4-BE49-F238E27FC236}">
                  <a16:creationId xmlns="" xmlns:a16="http://schemas.microsoft.com/office/drawing/2014/main" id="{CCC510FC-BEB0-4FD9-9087-AC2DD8B7B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3425" y="3603626"/>
              <a:ext cx="234950" cy="219075"/>
            </a:xfrm>
            <a:custGeom>
              <a:avLst/>
              <a:gdLst>
                <a:gd name="T0" fmla="*/ 55 w 117"/>
                <a:gd name="T1" fmla="*/ 109 h 109"/>
                <a:gd name="T2" fmla="*/ 20 w 117"/>
                <a:gd name="T3" fmla="*/ 97 h 109"/>
                <a:gd name="T4" fmla="*/ 1 w 117"/>
                <a:gd name="T5" fmla="*/ 60 h 109"/>
                <a:gd name="T6" fmla="*/ 13 w 117"/>
                <a:gd name="T7" fmla="*/ 20 h 109"/>
                <a:gd name="T8" fmla="*/ 55 w 117"/>
                <a:gd name="T9" fmla="*/ 0 h 109"/>
                <a:gd name="T10" fmla="*/ 90 w 117"/>
                <a:gd name="T11" fmla="*/ 13 h 109"/>
                <a:gd name="T12" fmla="*/ 98 w 117"/>
                <a:gd name="T13" fmla="*/ 90 h 109"/>
                <a:gd name="T14" fmla="*/ 55 w 117"/>
                <a:gd name="T15" fmla="*/ 109 h 109"/>
                <a:gd name="T16" fmla="*/ 55 w 117"/>
                <a:gd name="T17" fmla="*/ 6 h 109"/>
                <a:gd name="T18" fmla="*/ 18 w 117"/>
                <a:gd name="T19" fmla="*/ 24 h 109"/>
                <a:gd name="T20" fmla="*/ 7 w 117"/>
                <a:gd name="T21" fmla="*/ 59 h 109"/>
                <a:gd name="T22" fmla="*/ 24 w 117"/>
                <a:gd name="T23" fmla="*/ 92 h 109"/>
                <a:gd name="T24" fmla="*/ 55 w 117"/>
                <a:gd name="T25" fmla="*/ 103 h 109"/>
                <a:gd name="T26" fmla="*/ 93 w 117"/>
                <a:gd name="T27" fmla="*/ 86 h 109"/>
                <a:gd name="T28" fmla="*/ 87 w 117"/>
                <a:gd name="T29" fmla="*/ 17 h 109"/>
                <a:gd name="T30" fmla="*/ 55 w 117"/>
                <a:gd name="T31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09">
                  <a:moveTo>
                    <a:pt x="55" y="109"/>
                  </a:moveTo>
                  <a:cubicBezTo>
                    <a:pt x="43" y="109"/>
                    <a:pt x="30" y="105"/>
                    <a:pt x="20" y="97"/>
                  </a:cubicBezTo>
                  <a:cubicBezTo>
                    <a:pt x="9" y="87"/>
                    <a:pt x="2" y="74"/>
                    <a:pt x="1" y="60"/>
                  </a:cubicBezTo>
                  <a:cubicBezTo>
                    <a:pt x="0" y="45"/>
                    <a:pt x="4" y="31"/>
                    <a:pt x="13" y="20"/>
                  </a:cubicBezTo>
                  <a:cubicBezTo>
                    <a:pt x="24" y="7"/>
                    <a:pt x="39" y="0"/>
                    <a:pt x="55" y="0"/>
                  </a:cubicBezTo>
                  <a:cubicBezTo>
                    <a:pt x="68" y="0"/>
                    <a:pt x="81" y="4"/>
                    <a:pt x="90" y="13"/>
                  </a:cubicBezTo>
                  <a:cubicBezTo>
                    <a:pt x="114" y="32"/>
                    <a:pt x="117" y="67"/>
                    <a:pt x="98" y="90"/>
                  </a:cubicBezTo>
                  <a:cubicBezTo>
                    <a:pt x="87" y="102"/>
                    <a:pt x="72" y="109"/>
                    <a:pt x="55" y="109"/>
                  </a:cubicBezTo>
                  <a:close/>
                  <a:moveTo>
                    <a:pt x="55" y="6"/>
                  </a:moveTo>
                  <a:cubicBezTo>
                    <a:pt x="41" y="6"/>
                    <a:pt x="27" y="12"/>
                    <a:pt x="18" y="24"/>
                  </a:cubicBezTo>
                  <a:cubicBezTo>
                    <a:pt x="10" y="34"/>
                    <a:pt x="6" y="46"/>
                    <a:pt x="7" y="59"/>
                  </a:cubicBezTo>
                  <a:cubicBezTo>
                    <a:pt x="8" y="72"/>
                    <a:pt x="14" y="84"/>
                    <a:pt x="24" y="92"/>
                  </a:cubicBezTo>
                  <a:cubicBezTo>
                    <a:pt x="33" y="99"/>
                    <a:pt x="44" y="103"/>
                    <a:pt x="55" y="103"/>
                  </a:cubicBezTo>
                  <a:cubicBezTo>
                    <a:pt x="70" y="103"/>
                    <a:pt x="84" y="97"/>
                    <a:pt x="93" y="86"/>
                  </a:cubicBezTo>
                  <a:cubicBezTo>
                    <a:pt x="110" y="65"/>
                    <a:pt x="107" y="34"/>
                    <a:pt x="87" y="17"/>
                  </a:cubicBezTo>
                  <a:cubicBezTo>
                    <a:pt x="78" y="10"/>
                    <a:pt x="67" y="6"/>
                    <a:pt x="5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11">
              <a:extLst>
                <a:ext uri="{FF2B5EF4-FFF2-40B4-BE49-F238E27FC236}">
                  <a16:creationId xmlns="" xmlns:a16="http://schemas.microsoft.com/office/drawing/2014/main" id="{24205BF6-5EAB-4B0E-8CF9-4B8A393C2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5013" y="3603626"/>
              <a:ext cx="220663" cy="222250"/>
            </a:xfrm>
            <a:custGeom>
              <a:avLst/>
              <a:gdLst>
                <a:gd name="T0" fmla="*/ 55 w 110"/>
                <a:gd name="T1" fmla="*/ 110 h 110"/>
                <a:gd name="T2" fmla="*/ 0 w 110"/>
                <a:gd name="T3" fmla="*/ 55 h 110"/>
                <a:gd name="T4" fmla="*/ 16 w 110"/>
                <a:gd name="T5" fmla="*/ 16 h 110"/>
                <a:gd name="T6" fmla="*/ 54 w 110"/>
                <a:gd name="T7" fmla="*/ 0 h 110"/>
                <a:gd name="T8" fmla="*/ 110 w 110"/>
                <a:gd name="T9" fmla="*/ 54 h 110"/>
                <a:gd name="T10" fmla="*/ 94 w 110"/>
                <a:gd name="T11" fmla="*/ 93 h 110"/>
                <a:gd name="T12" fmla="*/ 55 w 110"/>
                <a:gd name="T13" fmla="*/ 110 h 110"/>
                <a:gd name="T14" fmla="*/ 55 w 110"/>
                <a:gd name="T15" fmla="*/ 110 h 110"/>
                <a:gd name="T16" fmla="*/ 55 w 110"/>
                <a:gd name="T17" fmla="*/ 6 h 110"/>
                <a:gd name="T18" fmla="*/ 20 w 110"/>
                <a:gd name="T19" fmla="*/ 20 h 110"/>
                <a:gd name="T20" fmla="*/ 6 w 110"/>
                <a:gd name="T21" fmla="*/ 55 h 110"/>
                <a:gd name="T22" fmla="*/ 55 w 110"/>
                <a:gd name="T23" fmla="*/ 104 h 110"/>
                <a:gd name="T24" fmla="*/ 55 w 110"/>
                <a:gd name="T25" fmla="*/ 107 h 110"/>
                <a:gd name="T26" fmla="*/ 55 w 110"/>
                <a:gd name="T27" fmla="*/ 104 h 110"/>
                <a:gd name="T28" fmla="*/ 90 w 110"/>
                <a:gd name="T29" fmla="*/ 89 h 110"/>
                <a:gd name="T30" fmla="*/ 104 w 110"/>
                <a:gd name="T31" fmla="*/ 54 h 110"/>
                <a:gd name="T32" fmla="*/ 55 w 110"/>
                <a:gd name="T33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cubicBezTo>
                    <a:pt x="25" y="110"/>
                    <a:pt x="0" y="85"/>
                    <a:pt x="0" y="55"/>
                  </a:cubicBezTo>
                  <a:cubicBezTo>
                    <a:pt x="0" y="40"/>
                    <a:pt x="5" y="26"/>
                    <a:pt x="16" y="16"/>
                  </a:cubicBezTo>
                  <a:cubicBezTo>
                    <a:pt x="26" y="5"/>
                    <a:pt x="40" y="0"/>
                    <a:pt x="54" y="0"/>
                  </a:cubicBezTo>
                  <a:cubicBezTo>
                    <a:pt x="85" y="0"/>
                    <a:pt x="109" y="24"/>
                    <a:pt x="110" y="54"/>
                  </a:cubicBezTo>
                  <a:cubicBezTo>
                    <a:pt x="110" y="69"/>
                    <a:pt x="104" y="83"/>
                    <a:pt x="94" y="93"/>
                  </a:cubicBezTo>
                  <a:cubicBezTo>
                    <a:pt x="84" y="104"/>
                    <a:pt x="70" y="109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lose/>
                  <a:moveTo>
                    <a:pt x="55" y="6"/>
                  </a:moveTo>
                  <a:cubicBezTo>
                    <a:pt x="41" y="6"/>
                    <a:pt x="29" y="11"/>
                    <a:pt x="20" y="20"/>
                  </a:cubicBezTo>
                  <a:cubicBezTo>
                    <a:pt x="11" y="29"/>
                    <a:pt x="6" y="42"/>
                    <a:pt x="6" y="55"/>
                  </a:cubicBezTo>
                  <a:cubicBezTo>
                    <a:pt x="6" y="82"/>
                    <a:pt x="28" y="104"/>
                    <a:pt x="55" y="104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68" y="103"/>
                    <a:pt x="80" y="98"/>
                    <a:pt x="90" y="89"/>
                  </a:cubicBezTo>
                  <a:cubicBezTo>
                    <a:pt x="99" y="80"/>
                    <a:pt x="104" y="67"/>
                    <a:pt x="104" y="54"/>
                  </a:cubicBezTo>
                  <a:cubicBezTo>
                    <a:pt x="103" y="27"/>
                    <a:pt x="82" y="6"/>
                    <a:pt x="5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="" xmlns:a16="http://schemas.microsoft.com/office/drawing/2014/main" id="{72405CE5-E469-4901-872C-8791B7C32B98}"/>
              </a:ext>
            </a:extLst>
          </p:cNvPr>
          <p:cNvGrpSpPr/>
          <p:nvPr/>
        </p:nvGrpSpPr>
        <p:grpSpPr>
          <a:xfrm>
            <a:off x="8054975" y="4549367"/>
            <a:ext cx="820738" cy="493712"/>
            <a:chOff x="8054975" y="4460876"/>
            <a:chExt cx="820738" cy="493712"/>
          </a:xfrm>
        </p:grpSpPr>
        <p:sp>
          <p:nvSpPr>
            <p:cNvPr id="335" name="Freeform 312">
              <a:extLst>
                <a:ext uri="{FF2B5EF4-FFF2-40B4-BE49-F238E27FC236}">
                  <a16:creationId xmlns="" xmlns:a16="http://schemas.microsoft.com/office/drawing/2014/main" id="{24832CD4-2F92-46B7-8728-0836EF513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975" y="4545013"/>
              <a:ext cx="371475" cy="409575"/>
            </a:xfrm>
            <a:custGeom>
              <a:avLst/>
              <a:gdLst>
                <a:gd name="T0" fmla="*/ 102 w 185"/>
                <a:gd name="T1" fmla="*/ 204 h 204"/>
                <a:gd name="T2" fmla="*/ 0 w 185"/>
                <a:gd name="T3" fmla="*/ 102 h 204"/>
                <a:gd name="T4" fmla="*/ 102 w 185"/>
                <a:gd name="T5" fmla="*/ 0 h 204"/>
                <a:gd name="T6" fmla="*/ 184 w 185"/>
                <a:gd name="T7" fmla="*/ 41 h 204"/>
                <a:gd name="T8" fmla="*/ 183 w 185"/>
                <a:gd name="T9" fmla="*/ 45 h 204"/>
                <a:gd name="T10" fmla="*/ 179 w 185"/>
                <a:gd name="T11" fmla="*/ 45 h 204"/>
                <a:gd name="T12" fmla="*/ 102 w 185"/>
                <a:gd name="T13" fmla="*/ 6 h 204"/>
                <a:gd name="T14" fmla="*/ 6 w 185"/>
                <a:gd name="T15" fmla="*/ 102 h 204"/>
                <a:gd name="T16" fmla="*/ 102 w 185"/>
                <a:gd name="T17" fmla="*/ 198 h 204"/>
                <a:gd name="T18" fmla="*/ 179 w 185"/>
                <a:gd name="T19" fmla="*/ 159 h 204"/>
                <a:gd name="T20" fmla="*/ 183 w 185"/>
                <a:gd name="T21" fmla="*/ 158 h 204"/>
                <a:gd name="T22" fmla="*/ 184 w 185"/>
                <a:gd name="T23" fmla="*/ 162 h 204"/>
                <a:gd name="T24" fmla="*/ 102 w 185"/>
                <a:gd name="T2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204">
                  <a:moveTo>
                    <a:pt x="102" y="204"/>
                  </a:moveTo>
                  <a:cubicBezTo>
                    <a:pt x="45" y="204"/>
                    <a:pt x="0" y="158"/>
                    <a:pt x="0" y="102"/>
                  </a:cubicBezTo>
                  <a:cubicBezTo>
                    <a:pt x="0" y="45"/>
                    <a:pt x="45" y="0"/>
                    <a:pt x="102" y="0"/>
                  </a:cubicBezTo>
                  <a:cubicBezTo>
                    <a:pt x="134" y="0"/>
                    <a:pt x="165" y="15"/>
                    <a:pt x="184" y="41"/>
                  </a:cubicBezTo>
                  <a:cubicBezTo>
                    <a:pt x="185" y="42"/>
                    <a:pt x="185" y="44"/>
                    <a:pt x="183" y="45"/>
                  </a:cubicBezTo>
                  <a:cubicBezTo>
                    <a:pt x="182" y="46"/>
                    <a:pt x="180" y="46"/>
                    <a:pt x="179" y="45"/>
                  </a:cubicBezTo>
                  <a:cubicBezTo>
                    <a:pt x="161" y="20"/>
                    <a:pt x="132" y="6"/>
                    <a:pt x="102" y="6"/>
                  </a:cubicBezTo>
                  <a:cubicBezTo>
                    <a:pt x="49" y="6"/>
                    <a:pt x="6" y="49"/>
                    <a:pt x="6" y="102"/>
                  </a:cubicBezTo>
                  <a:cubicBezTo>
                    <a:pt x="6" y="155"/>
                    <a:pt x="49" y="198"/>
                    <a:pt x="102" y="198"/>
                  </a:cubicBezTo>
                  <a:cubicBezTo>
                    <a:pt x="132" y="198"/>
                    <a:pt x="161" y="183"/>
                    <a:pt x="179" y="159"/>
                  </a:cubicBezTo>
                  <a:cubicBezTo>
                    <a:pt x="180" y="157"/>
                    <a:pt x="182" y="157"/>
                    <a:pt x="183" y="158"/>
                  </a:cubicBezTo>
                  <a:cubicBezTo>
                    <a:pt x="185" y="159"/>
                    <a:pt x="185" y="161"/>
                    <a:pt x="184" y="162"/>
                  </a:cubicBezTo>
                  <a:cubicBezTo>
                    <a:pt x="165" y="188"/>
                    <a:pt x="134" y="204"/>
                    <a:pt x="102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13">
              <a:extLst>
                <a:ext uri="{FF2B5EF4-FFF2-40B4-BE49-F238E27FC236}">
                  <a16:creationId xmlns="" xmlns:a16="http://schemas.microsoft.com/office/drawing/2014/main" id="{88C52B88-EC89-4F10-A964-0EDC8B4C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5775" y="4595813"/>
              <a:ext cx="304800" cy="309563"/>
            </a:xfrm>
            <a:custGeom>
              <a:avLst/>
              <a:gdLst>
                <a:gd name="T0" fmla="*/ 77 w 152"/>
                <a:gd name="T1" fmla="*/ 154 h 154"/>
                <a:gd name="T2" fmla="*/ 0 w 152"/>
                <a:gd name="T3" fmla="*/ 77 h 154"/>
                <a:gd name="T4" fmla="*/ 77 w 152"/>
                <a:gd name="T5" fmla="*/ 0 h 154"/>
                <a:gd name="T6" fmla="*/ 152 w 152"/>
                <a:gd name="T7" fmla="*/ 56 h 154"/>
                <a:gd name="T8" fmla="*/ 150 w 152"/>
                <a:gd name="T9" fmla="*/ 59 h 154"/>
                <a:gd name="T10" fmla="*/ 146 w 152"/>
                <a:gd name="T11" fmla="*/ 57 h 154"/>
                <a:gd name="T12" fmla="*/ 77 w 152"/>
                <a:gd name="T13" fmla="*/ 6 h 154"/>
                <a:gd name="T14" fmla="*/ 6 w 152"/>
                <a:gd name="T15" fmla="*/ 77 h 154"/>
                <a:gd name="T16" fmla="*/ 77 w 152"/>
                <a:gd name="T17" fmla="*/ 148 h 154"/>
                <a:gd name="T18" fmla="*/ 146 w 152"/>
                <a:gd name="T19" fmla="*/ 95 h 154"/>
                <a:gd name="T20" fmla="*/ 150 w 152"/>
                <a:gd name="T21" fmla="*/ 93 h 154"/>
                <a:gd name="T22" fmla="*/ 152 w 152"/>
                <a:gd name="T23" fmla="*/ 96 h 154"/>
                <a:gd name="T24" fmla="*/ 77 w 152"/>
                <a:gd name="T2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54">
                  <a:moveTo>
                    <a:pt x="77" y="154"/>
                  </a:moveTo>
                  <a:cubicBezTo>
                    <a:pt x="35" y="154"/>
                    <a:pt x="0" y="119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112" y="0"/>
                    <a:pt x="142" y="23"/>
                    <a:pt x="152" y="56"/>
                  </a:cubicBezTo>
                  <a:cubicBezTo>
                    <a:pt x="152" y="57"/>
                    <a:pt x="151" y="59"/>
                    <a:pt x="150" y="59"/>
                  </a:cubicBezTo>
                  <a:cubicBezTo>
                    <a:pt x="148" y="60"/>
                    <a:pt x="146" y="59"/>
                    <a:pt x="146" y="57"/>
                  </a:cubicBezTo>
                  <a:cubicBezTo>
                    <a:pt x="137" y="27"/>
                    <a:pt x="109" y="6"/>
                    <a:pt x="77" y="6"/>
                  </a:cubicBezTo>
                  <a:cubicBezTo>
                    <a:pt x="38" y="6"/>
                    <a:pt x="6" y="37"/>
                    <a:pt x="6" y="77"/>
                  </a:cubicBezTo>
                  <a:cubicBezTo>
                    <a:pt x="6" y="116"/>
                    <a:pt x="38" y="148"/>
                    <a:pt x="77" y="148"/>
                  </a:cubicBezTo>
                  <a:cubicBezTo>
                    <a:pt x="110" y="148"/>
                    <a:pt x="138" y="126"/>
                    <a:pt x="146" y="95"/>
                  </a:cubicBezTo>
                  <a:cubicBezTo>
                    <a:pt x="147" y="93"/>
                    <a:pt x="148" y="92"/>
                    <a:pt x="150" y="93"/>
                  </a:cubicBezTo>
                  <a:cubicBezTo>
                    <a:pt x="152" y="93"/>
                    <a:pt x="152" y="95"/>
                    <a:pt x="152" y="96"/>
                  </a:cubicBezTo>
                  <a:cubicBezTo>
                    <a:pt x="143" y="130"/>
                    <a:pt x="112" y="154"/>
                    <a:pt x="77" y="1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14">
              <a:extLst>
                <a:ext uri="{FF2B5EF4-FFF2-40B4-BE49-F238E27FC236}">
                  <a16:creationId xmlns="" xmlns:a16="http://schemas.microsoft.com/office/drawing/2014/main" id="{72BCB64E-C417-4589-9F86-2D8AEB1078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8013" y="4722813"/>
              <a:ext cx="66675" cy="63500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6 h 32"/>
                <a:gd name="T12" fmla="*/ 6 w 33"/>
                <a:gd name="T13" fmla="*/ 16 h 32"/>
                <a:gd name="T14" fmla="*/ 16 w 33"/>
                <a:gd name="T15" fmla="*/ 26 h 32"/>
                <a:gd name="T16" fmla="*/ 27 w 33"/>
                <a:gd name="T17" fmla="*/ 16 h 32"/>
                <a:gd name="T18" fmla="*/ 16 w 33"/>
                <a:gd name="T1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6"/>
                  </a:moveTo>
                  <a:cubicBezTo>
                    <a:pt x="11" y="6"/>
                    <a:pt x="6" y="10"/>
                    <a:pt x="6" y="16"/>
                  </a:cubicBezTo>
                  <a:cubicBezTo>
                    <a:pt x="6" y="22"/>
                    <a:pt x="11" y="26"/>
                    <a:pt x="16" y="26"/>
                  </a:cubicBezTo>
                  <a:cubicBezTo>
                    <a:pt x="22" y="26"/>
                    <a:pt x="27" y="22"/>
                    <a:pt x="27" y="16"/>
                  </a:cubicBezTo>
                  <a:cubicBezTo>
                    <a:pt x="27" y="10"/>
                    <a:pt x="22" y="6"/>
                    <a:pt x="1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15">
              <a:extLst>
                <a:ext uri="{FF2B5EF4-FFF2-40B4-BE49-F238E27FC236}">
                  <a16:creationId xmlns="" xmlns:a16="http://schemas.microsoft.com/office/drawing/2014/main" id="{2B88A64B-590C-4E45-970A-D6CDBF5C8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5" y="4664076"/>
              <a:ext cx="12700" cy="69850"/>
            </a:xfrm>
            <a:custGeom>
              <a:avLst/>
              <a:gdLst>
                <a:gd name="T0" fmla="*/ 3 w 6"/>
                <a:gd name="T1" fmla="*/ 35 h 35"/>
                <a:gd name="T2" fmla="*/ 0 w 6"/>
                <a:gd name="T3" fmla="*/ 32 h 35"/>
                <a:gd name="T4" fmla="*/ 0 w 6"/>
                <a:gd name="T5" fmla="*/ 3 h 35"/>
                <a:gd name="T6" fmla="*/ 3 w 6"/>
                <a:gd name="T7" fmla="*/ 0 h 35"/>
                <a:gd name="T8" fmla="*/ 6 w 6"/>
                <a:gd name="T9" fmla="*/ 3 h 35"/>
                <a:gd name="T10" fmla="*/ 6 w 6"/>
                <a:gd name="T11" fmla="*/ 32 h 35"/>
                <a:gd name="T12" fmla="*/ 3 w 6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5">
                  <a:moveTo>
                    <a:pt x="3" y="35"/>
                  </a:moveTo>
                  <a:cubicBezTo>
                    <a:pt x="2" y="35"/>
                    <a:pt x="0" y="33"/>
                    <a:pt x="0" y="3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5"/>
                    <a:pt x="3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16">
              <a:extLst>
                <a:ext uri="{FF2B5EF4-FFF2-40B4-BE49-F238E27FC236}">
                  <a16:creationId xmlns="" xmlns:a16="http://schemas.microsoft.com/office/drawing/2014/main" id="{4161B36E-B6F5-4489-9846-25B7CDD07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4765676"/>
              <a:ext cx="73025" cy="68263"/>
            </a:xfrm>
            <a:custGeom>
              <a:avLst/>
              <a:gdLst>
                <a:gd name="T0" fmla="*/ 32 w 36"/>
                <a:gd name="T1" fmla="*/ 34 h 34"/>
                <a:gd name="T2" fmla="*/ 30 w 36"/>
                <a:gd name="T3" fmla="*/ 33 h 34"/>
                <a:gd name="T4" fmla="*/ 2 w 36"/>
                <a:gd name="T5" fmla="*/ 6 h 34"/>
                <a:gd name="T6" fmla="*/ 1 w 36"/>
                <a:gd name="T7" fmla="*/ 2 h 34"/>
                <a:gd name="T8" fmla="*/ 6 w 36"/>
                <a:gd name="T9" fmla="*/ 2 h 34"/>
                <a:gd name="T10" fmla="*/ 34 w 36"/>
                <a:gd name="T11" fmla="*/ 29 h 34"/>
                <a:gd name="T12" fmla="*/ 35 w 36"/>
                <a:gd name="T13" fmla="*/ 33 h 34"/>
                <a:gd name="T14" fmla="*/ 32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32" y="34"/>
                  </a:moveTo>
                  <a:cubicBezTo>
                    <a:pt x="32" y="34"/>
                    <a:pt x="31" y="34"/>
                    <a:pt x="30" y="3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2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6" y="30"/>
                    <a:pt x="36" y="32"/>
                    <a:pt x="35" y="33"/>
                  </a:cubicBezTo>
                  <a:cubicBezTo>
                    <a:pt x="34" y="34"/>
                    <a:pt x="33" y="34"/>
                    <a:pt x="3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17">
              <a:extLst>
                <a:ext uri="{FF2B5EF4-FFF2-40B4-BE49-F238E27FC236}">
                  <a16:creationId xmlns="" xmlns:a16="http://schemas.microsoft.com/office/drawing/2014/main" id="{BBFAAD0E-CFE1-4439-8BA3-172E6571D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4497388"/>
              <a:ext cx="65088" cy="57150"/>
            </a:xfrm>
            <a:custGeom>
              <a:avLst/>
              <a:gdLst>
                <a:gd name="T0" fmla="*/ 29 w 32"/>
                <a:gd name="T1" fmla="*/ 29 h 29"/>
                <a:gd name="T2" fmla="*/ 26 w 32"/>
                <a:gd name="T3" fmla="*/ 26 h 29"/>
                <a:gd name="T4" fmla="*/ 26 w 32"/>
                <a:gd name="T5" fmla="*/ 6 h 29"/>
                <a:gd name="T6" fmla="*/ 6 w 32"/>
                <a:gd name="T7" fmla="*/ 6 h 29"/>
                <a:gd name="T8" fmla="*/ 6 w 32"/>
                <a:gd name="T9" fmla="*/ 26 h 29"/>
                <a:gd name="T10" fmla="*/ 3 w 32"/>
                <a:gd name="T11" fmla="*/ 29 h 29"/>
                <a:gd name="T12" fmla="*/ 0 w 32"/>
                <a:gd name="T13" fmla="*/ 26 h 29"/>
                <a:gd name="T14" fmla="*/ 0 w 32"/>
                <a:gd name="T15" fmla="*/ 3 h 29"/>
                <a:gd name="T16" fmla="*/ 3 w 32"/>
                <a:gd name="T17" fmla="*/ 0 h 29"/>
                <a:gd name="T18" fmla="*/ 29 w 32"/>
                <a:gd name="T19" fmla="*/ 0 h 29"/>
                <a:gd name="T20" fmla="*/ 32 w 32"/>
                <a:gd name="T21" fmla="*/ 3 h 29"/>
                <a:gd name="T22" fmla="*/ 32 w 32"/>
                <a:gd name="T23" fmla="*/ 26 h 29"/>
                <a:gd name="T24" fmla="*/ 29 w 32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9">
                  <a:moveTo>
                    <a:pt x="29" y="29"/>
                  </a:moveTo>
                  <a:cubicBezTo>
                    <a:pt x="27" y="29"/>
                    <a:pt x="26" y="28"/>
                    <a:pt x="26" y="2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8"/>
                    <a:pt x="4" y="29"/>
                    <a:pt x="3" y="29"/>
                  </a:cubicBezTo>
                  <a:cubicBezTo>
                    <a:pt x="1" y="29"/>
                    <a:pt x="0" y="28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2" y="1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8"/>
                    <a:pt x="31" y="29"/>
                    <a:pt x="29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18">
              <a:extLst>
                <a:ext uri="{FF2B5EF4-FFF2-40B4-BE49-F238E27FC236}">
                  <a16:creationId xmlns="" xmlns:a16="http://schemas.microsoft.com/office/drawing/2014/main" id="{4A20081D-4816-443A-9161-F63EABA888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9438" y="4460876"/>
              <a:ext cx="119063" cy="47625"/>
            </a:xfrm>
            <a:custGeom>
              <a:avLst/>
              <a:gdLst>
                <a:gd name="T0" fmla="*/ 56 w 59"/>
                <a:gd name="T1" fmla="*/ 24 h 24"/>
                <a:gd name="T2" fmla="*/ 3 w 59"/>
                <a:gd name="T3" fmla="*/ 24 h 24"/>
                <a:gd name="T4" fmla="*/ 0 w 59"/>
                <a:gd name="T5" fmla="*/ 21 h 24"/>
                <a:gd name="T6" fmla="*/ 0 w 59"/>
                <a:gd name="T7" fmla="*/ 3 h 24"/>
                <a:gd name="T8" fmla="*/ 3 w 59"/>
                <a:gd name="T9" fmla="*/ 0 h 24"/>
                <a:gd name="T10" fmla="*/ 56 w 59"/>
                <a:gd name="T11" fmla="*/ 0 h 24"/>
                <a:gd name="T12" fmla="*/ 59 w 59"/>
                <a:gd name="T13" fmla="*/ 3 h 24"/>
                <a:gd name="T14" fmla="*/ 59 w 59"/>
                <a:gd name="T15" fmla="*/ 21 h 24"/>
                <a:gd name="T16" fmla="*/ 56 w 59"/>
                <a:gd name="T17" fmla="*/ 24 h 24"/>
                <a:gd name="T18" fmla="*/ 6 w 59"/>
                <a:gd name="T19" fmla="*/ 18 h 24"/>
                <a:gd name="T20" fmla="*/ 53 w 59"/>
                <a:gd name="T21" fmla="*/ 18 h 24"/>
                <a:gd name="T22" fmla="*/ 53 w 59"/>
                <a:gd name="T23" fmla="*/ 6 h 24"/>
                <a:gd name="T24" fmla="*/ 6 w 59"/>
                <a:gd name="T25" fmla="*/ 6 h 24"/>
                <a:gd name="T26" fmla="*/ 6 w 59"/>
                <a:gd name="T2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24">
                  <a:moveTo>
                    <a:pt x="56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0" y="22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59" y="1"/>
                    <a:pt x="59" y="3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22"/>
                    <a:pt x="58" y="24"/>
                    <a:pt x="56" y="24"/>
                  </a:cubicBezTo>
                  <a:close/>
                  <a:moveTo>
                    <a:pt x="6" y="18"/>
                  </a:moveTo>
                  <a:cubicBezTo>
                    <a:pt x="53" y="18"/>
                    <a:pt x="53" y="18"/>
                    <a:pt x="53" y="18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19">
              <a:extLst>
                <a:ext uri="{FF2B5EF4-FFF2-40B4-BE49-F238E27FC236}">
                  <a16:creationId xmlns="" xmlns:a16="http://schemas.microsoft.com/office/drawing/2014/main" id="{3A9AA668-C2CA-4AD8-972D-DDDBB30A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5300" y="4529138"/>
              <a:ext cx="76200" cy="68263"/>
            </a:xfrm>
            <a:custGeom>
              <a:avLst/>
              <a:gdLst>
                <a:gd name="T0" fmla="*/ 12 w 38"/>
                <a:gd name="T1" fmla="*/ 34 h 34"/>
                <a:gd name="T2" fmla="*/ 9 w 38"/>
                <a:gd name="T3" fmla="*/ 32 h 34"/>
                <a:gd name="T4" fmla="*/ 1 w 38"/>
                <a:gd name="T5" fmla="*/ 18 h 34"/>
                <a:gd name="T6" fmla="*/ 0 w 38"/>
                <a:gd name="T7" fmla="*/ 15 h 34"/>
                <a:gd name="T8" fmla="*/ 2 w 38"/>
                <a:gd name="T9" fmla="*/ 14 h 34"/>
                <a:gd name="T10" fmla="*/ 25 w 38"/>
                <a:gd name="T11" fmla="*/ 0 h 34"/>
                <a:gd name="T12" fmla="*/ 27 w 38"/>
                <a:gd name="T13" fmla="*/ 0 h 34"/>
                <a:gd name="T14" fmla="*/ 29 w 38"/>
                <a:gd name="T15" fmla="*/ 1 h 34"/>
                <a:gd name="T16" fmla="*/ 37 w 38"/>
                <a:gd name="T17" fmla="*/ 15 h 34"/>
                <a:gd name="T18" fmla="*/ 36 w 38"/>
                <a:gd name="T19" fmla="*/ 20 h 34"/>
                <a:gd name="T20" fmla="*/ 32 w 38"/>
                <a:gd name="T21" fmla="*/ 18 h 34"/>
                <a:gd name="T22" fmla="*/ 25 w 38"/>
                <a:gd name="T23" fmla="*/ 7 h 34"/>
                <a:gd name="T24" fmla="*/ 7 w 38"/>
                <a:gd name="T25" fmla="*/ 17 h 34"/>
                <a:gd name="T26" fmla="*/ 14 w 38"/>
                <a:gd name="T27" fmla="*/ 29 h 34"/>
                <a:gd name="T28" fmla="*/ 13 w 38"/>
                <a:gd name="T29" fmla="*/ 33 h 34"/>
                <a:gd name="T30" fmla="*/ 12 w 38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4">
                  <a:moveTo>
                    <a:pt x="12" y="34"/>
                  </a:moveTo>
                  <a:cubicBezTo>
                    <a:pt x="11" y="34"/>
                    <a:pt x="10" y="33"/>
                    <a:pt x="9" y="3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8" y="0"/>
                    <a:pt x="29" y="1"/>
                    <a:pt x="29" y="1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7"/>
                    <a:pt x="37" y="19"/>
                    <a:pt x="36" y="20"/>
                  </a:cubicBezTo>
                  <a:cubicBezTo>
                    <a:pt x="34" y="20"/>
                    <a:pt x="33" y="20"/>
                    <a:pt x="32" y="1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31"/>
                    <a:pt x="15" y="32"/>
                    <a:pt x="13" y="33"/>
                  </a:cubicBezTo>
                  <a:cubicBezTo>
                    <a:pt x="13" y="34"/>
                    <a:pt x="12" y="34"/>
                    <a:pt x="1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20">
              <a:extLst>
                <a:ext uri="{FF2B5EF4-FFF2-40B4-BE49-F238E27FC236}">
                  <a16:creationId xmlns="" xmlns:a16="http://schemas.microsoft.com/office/drawing/2014/main" id="{F8D6A25A-78FD-4FA9-91D8-12216307A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4529138"/>
              <a:ext cx="76200" cy="68263"/>
            </a:xfrm>
            <a:custGeom>
              <a:avLst/>
              <a:gdLst>
                <a:gd name="T0" fmla="*/ 26 w 38"/>
                <a:gd name="T1" fmla="*/ 34 h 34"/>
                <a:gd name="T2" fmla="*/ 25 w 38"/>
                <a:gd name="T3" fmla="*/ 33 h 34"/>
                <a:gd name="T4" fmla="*/ 24 w 38"/>
                <a:gd name="T5" fmla="*/ 29 h 34"/>
                <a:gd name="T6" fmla="*/ 30 w 38"/>
                <a:gd name="T7" fmla="*/ 17 h 34"/>
                <a:gd name="T8" fmla="*/ 13 w 38"/>
                <a:gd name="T9" fmla="*/ 7 h 34"/>
                <a:gd name="T10" fmla="*/ 6 w 38"/>
                <a:gd name="T11" fmla="*/ 18 h 34"/>
                <a:gd name="T12" fmla="*/ 2 w 38"/>
                <a:gd name="T13" fmla="*/ 20 h 34"/>
                <a:gd name="T14" fmla="*/ 1 w 38"/>
                <a:gd name="T15" fmla="*/ 15 h 34"/>
                <a:gd name="T16" fmla="*/ 9 w 38"/>
                <a:gd name="T17" fmla="*/ 1 h 34"/>
                <a:gd name="T18" fmla="*/ 11 w 38"/>
                <a:gd name="T19" fmla="*/ 0 h 34"/>
                <a:gd name="T20" fmla="*/ 13 w 38"/>
                <a:gd name="T21" fmla="*/ 0 h 34"/>
                <a:gd name="T22" fmla="*/ 36 w 38"/>
                <a:gd name="T23" fmla="*/ 14 h 34"/>
                <a:gd name="T24" fmla="*/ 37 w 38"/>
                <a:gd name="T25" fmla="*/ 18 h 34"/>
                <a:gd name="T26" fmla="*/ 29 w 38"/>
                <a:gd name="T27" fmla="*/ 32 h 34"/>
                <a:gd name="T28" fmla="*/ 26 w 38"/>
                <a:gd name="T2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34">
                  <a:moveTo>
                    <a:pt x="26" y="34"/>
                  </a:moveTo>
                  <a:cubicBezTo>
                    <a:pt x="26" y="34"/>
                    <a:pt x="25" y="34"/>
                    <a:pt x="25" y="33"/>
                  </a:cubicBezTo>
                  <a:cubicBezTo>
                    <a:pt x="23" y="32"/>
                    <a:pt x="23" y="31"/>
                    <a:pt x="24" y="29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20"/>
                    <a:pt x="3" y="20"/>
                    <a:pt x="2" y="20"/>
                  </a:cubicBezTo>
                  <a:cubicBezTo>
                    <a:pt x="1" y="19"/>
                    <a:pt x="0" y="17"/>
                    <a:pt x="1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8" y="14"/>
                    <a:pt x="38" y="16"/>
                    <a:pt x="37" y="18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3"/>
                    <a:pt x="27" y="34"/>
                    <a:pt x="26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21">
              <a:extLst>
                <a:ext uri="{FF2B5EF4-FFF2-40B4-BE49-F238E27FC236}">
                  <a16:creationId xmlns="" xmlns:a16="http://schemas.microsoft.com/office/drawing/2014/main" id="{638D13C3-E7C3-481D-952F-0B8112C77D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4850" y="4562476"/>
              <a:ext cx="550863" cy="371475"/>
            </a:xfrm>
            <a:custGeom>
              <a:avLst/>
              <a:gdLst>
                <a:gd name="T0" fmla="*/ 151 w 274"/>
                <a:gd name="T1" fmla="*/ 184 h 184"/>
                <a:gd name="T2" fmla="*/ 148 w 274"/>
                <a:gd name="T3" fmla="*/ 181 h 184"/>
                <a:gd name="T4" fmla="*/ 149 w 274"/>
                <a:gd name="T5" fmla="*/ 177 h 184"/>
                <a:gd name="T6" fmla="*/ 137 w 274"/>
                <a:gd name="T7" fmla="*/ 140 h 184"/>
                <a:gd name="T8" fmla="*/ 137 w 274"/>
                <a:gd name="T9" fmla="*/ 140 h 184"/>
                <a:gd name="T10" fmla="*/ 137 w 274"/>
                <a:gd name="T11" fmla="*/ 140 h 184"/>
                <a:gd name="T12" fmla="*/ 125 w 274"/>
                <a:gd name="T13" fmla="*/ 177 h 184"/>
                <a:gd name="T14" fmla="*/ 126 w 274"/>
                <a:gd name="T15" fmla="*/ 180 h 184"/>
                <a:gd name="T16" fmla="*/ 123 w 274"/>
                <a:gd name="T17" fmla="*/ 184 h 184"/>
                <a:gd name="T18" fmla="*/ 48 w 274"/>
                <a:gd name="T19" fmla="*/ 184 h 184"/>
                <a:gd name="T20" fmla="*/ 45 w 274"/>
                <a:gd name="T21" fmla="*/ 111 h 184"/>
                <a:gd name="T22" fmla="*/ 0 w 274"/>
                <a:gd name="T23" fmla="*/ 93 h 184"/>
                <a:gd name="T24" fmla="*/ 0 w 274"/>
                <a:gd name="T25" fmla="*/ 92 h 184"/>
                <a:gd name="T26" fmla="*/ 0 w 274"/>
                <a:gd name="T27" fmla="*/ 92 h 184"/>
                <a:gd name="T28" fmla="*/ 45 w 274"/>
                <a:gd name="T29" fmla="*/ 73 h 184"/>
                <a:gd name="T30" fmla="*/ 48 w 274"/>
                <a:gd name="T31" fmla="*/ 0 h 184"/>
                <a:gd name="T32" fmla="*/ 125 w 274"/>
                <a:gd name="T33" fmla="*/ 1 h 184"/>
                <a:gd name="T34" fmla="*/ 126 w 274"/>
                <a:gd name="T35" fmla="*/ 6 h 184"/>
                <a:gd name="T36" fmla="*/ 116 w 274"/>
                <a:gd name="T37" fmla="*/ 27 h 184"/>
                <a:gd name="T38" fmla="*/ 137 w 274"/>
                <a:gd name="T39" fmla="*/ 46 h 184"/>
                <a:gd name="T40" fmla="*/ 138 w 274"/>
                <a:gd name="T41" fmla="*/ 46 h 184"/>
                <a:gd name="T42" fmla="*/ 149 w 274"/>
                <a:gd name="T43" fmla="*/ 8 h 184"/>
                <a:gd name="T44" fmla="*/ 148 w 274"/>
                <a:gd name="T45" fmla="*/ 3 h 184"/>
                <a:gd name="T46" fmla="*/ 151 w 274"/>
                <a:gd name="T47" fmla="*/ 0 h 184"/>
                <a:gd name="T48" fmla="*/ 229 w 274"/>
                <a:gd name="T49" fmla="*/ 3 h 184"/>
                <a:gd name="T50" fmla="*/ 250 w 274"/>
                <a:gd name="T51" fmla="*/ 65 h 184"/>
                <a:gd name="T52" fmla="*/ 274 w 274"/>
                <a:gd name="T53" fmla="*/ 92 h 184"/>
                <a:gd name="T54" fmla="*/ 274 w 274"/>
                <a:gd name="T55" fmla="*/ 93 h 184"/>
                <a:gd name="T56" fmla="*/ 274 w 274"/>
                <a:gd name="T57" fmla="*/ 94 h 184"/>
                <a:gd name="T58" fmla="*/ 249 w 274"/>
                <a:gd name="T59" fmla="*/ 119 h 184"/>
                <a:gd name="T60" fmla="*/ 229 w 274"/>
                <a:gd name="T61" fmla="*/ 181 h 184"/>
                <a:gd name="T62" fmla="*/ 156 w 274"/>
                <a:gd name="T63" fmla="*/ 178 h 184"/>
                <a:gd name="T64" fmla="*/ 223 w 274"/>
                <a:gd name="T65" fmla="*/ 106 h 184"/>
                <a:gd name="T66" fmla="*/ 226 w 274"/>
                <a:gd name="T67" fmla="*/ 103 h 184"/>
                <a:gd name="T68" fmla="*/ 230 w 274"/>
                <a:gd name="T69" fmla="*/ 104 h 184"/>
                <a:gd name="T70" fmla="*/ 249 w 274"/>
                <a:gd name="T71" fmla="*/ 113 h 184"/>
                <a:gd name="T72" fmla="*/ 268 w 274"/>
                <a:gd name="T73" fmla="*/ 93 h 184"/>
                <a:gd name="T74" fmla="*/ 268 w 274"/>
                <a:gd name="T75" fmla="*/ 93 h 184"/>
                <a:gd name="T76" fmla="*/ 250 w 274"/>
                <a:gd name="T77" fmla="*/ 71 h 184"/>
                <a:gd name="T78" fmla="*/ 231 w 274"/>
                <a:gd name="T79" fmla="*/ 79 h 184"/>
                <a:gd name="T80" fmla="*/ 226 w 274"/>
                <a:gd name="T81" fmla="*/ 80 h 184"/>
                <a:gd name="T82" fmla="*/ 223 w 274"/>
                <a:gd name="T83" fmla="*/ 6 h 184"/>
                <a:gd name="T84" fmla="*/ 164 w 274"/>
                <a:gd name="T85" fmla="*/ 27 h 184"/>
                <a:gd name="T86" fmla="*/ 138 w 274"/>
                <a:gd name="T87" fmla="*/ 52 h 184"/>
                <a:gd name="T88" fmla="*/ 137 w 274"/>
                <a:gd name="T89" fmla="*/ 52 h 184"/>
                <a:gd name="T90" fmla="*/ 110 w 274"/>
                <a:gd name="T91" fmla="*/ 27 h 184"/>
                <a:gd name="T92" fmla="*/ 51 w 274"/>
                <a:gd name="T93" fmla="*/ 6 h 184"/>
                <a:gd name="T94" fmla="*/ 50 w 274"/>
                <a:gd name="T95" fmla="*/ 80 h 184"/>
                <a:gd name="T96" fmla="*/ 46 w 274"/>
                <a:gd name="T97" fmla="*/ 80 h 184"/>
                <a:gd name="T98" fmla="*/ 25 w 274"/>
                <a:gd name="T99" fmla="*/ 71 h 184"/>
                <a:gd name="T100" fmla="*/ 6 w 274"/>
                <a:gd name="T101" fmla="*/ 92 h 184"/>
                <a:gd name="T102" fmla="*/ 6 w 274"/>
                <a:gd name="T103" fmla="*/ 92 h 184"/>
                <a:gd name="T104" fmla="*/ 25 w 274"/>
                <a:gd name="T105" fmla="*/ 113 h 184"/>
                <a:gd name="T106" fmla="*/ 46 w 274"/>
                <a:gd name="T107" fmla="*/ 103 h 184"/>
                <a:gd name="T108" fmla="*/ 50 w 274"/>
                <a:gd name="T109" fmla="*/ 104 h 184"/>
                <a:gd name="T110" fmla="*/ 51 w 274"/>
                <a:gd name="T111" fmla="*/ 178 h 184"/>
                <a:gd name="T112" fmla="*/ 110 w 274"/>
                <a:gd name="T113" fmla="*/ 158 h 184"/>
                <a:gd name="T114" fmla="*/ 137 w 274"/>
                <a:gd name="T115" fmla="*/ 134 h 184"/>
                <a:gd name="T116" fmla="*/ 138 w 274"/>
                <a:gd name="T117" fmla="*/ 134 h 184"/>
                <a:gd name="T118" fmla="*/ 156 w 274"/>
                <a:gd name="T119" fmla="*/ 17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84">
                  <a:moveTo>
                    <a:pt x="226" y="184"/>
                  </a:moveTo>
                  <a:cubicBezTo>
                    <a:pt x="151" y="184"/>
                    <a:pt x="151" y="184"/>
                    <a:pt x="151" y="184"/>
                  </a:cubicBezTo>
                  <a:cubicBezTo>
                    <a:pt x="151" y="184"/>
                    <a:pt x="150" y="184"/>
                    <a:pt x="149" y="183"/>
                  </a:cubicBezTo>
                  <a:cubicBezTo>
                    <a:pt x="149" y="182"/>
                    <a:pt x="148" y="182"/>
                    <a:pt x="148" y="181"/>
                  </a:cubicBezTo>
                  <a:cubicBezTo>
                    <a:pt x="149" y="179"/>
                    <a:pt x="149" y="179"/>
                    <a:pt x="149" y="179"/>
                  </a:cubicBezTo>
                  <a:cubicBezTo>
                    <a:pt x="149" y="178"/>
                    <a:pt x="149" y="178"/>
                    <a:pt x="149" y="177"/>
                  </a:cubicBezTo>
                  <a:cubicBezTo>
                    <a:pt x="155" y="171"/>
                    <a:pt x="158" y="164"/>
                    <a:pt x="158" y="158"/>
                  </a:cubicBezTo>
                  <a:cubicBezTo>
                    <a:pt x="158" y="148"/>
                    <a:pt x="149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25" y="140"/>
                    <a:pt x="116" y="148"/>
                    <a:pt x="116" y="158"/>
                  </a:cubicBezTo>
                  <a:cubicBezTo>
                    <a:pt x="116" y="164"/>
                    <a:pt x="119" y="171"/>
                    <a:pt x="125" y="177"/>
                  </a:cubicBezTo>
                  <a:cubicBezTo>
                    <a:pt x="125" y="178"/>
                    <a:pt x="126" y="178"/>
                    <a:pt x="126" y="179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6" y="180"/>
                    <a:pt x="126" y="181"/>
                    <a:pt x="126" y="181"/>
                  </a:cubicBezTo>
                  <a:cubicBezTo>
                    <a:pt x="126" y="183"/>
                    <a:pt x="124" y="184"/>
                    <a:pt x="123" y="184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7" y="184"/>
                    <a:pt x="45" y="183"/>
                    <a:pt x="45" y="18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38" y="116"/>
                    <a:pt x="32" y="119"/>
                    <a:pt x="25" y="119"/>
                  </a:cubicBezTo>
                  <a:cubicBezTo>
                    <a:pt x="12" y="119"/>
                    <a:pt x="1" y="108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" y="77"/>
                    <a:pt x="11" y="65"/>
                    <a:pt x="24" y="65"/>
                  </a:cubicBezTo>
                  <a:cubicBezTo>
                    <a:pt x="31" y="65"/>
                    <a:pt x="38" y="68"/>
                    <a:pt x="45" y="7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7" y="0"/>
                    <a:pt x="4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4" y="0"/>
                    <a:pt x="125" y="1"/>
                  </a:cubicBezTo>
                  <a:cubicBezTo>
                    <a:pt x="125" y="2"/>
                    <a:pt x="126" y="2"/>
                    <a:pt x="126" y="3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7"/>
                    <a:pt x="125" y="8"/>
                    <a:pt x="125" y="8"/>
                  </a:cubicBezTo>
                  <a:cubicBezTo>
                    <a:pt x="119" y="15"/>
                    <a:pt x="116" y="21"/>
                    <a:pt x="116" y="27"/>
                  </a:cubicBezTo>
                  <a:cubicBezTo>
                    <a:pt x="116" y="37"/>
                    <a:pt x="125" y="45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8" y="46"/>
                  </a:cubicBezTo>
                  <a:cubicBezTo>
                    <a:pt x="149" y="45"/>
                    <a:pt x="158" y="37"/>
                    <a:pt x="158" y="27"/>
                  </a:cubicBezTo>
                  <a:cubicBezTo>
                    <a:pt x="158" y="21"/>
                    <a:pt x="155" y="14"/>
                    <a:pt x="149" y="8"/>
                  </a:cubicBezTo>
                  <a:cubicBezTo>
                    <a:pt x="149" y="8"/>
                    <a:pt x="148" y="7"/>
                    <a:pt x="148" y="6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2"/>
                    <a:pt x="149" y="2"/>
                    <a:pt x="149" y="1"/>
                  </a:cubicBezTo>
                  <a:cubicBezTo>
                    <a:pt x="150" y="0"/>
                    <a:pt x="151" y="0"/>
                    <a:pt x="151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8" y="0"/>
                    <a:pt x="229" y="1"/>
                    <a:pt x="229" y="3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36" y="68"/>
                    <a:pt x="243" y="65"/>
                    <a:pt x="250" y="65"/>
                  </a:cubicBezTo>
                  <a:cubicBezTo>
                    <a:pt x="250" y="65"/>
                    <a:pt x="250" y="65"/>
                    <a:pt x="250" y="65"/>
                  </a:cubicBezTo>
                  <a:cubicBezTo>
                    <a:pt x="263" y="66"/>
                    <a:pt x="273" y="77"/>
                    <a:pt x="274" y="92"/>
                  </a:cubicBezTo>
                  <a:cubicBezTo>
                    <a:pt x="274" y="92"/>
                    <a:pt x="274" y="92"/>
                    <a:pt x="274" y="92"/>
                  </a:cubicBezTo>
                  <a:cubicBezTo>
                    <a:pt x="274" y="93"/>
                    <a:pt x="274" y="93"/>
                    <a:pt x="274" y="93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2" y="108"/>
                    <a:pt x="262" y="119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2" y="119"/>
                    <a:pt x="236" y="116"/>
                    <a:pt x="229" y="111"/>
                  </a:cubicBezTo>
                  <a:cubicBezTo>
                    <a:pt x="229" y="181"/>
                    <a:pt x="229" y="181"/>
                    <a:pt x="229" y="181"/>
                  </a:cubicBezTo>
                  <a:cubicBezTo>
                    <a:pt x="229" y="183"/>
                    <a:pt x="228" y="184"/>
                    <a:pt x="226" y="184"/>
                  </a:cubicBezTo>
                  <a:close/>
                  <a:moveTo>
                    <a:pt x="156" y="178"/>
                  </a:moveTo>
                  <a:cubicBezTo>
                    <a:pt x="223" y="178"/>
                    <a:pt x="223" y="178"/>
                    <a:pt x="223" y="178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3" y="105"/>
                    <a:pt x="224" y="104"/>
                    <a:pt x="224" y="104"/>
                  </a:cubicBezTo>
                  <a:cubicBezTo>
                    <a:pt x="225" y="103"/>
                    <a:pt x="226" y="103"/>
                    <a:pt x="226" y="103"/>
                  </a:cubicBezTo>
                  <a:cubicBezTo>
                    <a:pt x="228" y="103"/>
                    <a:pt x="228" y="103"/>
                    <a:pt x="228" y="103"/>
                  </a:cubicBezTo>
                  <a:cubicBezTo>
                    <a:pt x="229" y="103"/>
                    <a:pt x="229" y="103"/>
                    <a:pt x="230" y="104"/>
                  </a:cubicBezTo>
                  <a:cubicBezTo>
                    <a:pt x="236" y="110"/>
                    <a:pt x="243" y="113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59" y="113"/>
                    <a:pt x="267" y="104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2"/>
                  </a:cubicBezTo>
                  <a:cubicBezTo>
                    <a:pt x="268" y="81"/>
                    <a:pt x="260" y="72"/>
                    <a:pt x="250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44" y="71"/>
                    <a:pt x="237" y="74"/>
                    <a:pt x="231" y="79"/>
                  </a:cubicBezTo>
                  <a:cubicBezTo>
                    <a:pt x="230" y="80"/>
                    <a:pt x="230" y="80"/>
                    <a:pt x="229" y="80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5" y="80"/>
                    <a:pt x="223" y="79"/>
                    <a:pt x="223" y="77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61" y="13"/>
                    <a:pt x="164" y="20"/>
                    <a:pt x="164" y="27"/>
                  </a:cubicBezTo>
                  <a:cubicBezTo>
                    <a:pt x="164" y="40"/>
                    <a:pt x="153" y="51"/>
                    <a:pt x="138" y="52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38" y="52"/>
                    <a:pt x="137" y="52"/>
                    <a:pt x="137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21" y="51"/>
                    <a:pt x="110" y="40"/>
                    <a:pt x="110" y="27"/>
                  </a:cubicBezTo>
                  <a:cubicBezTo>
                    <a:pt x="110" y="20"/>
                    <a:pt x="113" y="13"/>
                    <a:pt x="119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8"/>
                    <a:pt x="51" y="79"/>
                    <a:pt x="50" y="80"/>
                  </a:cubicBezTo>
                  <a:cubicBezTo>
                    <a:pt x="50" y="80"/>
                    <a:pt x="49" y="81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37" y="74"/>
                    <a:pt x="31" y="71"/>
                    <a:pt x="25" y="71"/>
                  </a:cubicBezTo>
                  <a:cubicBezTo>
                    <a:pt x="15" y="71"/>
                    <a:pt x="7" y="80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3"/>
                  </a:cubicBezTo>
                  <a:cubicBezTo>
                    <a:pt x="7" y="104"/>
                    <a:pt x="15" y="113"/>
                    <a:pt x="25" y="113"/>
                  </a:cubicBezTo>
                  <a:cubicBezTo>
                    <a:pt x="31" y="113"/>
                    <a:pt x="37" y="110"/>
                    <a:pt x="44" y="104"/>
                  </a:cubicBezTo>
                  <a:cubicBezTo>
                    <a:pt x="44" y="104"/>
                    <a:pt x="45" y="103"/>
                    <a:pt x="46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9" y="103"/>
                    <a:pt x="50" y="103"/>
                    <a:pt x="50" y="104"/>
                  </a:cubicBezTo>
                  <a:cubicBezTo>
                    <a:pt x="51" y="105"/>
                    <a:pt x="51" y="105"/>
                    <a:pt x="51" y="106"/>
                  </a:cubicBezTo>
                  <a:cubicBezTo>
                    <a:pt x="51" y="178"/>
                    <a:pt x="51" y="178"/>
                    <a:pt x="51" y="178"/>
                  </a:cubicBezTo>
                  <a:cubicBezTo>
                    <a:pt x="118" y="178"/>
                    <a:pt x="118" y="178"/>
                    <a:pt x="118" y="178"/>
                  </a:cubicBezTo>
                  <a:cubicBezTo>
                    <a:pt x="113" y="171"/>
                    <a:pt x="110" y="165"/>
                    <a:pt x="110" y="158"/>
                  </a:cubicBezTo>
                  <a:cubicBezTo>
                    <a:pt x="110" y="145"/>
                    <a:pt x="121" y="135"/>
                    <a:pt x="136" y="134"/>
                  </a:cubicBezTo>
                  <a:cubicBezTo>
                    <a:pt x="136" y="134"/>
                    <a:pt x="136" y="134"/>
                    <a:pt x="137" y="134"/>
                  </a:cubicBezTo>
                  <a:cubicBezTo>
                    <a:pt x="137" y="134"/>
                    <a:pt x="137" y="134"/>
                    <a:pt x="137" y="134"/>
                  </a:cubicBezTo>
                  <a:cubicBezTo>
                    <a:pt x="137" y="134"/>
                    <a:pt x="138" y="134"/>
                    <a:pt x="138" y="134"/>
                  </a:cubicBezTo>
                  <a:cubicBezTo>
                    <a:pt x="153" y="135"/>
                    <a:pt x="164" y="145"/>
                    <a:pt x="164" y="158"/>
                  </a:cubicBezTo>
                  <a:cubicBezTo>
                    <a:pt x="164" y="165"/>
                    <a:pt x="161" y="171"/>
                    <a:pt x="156" y="1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="" xmlns:a16="http://schemas.microsoft.com/office/drawing/2014/main" id="{C9A1B6F6-B9B8-42A0-B8F4-C80C38578463}"/>
              </a:ext>
            </a:extLst>
          </p:cNvPr>
          <p:cNvGrpSpPr/>
          <p:nvPr/>
        </p:nvGrpSpPr>
        <p:grpSpPr>
          <a:xfrm>
            <a:off x="6923088" y="4460467"/>
            <a:ext cx="676275" cy="673100"/>
            <a:chOff x="6923088" y="4371976"/>
            <a:chExt cx="676275" cy="673100"/>
          </a:xfrm>
        </p:grpSpPr>
        <p:sp>
          <p:nvSpPr>
            <p:cNvPr id="346" name="Freeform 322">
              <a:extLst>
                <a:ext uri="{FF2B5EF4-FFF2-40B4-BE49-F238E27FC236}">
                  <a16:creationId xmlns="" xmlns:a16="http://schemas.microsoft.com/office/drawing/2014/main" id="{A239E09B-C823-4699-9C90-49A6585723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3088" y="4406901"/>
              <a:ext cx="639763" cy="638175"/>
            </a:xfrm>
            <a:custGeom>
              <a:avLst/>
              <a:gdLst>
                <a:gd name="T0" fmla="*/ 159 w 318"/>
                <a:gd name="T1" fmla="*/ 318 h 318"/>
                <a:gd name="T2" fmla="*/ 0 w 318"/>
                <a:gd name="T3" fmla="*/ 159 h 318"/>
                <a:gd name="T4" fmla="*/ 157 w 318"/>
                <a:gd name="T5" fmla="*/ 0 h 318"/>
                <a:gd name="T6" fmla="*/ 159 w 318"/>
                <a:gd name="T7" fmla="*/ 0 h 318"/>
                <a:gd name="T8" fmla="*/ 160 w 318"/>
                <a:gd name="T9" fmla="*/ 3 h 318"/>
                <a:gd name="T10" fmla="*/ 160 w 318"/>
                <a:gd name="T11" fmla="*/ 61 h 318"/>
                <a:gd name="T12" fmla="*/ 157 w 318"/>
                <a:gd name="T13" fmla="*/ 64 h 318"/>
                <a:gd name="T14" fmla="*/ 64 w 318"/>
                <a:gd name="T15" fmla="*/ 159 h 318"/>
                <a:gd name="T16" fmla="*/ 159 w 318"/>
                <a:gd name="T17" fmla="*/ 254 h 318"/>
                <a:gd name="T18" fmla="*/ 254 w 318"/>
                <a:gd name="T19" fmla="*/ 161 h 318"/>
                <a:gd name="T20" fmla="*/ 257 w 318"/>
                <a:gd name="T21" fmla="*/ 159 h 318"/>
                <a:gd name="T22" fmla="*/ 315 w 318"/>
                <a:gd name="T23" fmla="*/ 159 h 318"/>
                <a:gd name="T24" fmla="*/ 317 w 318"/>
                <a:gd name="T25" fmla="*/ 159 h 318"/>
                <a:gd name="T26" fmla="*/ 318 w 318"/>
                <a:gd name="T27" fmla="*/ 162 h 318"/>
                <a:gd name="T28" fmla="*/ 159 w 318"/>
                <a:gd name="T29" fmla="*/ 318 h 318"/>
                <a:gd name="T30" fmla="*/ 154 w 318"/>
                <a:gd name="T31" fmla="*/ 6 h 318"/>
                <a:gd name="T32" fmla="*/ 6 w 318"/>
                <a:gd name="T33" fmla="*/ 159 h 318"/>
                <a:gd name="T34" fmla="*/ 159 w 318"/>
                <a:gd name="T35" fmla="*/ 312 h 318"/>
                <a:gd name="T36" fmla="*/ 312 w 318"/>
                <a:gd name="T37" fmla="*/ 165 h 318"/>
                <a:gd name="T38" fmla="*/ 260 w 318"/>
                <a:gd name="T39" fmla="*/ 165 h 318"/>
                <a:gd name="T40" fmla="*/ 159 w 318"/>
                <a:gd name="T41" fmla="*/ 260 h 318"/>
                <a:gd name="T42" fmla="*/ 58 w 318"/>
                <a:gd name="T43" fmla="*/ 159 h 318"/>
                <a:gd name="T44" fmla="*/ 154 w 318"/>
                <a:gd name="T45" fmla="*/ 58 h 318"/>
                <a:gd name="T46" fmla="*/ 154 w 318"/>
                <a:gd name="T47" fmla="*/ 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8" h="318">
                  <a:moveTo>
                    <a:pt x="159" y="318"/>
                  </a:moveTo>
                  <a:cubicBezTo>
                    <a:pt x="71" y="318"/>
                    <a:pt x="0" y="246"/>
                    <a:pt x="0" y="159"/>
                  </a:cubicBezTo>
                  <a:cubicBezTo>
                    <a:pt x="0" y="72"/>
                    <a:pt x="70" y="1"/>
                    <a:pt x="157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59" y="1"/>
                    <a:pt x="160" y="2"/>
                    <a:pt x="160" y="3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2"/>
                    <a:pt x="158" y="64"/>
                    <a:pt x="157" y="64"/>
                  </a:cubicBezTo>
                  <a:cubicBezTo>
                    <a:pt x="106" y="65"/>
                    <a:pt x="64" y="107"/>
                    <a:pt x="64" y="159"/>
                  </a:cubicBezTo>
                  <a:cubicBezTo>
                    <a:pt x="64" y="211"/>
                    <a:pt x="106" y="254"/>
                    <a:pt x="159" y="254"/>
                  </a:cubicBezTo>
                  <a:cubicBezTo>
                    <a:pt x="210" y="254"/>
                    <a:pt x="252" y="213"/>
                    <a:pt x="254" y="161"/>
                  </a:cubicBezTo>
                  <a:cubicBezTo>
                    <a:pt x="254" y="160"/>
                    <a:pt x="255" y="159"/>
                    <a:pt x="257" y="159"/>
                  </a:cubicBezTo>
                  <a:cubicBezTo>
                    <a:pt x="315" y="159"/>
                    <a:pt x="315" y="159"/>
                    <a:pt x="315" y="159"/>
                  </a:cubicBezTo>
                  <a:cubicBezTo>
                    <a:pt x="316" y="159"/>
                    <a:pt x="316" y="159"/>
                    <a:pt x="317" y="159"/>
                  </a:cubicBezTo>
                  <a:cubicBezTo>
                    <a:pt x="317" y="160"/>
                    <a:pt x="318" y="161"/>
                    <a:pt x="318" y="162"/>
                  </a:cubicBezTo>
                  <a:cubicBezTo>
                    <a:pt x="316" y="248"/>
                    <a:pt x="245" y="318"/>
                    <a:pt x="159" y="318"/>
                  </a:cubicBezTo>
                  <a:close/>
                  <a:moveTo>
                    <a:pt x="154" y="6"/>
                  </a:moveTo>
                  <a:cubicBezTo>
                    <a:pt x="72" y="8"/>
                    <a:pt x="6" y="76"/>
                    <a:pt x="6" y="159"/>
                  </a:cubicBezTo>
                  <a:cubicBezTo>
                    <a:pt x="6" y="243"/>
                    <a:pt x="74" y="312"/>
                    <a:pt x="159" y="312"/>
                  </a:cubicBezTo>
                  <a:cubicBezTo>
                    <a:pt x="241" y="312"/>
                    <a:pt x="308" y="246"/>
                    <a:pt x="312" y="165"/>
                  </a:cubicBezTo>
                  <a:cubicBezTo>
                    <a:pt x="260" y="165"/>
                    <a:pt x="260" y="165"/>
                    <a:pt x="260" y="165"/>
                  </a:cubicBezTo>
                  <a:cubicBezTo>
                    <a:pt x="256" y="218"/>
                    <a:pt x="213" y="260"/>
                    <a:pt x="159" y="260"/>
                  </a:cubicBezTo>
                  <a:cubicBezTo>
                    <a:pt x="103" y="260"/>
                    <a:pt x="58" y="214"/>
                    <a:pt x="58" y="159"/>
                  </a:cubicBezTo>
                  <a:cubicBezTo>
                    <a:pt x="58" y="105"/>
                    <a:pt x="101" y="60"/>
                    <a:pt x="154" y="58"/>
                  </a:cubicBezTo>
                  <a:lnTo>
                    <a:pt x="15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="" xmlns:a16="http://schemas.microsoft.com/office/drawing/2014/main" id="{6A04FDA4-69D9-49C7-B53D-9DBF45D8B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7100" y="4371976"/>
              <a:ext cx="322263" cy="322263"/>
            </a:xfrm>
            <a:custGeom>
              <a:avLst/>
              <a:gdLst>
                <a:gd name="T0" fmla="*/ 157 w 160"/>
                <a:gd name="T1" fmla="*/ 160 h 160"/>
                <a:gd name="T2" fmla="*/ 99 w 160"/>
                <a:gd name="T3" fmla="*/ 160 h 160"/>
                <a:gd name="T4" fmla="*/ 96 w 160"/>
                <a:gd name="T5" fmla="*/ 157 h 160"/>
                <a:gd name="T6" fmla="*/ 3 w 160"/>
                <a:gd name="T7" fmla="*/ 64 h 160"/>
                <a:gd name="T8" fmla="*/ 0 w 160"/>
                <a:gd name="T9" fmla="*/ 61 h 160"/>
                <a:gd name="T10" fmla="*/ 0 w 160"/>
                <a:gd name="T11" fmla="*/ 3 h 160"/>
                <a:gd name="T12" fmla="*/ 1 w 160"/>
                <a:gd name="T13" fmla="*/ 0 h 160"/>
                <a:gd name="T14" fmla="*/ 3 w 160"/>
                <a:gd name="T15" fmla="*/ 0 h 160"/>
                <a:gd name="T16" fmla="*/ 3 w 160"/>
                <a:gd name="T17" fmla="*/ 0 h 160"/>
                <a:gd name="T18" fmla="*/ 160 w 160"/>
                <a:gd name="T19" fmla="*/ 157 h 160"/>
                <a:gd name="T20" fmla="*/ 159 w 160"/>
                <a:gd name="T21" fmla="*/ 160 h 160"/>
                <a:gd name="T22" fmla="*/ 157 w 160"/>
                <a:gd name="T23" fmla="*/ 160 h 160"/>
                <a:gd name="T24" fmla="*/ 102 w 160"/>
                <a:gd name="T25" fmla="*/ 154 h 160"/>
                <a:gd name="T26" fmla="*/ 154 w 160"/>
                <a:gd name="T27" fmla="*/ 154 h 160"/>
                <a:gd name="T28" fmla="*/ 6 w 160"/>
                <a:gd name="T29" fmla="*/ 6 h 160"/>
                <a:gd name="T30" fmla="*/ 6 w 160"/>
                <a:gd name="T31" fmla="*/ 58 h 160"/>
                <a:gd name="T32" fmla="*/ 102 w 160"/>
                <a:gd name="T33" fmla="*/ 15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60">
                  <a:moveTo>
                    <a:pt x="157" y="160"/>
                  </a:moveTo>
                  <a:cubicBezTo>
                    <a:pt x="99" y="160"/>
                    <a:pt x="99" y="160"/>
                    <a:pt x="99" y="160"/>
                  </a:cubicBezTo>
                  <a:cubicBezTo>
                    <a:pt x="97" y="160"/>
                    <a:pt x="96" y="159"/>
                    <a:pt x="96" y="157"/>
                  </a:cubicBezTo>
                  <a:cubicBezTo>
                    <a:pt x="95" y="106"/>
                    <a:pt x="54" y="65"/>
                    <a:pt x="3" y="64"/>
                  </a:cubicBezTo>
                  <a:cubicBezTo>
                    <a:pt x="1" y="63"/>
                    <a:pt x="0" y="62"/>
                    <a:pt x="0" y="6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9" y="1"/>
                    <a:pt x="159" y="71"/>
                    <a:pt x="160" y="157"/>
                  </a:cubicBezTo>
                  <a:cubicBezTo>
                    <a:pt x="160" y="158"/>
                    <a:pt x="159" y="159"/>
                    <a:pt x="159" y="160"/>
                  </a:cubicBezTo>
                  <a:cubicBezTo>
                    <a:pt x="158" y="160"/>
                    <a:pt x="158" y="160"/>
                    <a:pt x="157" y="160"/>
                  </a:cubicBezTo>
                  <a:close/>
                  <a:moveTo>
                    <a:pt x="102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2" y="74"/>
                    <a:pt x="86" y="8"/>
                    <a:pt x="6" y="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8" y="60"/>
                    <a:pt x="100" y="102"/>
                    <a:pt x="102" y="1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="" xmlns:a16="http://schemas.microsoft.com/office/drawing/2014/main" id="{C691BFD3-10E0-42D0-9EA3-68039C3AE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2000" y="4725988"/>
              <a:ext cx="69850" cy="92075"/>
            </a:xfrm>
            <a:custGeom>
              <a:avLst/>
              <a:gdLst>
                <a:gd name="T0" fmla="*/ 31 w 34"/>
                <a:gd name="T1" fmla="*/ 46 h 46"/>
                <a:gd name="T2" fmla="*/ 3 w 34"/>
                <a:gd name="T3" fmla="*/ 46 h 46"/>
                <a:gd name="T4" fmla="*/ 0 w 34"/>
                <a:gd name="T5" fmla="*/ 43 h 46"/>
                <a:gd name="T6" fmla="*/ 0 w 34"/>
                <a:gd name="T7" fmla="*/ 3 h 46"/>
                <a:gd name="T8" fmla="*/ 3 w 34"/>
                <a:gd name="T9" fmla="*/ 0 h 46"/>
                <a:gd name="T10" fmla="*/ 31 w 34"/>
                <a:gd name="T11" fmla="*/ 0 h 46"/>
                <a:gd name="T12" fmla="*/ 34 w 34"/>
                <a:gd name="T13" fmla="*/ 3 h 46"/>
                <a:gd name="T14" fmla="*/ 34 w 34"/>
                <a:gd name="T15" fmla="*/ 43 h 46"/>
                <a:gd name="T16" fmla="*/ 31 w 34"/>
                <a:gd name="T17" fmla="*/ 46 h 46"/>
                <a:gd name="T18" fmla="*/ 6 w 34"/>
                <a:gd name="T19" fmla="*/ 40 h 46"/>
                <a:gd name="T20" fmla="*/ 28 w 34"/>
                <a:gd name="T21" fmla="*/ 40 h 46"/>
                <a:gd name="T22" fmla="*/ 28 w 34"/>
                <a:gd name="T23" fmla="*/ 6 h 46"/>
                <a:gd name="T24" fmla="*/ 6 w 34"/>
                <a:gd name="T25" fmla="*/ 6 h 46"/>
                <a:gd name="T26" fmla="*/ 6 w 34"/>
                <a:gd name="T2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6">
                  <a:moveTo>
                    <a:pt x="31" y="46"/>
                  </a:move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4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4"/>
                    <a:pt x="32" y="46"/>
                    <a:pt x="31" y="46"/>
                  </a:cubicBezTo>
                  <a:close/>
                  <a:moveTo>
                    <a:pt x="6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40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="" xmlns:a16="http://schemas.microsoft.com/office/drawing/2014/main" id="{171373BB-1E21-4591-B96C-D3DF14D1E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8838" y="4694238"/>
              <a:ext cx="68263" cy="123825"/>
            </a:xfrm>
            <a:custGeom>
              <a:avLst/>
              <a:gdLst>
                <a:gd name="T0" fmla="*/ 31 w 34"/>
                <a:gd name="T1" fmla="*/ 62 h 62"/>
                <a:gd name="T2" fmla="*/ 3 w 34"/>
                <a:gd name="T3" fmla="*/ 62 h 62"/>
                <a:gd name="T4" fmla="*/ 0 w 34"/>
                <a:gd name="T5" fmla="*/ 59 h 62"/>
                <a:gd name="T6" fmla="*/ 0 w 34"/>
                <a:gd name="T7" fmla="*/ 3 h 62"/>
                <a:gd name="T8" fmla="*/ 3 w 34"/>
                <a:gd name="T9" fmla="*/ 0 h 62"/>
                <a:gd name="T10" fmla="*/ 31 w 34"/>
                <a:gd name="T11" fmla="*/ 0 h 62"/>
                <a:gd name="T12" fmla="*/ 34 w 34"/>
                <a:gd name="T13" fmla="*/ 3 h 62"/>
                <a:gd name="T14" fmla="*/ 34 w 34"/>
                <a:gd name="T15" fmla="*/ 59 h 62"/>
                <a:gd name="T16" fmla="*/ 31 w 34"/>
                <a:gd name="T17" fmla="*/ 62 h 62"/>
                <a:gd name="T18" fmla="*/ 6 w 34"/>
                <a:gd name="T19" fmla="*/ 56 h 62"/>
                <a:gd name="T20" fmla="*/ 28 w 34"/>
                <a:gd name="T21" fmla="*/ 56 h 62"/>
                <a:gd name="T22" fmla="*/ 28 w 34"/>
                <a:gd name="T23" fmla="*/ 6 h 62"/>
                <a:gd name="T24" fmla="*/ 6 w 34"/>
                <a:gd name="T25" fmla="*/ 6 h 62"/>
                <a:gd name="T26" fmla="*/ 6 w 34"/>
                <a:gd name="T2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62">
                  <a:moveTo>
                    <a:pt x="31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0"/>
                    <a:pt x="0" y="5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0"/>
                    <a:pt x="32" y="62"/>
                    <a:pt x="31" y="62"/>
                  </a:cubicBezTo>
                  <a:close/>
                  <a:moveTo>
                    <a:pt x="6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5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="" xmlns:a16="http://schemas.microsoft.com/office/drawing/2014/main" id="{F701E8CC-25E2-4F83-A2CE-43B61EC60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5675" y="4589463"/>
              <a:ext cx="68263" cy="228600"/>
            </a:xfrm>
            <a:custGeom>
              <a:avLst/>
              <a:gdLst>
                <a:gd name="T0" fmla="*/ 31 w 34"/>
                <a:gd name="T1" fmla="*/ 114 h 114"/>
                <a:gd name="T2" fmla="*/ 3 w 34"/>
                <a:gd name="T3" fmla="*/ 114 h 114"/>
                <a:gd name="T4" fmla="*/ 0 w 34"/>
                <a:gd name="T5" fmla="*/ 111 h 114"/>
                <a:gd name="T6" fmla="*/ 0 w 34"/>
                <a:gd name="T7" fmla="*/ 3 h 114"/>
                <a:gd name="T8" fmla="*/ 3 w 34"/>
                <a:gd name="T9" fmla="*/ 0 h 114"/>
                <a:gd name="T10" fmla="*/ 31 w 34"/>
                <a:gd name="T11" fmla="*/ 0 h 114"/>
                <a:gd name="T12" fmla="*/ 34 w 34"/>
                <a:gd name="T13" fmla="*/ 3 h 114"/>
                <a:gd name="T14" fmla="*/ 34 w 34"/>
                <a:gd name="T15" fmla="*/ 111 h 114"/>
                <a:gd name="T16" fmla="*/ 31 w 34"/>
                <a:gd name="T17" fmla="*/ 114 h 114"/>
                <a:gd name="T18" fmla="*/ 6 w 34"/>
                <a:gd name="T19" fmla="*/ 108 h 114"/>
                <a:gd name="T20" fmla="*/ 28 w 34"/>
                <a:gd name="T21" fmla="*/ 108 h 114"/>
                <a:gd name="T22" fmla="*/ 28 w 34"/>
                <a:gd name="T23" fmla="*/ 6 h 114"/>
                <a:gd name="T24" fmla="*/ 6 w 34"/>
                <a:gd name="T25" fmla="*/ 6 h 114"/>
                <a:gd name="T26" fmla="*/ 6 w 34"/>
                <a:gd name="T27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114">
                  <a:moveTo>
                    <a:pt x="31" y="114"/>
                  </a:moveTo>
                  <a:cubicBezTo>
                    <a:pt x="3" y="114"/>
                    <a:pt x="3" y="114"/>
                    <a:pt x="3" y="114"/>
                  </a:cubicBezTo>
                  <a:cubicBezTo>
                    <a:pt x="1" y="114"/>
                    <a:pt x="0" y="112"/>
                    <a:pt x="0" y="1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111"/>
                    <a:pt x="34" y="111"/>
                    <a:pt x="34" y="111"/>
                  </a:cubicBezTo>
                  <a:cubicBezTo>
                    <a:pt x="34" y="112"/>
                    <a:pt x="32" y="114"/>
                    <a:pt x="31" y="114"/>
                  </a:cubicBezTo>
                  <a:close/>
                  <a:moveTo>
                    <a:pt x="6" y="108"/>
                  </a:moveTo>
                  <a:cubicBezTo>
                    <a:pt x="28" y="108"/>
                    <a:pt x="28" y="108"/>
                    <a:pt x="28" y="10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0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9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7"/>
          <a:stretch/>
        </p:blipFill>
        <p:spPr>
          <a:xfrm>
            <a:off x="-1" y="0"/>
            <a:ext cx="12192001" cy="6858000"/>
          </a:xfr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A0E6FC5-798F-4E7C-BD3E-5ECE8FCE040B}"/>
              </a:ext>
            </a:extLst>
          </p:cNvPr>
          <p:cNvSpPr/>
          <p:nvPr/>
        </p:nvSpPr>
        <p:spPr>
          <a:xfrm>
            <a:off x="3703075" y="2385552"/>
            <a:ext cx="4785851" cy="2086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C54A65-C948-4445-827D-8A53B9EC7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507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0" b="11780"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85D055-F421-43D6-AD4D-E987AF40AE21}"/>
              </a:ext>
            </a:extLst>
          </p:cNvPr>
          <p:cNvSpPr/>
          <p:nvPr/>
        </p:nvSpPr>
        <p:spPr>
          <a:xfrm>
            <a:off x="459857" y="2201350"/>
            <a:ext cx="5493775" cy="245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BCF2E74-E33E-4513-A367-B061A5633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2858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slide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</p:spTree>
    <p:extLst>
      <p:ext uri="{BB962C8B-B14F-4D97-AF65-F5344CB8AC3E}">
        <p14:creationId xmlns:p14="http://schemas.microsoft.com/office/powerpoint/2010/main" val="27368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slide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F3F3B16-5C5C-46B1-8302-D4DFEDAE4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</a:t>
            </a:r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0" b="10140"/>
          <a:stretch>
            <a:fillRect/>
          </a:stretch>
        </p:blipFill>
        <p:spPr>
          <a:xfrm>
            <a:off x="0" y="973394"/>
            <a:ext cx="4284133" cy="5122984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7AE0D4-7C54-4C35-810E-E4F1095547F1}"/>
              </a:ext>
            </a:extLst>
          </p:cNvPr>
          <p:cNvSpPr/>
          <p:nvPr/>
        </p:nvSpPr>
        <p:spPr>
          <a:xfrm>
            <a:off x="4529279" y="1281214"/>
            <a:ext cx="1467464" cy="502162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+ Picture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811E32-9932-4778-88EA-FB077D23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</p:spTree>
    <p:extLst>
      <p:ext uri="{BB962C8B-B14F-4D97-AF65-F5344CB8AC3E}">
        <p14:creationId xmlns:p14="http://schemas.microsoft.com/office/powerpoint/2010/main" val="10829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+ Picture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811E32-9932-4778-88EA-FB077D23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pic>
        <p:nvPicPr>
          <p:cNvPr id="7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 r="10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49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+ Picture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811E32-9932-4778-88EA-FB077D23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pic>
        <p:nvPicPr>
          <p:cNvPr id="7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8" r="10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736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599E1B3-E2F8-4368-BA0F-83A82764738A}"/>
              </a:ext>
            </a:extLst>
          </p:cNvPr>
          <p:cNvSpPr/>
          <p:nvPr/>
        </p:nvSpPr>
        <p:spPr>
          <a:xfrm>
            <a:off x="0" y="5928852"/>
            <a:ext cx="6712975" cy="700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+ Picture 4</a:t>
            </a:r>
          </a:p>
        </p:txBody>
      </p:sp>
    </p:spTree>
    <p:extLst>
      <p:ext uri="{BB962C8B-B14F-4D97-AF65-F5344CB8AC3E}">
        <p14:creationId xmlns:p14="http://schemas.microsoft.com/office/powerpoint/2010/main" val="15193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D249F1D-EA9E-4E17-A5F8-EE58A852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slide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="" xmlns:a16="http://schemas.microsoft.com/office/drawing/2014/main" id="{C2860E0C-2384-4750-9199-CDDE16BF6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011414"/>
              </p:ext>
            </p:extLst>
          </p:nvPr>
        </p:nvGraphicFramePr>
        <p:xfrm>
          <a:off x="838200" y="1385888"/>
          <a:ext cx="10515600" cy="4601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33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218</Words>
  <Application>Microsoft Office PowerPoint</Application>
  <PresentationFormat>מסך רחב</PresentationFormat>
  <Paragraphs>52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Presentation Title</vt:lpstr>
      <vt:lpstr>Main title</vt:lpstr>
      <vt:lpstr>Text slide </vt:lpstr>
      <vt:lpstr>Text slide </vt:lpstr>
      <vt:lpstr>Text + Picture</vt:lpstr>
      <vt:lpstr>Text + Picture 2</vt:lpstr>
      <vt:lpstr>Text + Picture 3</vt:lpstr>
      <vt:lpstr>Text + Picture 4</vt:lpstr>
      <vt:lpstr>Graph slide </vt:lpstr>
      <vt:lpstr>Graph slide </vt:lpstr>
      <vt:lpstr>Icon bank</vt:lpstr>
      <vt:lpstr>Icon bank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Rinat</dc:creator>
  <cp:lastModifiedBy>Sagi Langer</cp:lastModifiedBy>
  <cp:revision>20</cp:revision>
  <dcterms:created xsi:type="dcterms:W3CDTF">2018-03-25T12:53:31Z</dcterms:created>
  <dcterms:modified xsi:type="dcterms:W3CDTF">2019-07-03T17:26:28Z</dcterms:modified>
</cp:coreProperties>
</file>