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2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AFB4-9197-44E8-A0EA-5D225207B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1ED1-1BE8-44AA-A1A5-AE347B7AE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B3D5-DEB8-44BE-A682-276F8AF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9E42-4068-4430-96DA-0DF246C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04A2A-EF70-425A-A096-9249B2C2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4C0E-479C-4702-B0AE-137B62CF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DA72A-1350-4799-AFA8-CC0A5DAA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FCCA-56F5-4F54-96F6-548CD04D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F18C-F093-48CE-80FC-88EFBCA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5954-F8B3-4966-B574-616FC06D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5792E-3A30-45FE-9FDB-E3656EDB8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8D899-BA98-4A5F-A68D-2594DB24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E5CE-FCCD-471C-B44D-EB0ADE18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D584-A9DB-4D25-B6CB-C282A5A5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629E-2F01-43C5-94E7-93C11F46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BE7E-41B8-40C1-85C1-954B64E3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5448-50B4-4AD3-9B3A-F1F48637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6A77-C8DA-4279-B0A9-ABF89EB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7C529-8FDB-4939-9AA4-D518E91A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7438-2DE9-4D0E-A8FE-2E5865A3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0205-AAD1-417C-A8CB-B9BC93B7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DD260-ACF2-41F2-9C33-81D0F3ED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CCA7-F333-462F-8AB9-BEC7BD1D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F21F-614A-47A0-9CE5-F8A21B06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5A21-C8A3-4F43-A042-C990AD00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E72E-283F-4D76-A9E3-BE8DC814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1332-33E9-42D5-8F56-9F9CD07F8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C2A66-CE77-46D3-9F59-1603B34B9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11B45-2BD4-45EA-BDA8-61987133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251D-D387-4F04-9D3F-5908672E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1F51-3994-4AB5-BE86-3F3C525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D8CD-0637-42A5-B870-4B5B4CEB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B9DF-4D4F-4069-96D7-7A90A500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391C-DB61-48EB-9F80-4AD0E056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44E81-DCC9-46F4-8B6E-2B58AF67F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A728D-68D0-4978-B5EF-02A9322A6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1F03A-91F5-439C-801A-AB19D4F6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6297C-5E48-40E1-9F92-7774A921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E432C-66C2-47D0-9086-DDA1C4E8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F112-0624-4BC6-A9ED-D25EF081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7C122-2E50-4018-9E77-58A618E5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79079-BD71-4EE0-836D-A8D7CA3A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0DF1C-B17B-40BA-A6F1-F37DCF18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5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5DFF6-8FA3-408D-B19B-2ECC891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1F44B-509C-4F19-9F7D-42E9AC02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0F8F7-310D-42CF-90BE-9849C432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C343-29D4-438C-A90F-1E999462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FF82-85A3-4D6B-80CF-30FE251A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32D8F-6BC6-4DCC-8EE3-33FE156B2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FC2CD-705B-4E67-B028-23E71269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70F31-A4C8-460A-B7C4-50F596B8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FAE80-389B-4BCF-A1BF-70F8DB4A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D92A-B8FA-4863-9B51-9DC8790B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FE913-D052-44B6-8188-BA0AC6484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F4A1A-C05A-4B52-A6E1-0CFA0F32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7EB65-464A-45DA-8946-449BA6DD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BD29-B6CC-4D1B-A6B8-7BB122D6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C5A5-0584-4BE4-AFB3-5DD57C09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8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F7730-E648-4B9C-A2CF-09522121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4D6A-1E8B-4CEB-89DF-041FBDE83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92B7-B0BA-481C-8056-4A0E1102A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EFA0-3CEC-47CF-B2E4-BCDAF9D4A92C}" type="datetimeFigureOut">
              <a:rPr lang="en-US" smtClean="0"/>
              <a:t>13-Jan-22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E14B-0F1E-4AD9-AA29-D85D95B44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2341-EF19-45D2-B44E-F6D1C6524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7712-A06E-421A-95D7-22655D6B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3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3A124D47-FCA0-4756-82AF-4011A7E0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18" y="0"/>
            <a:ext cx="3209763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AB195-2542-493B-8E04-762E5AD36E42}"/>
              </a:ext>
            </a:extLst>
          </p:cNvPr>
          <p:cNvCxnSpPr>
            <a:cxnSpLocks/>
          </p:cNvCxnSpPr>
          <p:nvPr/>
        </p:nvCxnSpPr>
        <p:spPr>
          <a:xfrm>
            <a:off x="4983480" y="861060"/>
            <a:ext cx="502920" cy="3336290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66BC7B-4B75-4399-AA8A-48C7A84B862E}"/>
              </a:ext>
            </a:extLst>
          </p:cNvPr>
          <p:cNvCxnSpPr>
            <a:cxnSpLocks/>
          </p:cNvCxnSpPr>
          <p:nvPr/>
        </p:nvCxnSpPr>
        <p:spPr>
          <a:xfrm flipH="1">
            <a:off x="4845363" y="4187826"/>
            <a:ext cx="641040" cy="1389058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5F69A3-860A-498E-9E86-506850C088ED}"/>
              </a:ext>
            </a:extLst>
          </p:cNvPr>
          <p:cNvCxnSpPr>
            <a:cxnSpLocks/>
          </p:cNvCxnSpPr>
          <p:nvPr/>
        </p:nvCxnSpPr>
        <p:spPr>
          <a:xfrm flipH="1">
            <a:off x="4764397" y="4185441"/>
            <a:ext cx="641039" cy="1391443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104BF1-0EB5-45B8-B51B-EEB90505D903}"/>
              </a:ext>
            </a:extLst>
          </p:cNvPr>
          <p:cNvCxnSpPr>
            <a:cxnSpLocks/>
          </p:cNvCxnSpPr>
          <p:nvPr/>
        </p:nvCxnSpPr>
        <p:spPr>
          <a:xfrm>
            <a:off x="4845363" y="5574503"/>
            <a:ext cx="114538" cy="53816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4171D5-AA1E-4E68-8C83-DF0B36F45F81}"/>
              </a:ext>
            </a:extLst>
          </p:cNvPr>
          <p:cNvCxnSpPr>
            <a:cxnSpLocks/>
          </p:cNvCxnSpPr>
          <p:nvPr/>
        </p:nvCxnSpPr>
        <p:spPr>
          <a:xfrm>
            <a:off x="4766780" y="5567360"/>
            <a:ext cx="114538" cy="53816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60EFA67-B270-4DF0-B66F-28133116B4EC}"/>
              </a:ext>
            </a:extLst>
          </p:cNvPr>
          <p:cNvSpPr/>
          <p:nvPr/>
        </p:nvSpPr>
        <p:spPr>
          <a:xfrm rot="21165386">
            <a:off x="5046509" y="2449219"/>
            <a:ext cx="223699" cy="93063"/>
          </a:xfrm>
          <a:prstGeom prst="round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B2C5B36-EA49-4154-B2F5-A376B3AD350B}"/>
              </a:ext>
            </a:extLst>
          </p:cNvPr>
          <p:cNvSpPr/>
          <p:nvPr/>
        </p:nvSpPr>
        <p:spPr>
          <a:xfrm rot="20963683">
            <a:off x="4824049" y="6104639"/>
            <a:ext cx="186080" cy="33363"/>
          </a:xfrm>
          <a:prstGeom prst="round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37F952E-341A-44D3-A4B7-41DA2BA53A15}"/>
              </a:ext>
            </a:extLst>
          </p:cNvPr>
          <p:cNvSpPr/>
          <p:nvPr/>
        </p:nvSpPr>
        <p:spPr>
          <a:xfrm rot="4627264">
            <a:off x="4945418" y="6052043"/>
            <a:ext cx="108870" cy="30663"/>
          </a:xfrm>
          <a:prstGeom prst="round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415114D-AE03-4856-A2C3-BC6B1DC25BFD}"/>
              </a:ext>
            </a:extLst>
          </p:cNvPr>
          <p:cNvSpPr/>
          <p:nvPr/>
        </p:nvSpPr>
        <p:spPr>
          <a:xfrm rot="4681074">
            <a:off x="4777724" y="6085432"/>
            <a:ext cx="108870" cy="30663"/>
          </a:xfrm>
          <a:prstGeom prst="round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4CEEB2-BA1B-4C82-84D5-DBC83DA3499C}"/>
              </a:ext>
            </a:extLst>
          </p:cNvPr>
          <p:cNvSpPr txBox="1"/>
          <p:nvPr/>
        </p:nvSpPr>
        <p:spPr>
          <a:xfrm>
            <a:off x="2628900" y="1272540"/>
            <a:ext cx="1450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Lay Flat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F414C2-CA02-488A-9FD3-011548A6BFAB}"/>
              </a:ext>
            </a:extLst>
          </p:cNvPr>
          <p:cNvCxnSpPr>
            <a:cxnSpLocks/>
          </p:cNvCxnSpPr>
          <p:nvPr/>
        </p:nvCxnSpPr>
        <p:spPr>
          <a:xfrm>
            <a:off x="4814404" y="858705"/>
            <a:ext cx="251463" cy="1637046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AE678D5-D47E-4802-821B-A9B32F002D45}"/>
              </a:ext>
            </a:extLst>
          </p:cNvPr>
          <p:cNvCxnSpPr>
            <a:cxnSpLocks/>
          </p:cNvCxnSpPr>
          <p:nvPr/>
        </p:nvCxnSpPr>
        <p:spPr>
          <a:xfrm>
            <a:off x="5144450" y="2481362"/>
            <a:ext cx="261465" cy="1715988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8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 Bayer</dc:creator>
  <cp:lastModifiedBy>Yuval Bayer</cp:lastModifiedBy>
  <cp:revision>1</cp:revision>
  <dcterms:created xsi:type="dcterms:W3CDTF">2022-01-13T07:17:31Z</dcterms:created>
  <dcterms:modified xsi:type="dcterms:W3CDTF">2022-01-13T15:56:24Z</dcterms:modified>
</cp:coreProperties>
</file>