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2ED0-8301-4394-81BE-E88CA1D5F42A}" type="datetimeFigureOut">
              <a:rPr lang="he-IL" smtClean="0"/>
              <a:t>י"ב/ניסן/תשע"ו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5709-9F53-41C5-A4A6-8BD9B773F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003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2ED0-8301-4394-81BE-E88CA1D5F42A}" type="datetimeFigureOut">
              <a:rPr lang="he-IL" smtClean="0"/>
              <a:t>י"ב/ניסן/תשע"ו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5709-9F53-41C5-A4A6-8BD9B773F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871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2ED0-8301-4394-81BE-E88CA1D5F42A}" type="datetimeFigureOut">
              <a:rPr lang="he-IL" smtClean="0"/>
              <a:t>י"ב/ניסן/תשע"ו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5709-9F53-41C5-A4A6-8BD9B773F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55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2ED0-8301-4394-81BE-E88CA1D5F42A}" type="datetimeFigureOut">
              <a:rPr lang="he-IL" smtClean="0"/>
              <a:t>י"ב/ניסן/תשע"ו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5709-9F53-41C5-A4A6-8BD9B773F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185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2ED0-8301-4394-81BE-E88CA1D5F42A}" type="datetimeFigureOut">
              <a:rPr lang="he-IL" smtClean="0"/>
              <a:t>י"ב/ניסן/תשע"ו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5709-9F53-41C5-A4A6-8BD9B773F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651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2ED0-8301-4394-81BE-E88CA1D5F42A}" type="datetimeFigureOut">
              <a:rPr lang="he-IL" smtClean="0"/>
              <a:t>י"ב/ניסן/תשע"ו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5709-9F53-41C5-A4A6-8BD9B773F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560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2ED0-8301-4394-81BE-E88CA1D5F42A}" type="datetimeFigureOut">
              <a:rPr lang="he-IL" smtClean="0"/>
              <a:t>י"ב/ניסן/תשע"ו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5709-9F53-41C5-A4A6-8BD9B773F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990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2ED0-8301-4394-81BE-E88CA1D5F42A}" type="datetimeFigureOut">
              <a:rPr lang="he-IL" smtClean="0"/>
              <a:t>י"ב/ניסן/תשע"ו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5709-9F53-41C5-A4A6-8BD9B773F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195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2ED0-8301-4394-81BE-E88CA1D5F42A}" type="datetimeFigureOut">
              <a:rPr lang="he-IL" smtClean="0"/>
              <a:t>י"ב/ניסן/תשע"ו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5709-9F53-41C5-A4A6-8BD9B773F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170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2ED0-8301-4394-81BE-E88CA1D5F42A}" type="datetimeFigureOut">
              <a:rPr lang="he-IL" smtClean="0"/>
              <a:t>י"ב/ניסן/תשע"ו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5709-9F53-41C5-A4A6-8BD9B773F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616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2ED0-8301-4394-81BE-E88CA1D5F42A}" type="datetimeFigureOut">
              <a:rPr lang="he-IL" smtClean="0"/>
              <a:t>י"ב/ניסן/תשע"ו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5709-9F53-41C5-A4A6-8BD9B773F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305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72ED0-8301-4394-81BE-E88CA1D5F42A}" type="datetimeFigureOut">
              <a:rPr lang="he-IL" smtClean="0"/>
              <a:t>י"ב/ניסן/תשע"ו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75709-9F53-41C5-A4A6-8BD9B773F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533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43865" cy="4543865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Paint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לצייר מעולם לא היה פשוט כל כך</a:t>
            </a: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875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מי אנחנו?</a:t>
            </a: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					</a:t>
            </a:r>
            <a:endParaRPr lang="he-IL" sz="3600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0" indent="0" algn="ctr">
              <a:buNone/>
            </a:pPr>
            <a:r>
              <a:rPr lang="he-IL" sz="3600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שלושה בוגרים של תכנית הסייבר</a:t>
            </a:r>
          </a:p>
          <a:p>
            <a:pPr marL="0" indent="0" algn="ctr">
              <a:buNone/>
            </a:pPr>
            <a:endParaRPr lang="he-IL" sz="3600" dirty="0" smtClean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0" indent="0" algn="ctr">
              <a:buNone/>
            </a:pPr>
            <a:r>
              <a:rPr lang="he-IL" sz="3600" dirty="0" smtClean="0">
                <a:solidFill>
                  <a:srgbClr val="00B050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כולם בעלי ניסיון בפיתוח רשתי</a:t>
            </a:r>
          </a:p>
          <a:p>
            <a:pPr marL="0" indent="0" algn="ctr">
              <a:buNone/>
            </a:pPr>
            <a:endParaRPr lang="he-IL" sz="3600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0" indent="0" algn="ctr">
              <a:buNone/>
            </a:pPr>
            <a:r>
              <a:rPr lang="he-IL" sz="3600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לפעמים גם אוהבים לקשקש בצייר</a:t>
            </a:r>
          </a:p>
        </p:txBody>
      </p:sp>
    </p:spTree>
    <p:extLst>
      <p:ext uri="{BB962C8B-B14F-4D97-AF65-F5344CB8AC3E}">
        <p14:creationId xmlns:p14="http://schemas.microsoft.com/office/powerpoint/2010/main" val="395348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39800" y="12922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he-IL" dirty="0" smtClean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0" indent="0" algn="ctr">
              <a:buNone/>
            </a:pP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אנחנו מציעים פתרון </a:t>
            </a:r>
          </a:p>
          <a:p>
            <a:pPr marL="0" indent="0" algn="ctr">
              <a:buNone/>
            </a:pPr>
            <a:endParaRPr lang="he-IL" sz="4000" dirty="0" smtClean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0" indent="0" algn="ctr">
              <a:buNone/>
            </a:pPr>
            <a:r>
              <a:rPr lang="he-IL" sz="4800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נוח, </a:t>
            </a:r>
            <a:r>
              <a:rPr lang="he-IL" sz="4800" dirty="0" smtClean="0">
                <a:solidFill>
                  <a:srgbClr val="FF0000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מהיר</a:t>
            </a:r>
            <a:r>
              <a:rPr lang="he-IL" sz="4800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וחסכוני במקום</a:t>
            </a:r>
          </a:p>
          <a:p>
            <a:pPr marL="0" indent="0" algn="ctr">
              <a:buNone/>
            </a:pPr>
            <a:endParaRPr lang="he-IL" dirty="0" smtClean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0" indent="0" algn="ctr">
              <a:buNone/>
            </a:pP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שמספק חלופה מצוינת לפתרונות הקיימים</a:t>
            </a: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102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3600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כל קו, צורה או תנועת עכבר</a:t>
            </a:r>
          </a:p>
          <a:p>
            <a:pPr marL="0" indent="0" algn="ctr">
              <a:buNone/>
            </a:pPr>
            <a:r>
              <a:rPr lang="he-IL" sz="3600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מיוצגים על ידי </a:t>
            </a:r>
            <a:r>
              <a:rPr lang="he-IL" sz="3600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רכיבי </a:t>
            </a:r>
            <a:r>
              <a:rPr lang="he-IL" sz="3600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(</a:t>
            </a:r>
            <a:r>
              <a:rPr lang="en-US" sz="3600" dirty="0" smtClean="0">
                <a:solidFill>
                  <a:schemeClr val="accent2"/>
                </a:solidFill>
                <a:cs typeface="Guttman Hatzvi" panose="02010401010101010101" pitchFamily="2" charset="-79"/>
              </a:rPr>
              <a:t>div</a:t>
            </a:r>
            <a:r>
              <a:rPr lang="he-IL" sz="3600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) בדפדפן</a:t>
            </a:r>
          </a:p>
          <a:p>
            <a:pPr marL="0" indent="0" algn="ctr">
              <a:buNone/>
            </a:pPr>
            <a:endParaRPr lang="he-IL" sz="3600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0" indent="0" algn="ctr">
              <a:buNone/>
            </a:pPr>
            <a:r>
              <a:rPr lang="he-IL" sz="3600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זאת בניגוד לשתי השיטות המובילות</a:t>
            </a:r>
          </a:p>
          <a:p>
            <a:pPr marL="0" indent="0" algn="ctr">
              <a:buNone/>
            </a:pPr>
            <a:r>
              <a:rPr lang="he-IL" sz="3600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היום בתחום, </a:t>
            </a:r>
            <a:r>
              <a:rPr lang="en-US" sz="3600" dirty="0" smtClean="0">
                <a:cs typeface="Guttman Hatzvi" panose="02010401010101010101" pitchFamily="2" charset="-79"/>
              </a:rPr>
              <a:t>SVG</a:t>
            </a:r>
            <a:r>
              <a:rPr lang="he-IL" sz="3600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ו- </a:t>
            </a:r>
            <a:r>
              <a:rPr lang="en-US" sz="3600" dirty="0" smtClean="0">
                <a:cs typeface="Guttman Hatzvi" panose="02010401010101010101" pitchFamily="2" charset="-79"/>
              </a:rPr>
              <a:t>Canvas</a:t>
            </a:r>
            <a:endParaRPr lang="he-IL" sz="3600" dirty="0" smtClean="0"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906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he-IL" dirty="0" smtClean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0" indent="0" algn="ctr">
              <a:buNone/>
            </a:pPr>
            <a:r>
              <a:rPr lang="he-IL" sz="3600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ציירשת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נכתב לחלוטין בעזרת </a:t>
            </a:r>
            <a:r>
              <a:rPr lang="en-US" dirty="0" smtClean="0">
                <a:cs typeface="Guttman Hatzvi" panose="02010401010101010101" pitchFamily="2" charset="-79"/>
              </a:rPr>
              <a:t>HTML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, </a:t>
            </a:r>
            <a:r>
              <a:rPr lang="en-US" dirty="0" smtClean="0">
                <a:cs typeface="Guttman Hatzvi" panose="02010401010101010101" pitchFamily="2" charset="-79"/>
              </a:rPr>
              <a:t>CSS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</a:p>
          <a:p>
            <a:pPr marL="0" indent="0" algn="ctr">
              <a:buNone/>
            </a:pP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ו – </a:t>
            </a:r>
            <a:r>
              <a:rPr lang="en-US" dirty="0" smtClean="0">
                <a:cs typeface="Guttman Hatzvi" panose="02010401010101010101" pitchFamily="2" charset="-79"/>
              </a:rPr>
              <a:t>jQuery</a:t>
            </a:r>
            <a:endParaRPr lang="he-IL" dirty="0" smtClean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0" indent="0" algn="ctr">
              <a:buNone/>
            </a:pP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0" indent="0" algn="ctr">
              <a:buNone/>
            </a:pP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בלי צורך להשתמש בכלים צד-שלישי,</a:t>
            </a:r>
          </a:p>
          <a:p>
            <a:pPr marL="0" indent="0" algn="ctr">
              <a:buNone/>
            </a:pP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ניתן להבטיח שתוכלו לצייר להנאתכם </a:t>
            </a:r>
            <a:r>
              <a:rPr lang="he-IL" dirty="0" smtClean="0">
                <a:solidFill>
                  <a:srgbClr val="FFC000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בכל מערכת הפעלה</a:t>
            </a:r>
          </a:p>
          <a:p>
            <a:pPr marL="0" indent="0" algn="ctr">
              <a:buNone/>
            </a:pP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ובדפדפנים פופולריים</a:t>
            </a:r>
          </a:p>
          <a:p>
            <a:pPr marL="0" indent="0" algn="ctr">
              <a:buNone/>
            </a:pP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9029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מציין מיקום תוכן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" t="-481" r="173" b="481"/>
          <a:stretch/>
        </p:blipFill>
        <p:spPr>
          <a:xfrm>
            <a:off x="0" y="928468"/>
            <a:ext cx="7325421" cy="5275384"/>
          </a:xfrm>
        </p:spPr>
      </p:pic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1676400" y="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כפי שניתן לראות, את אותה התמונה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הצלחנו להציג </a:t>
            </a:r>
            <a:r>
              <a:rPr lang="he-IL" dirty="0" smtClean="0">
                <a:solidFill>
                  <a:srgbClr val="FF0000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בהרבה פחות מקום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יתרון נוסף של </a:t>
            </a:r>
            <a:r>
              <a:rPr lang="en-US" dirty="0" smtClean="0">
                <a:cs typeface="Guttman Hatzvi" panose="02010401010101010101" pitchFamily="2" charset="-79"/>
              </a:rPr>
              <a:t>Web paint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על פני </a:t>
            </a:r>
            <a:r>
              <a:rPr lang="he-IL" dirty="0" smtClean="0">
                <a:solidFill>
                  <a:schemeClr val="accent6">
                    <a:lumMod val="50000"/>
                  </a:schemeClr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תוכנות צייר קלאסיות</a:t>
            </a:r>
            <a:endParaRPr lang="he-IL" dirty="0">
              <a:solidFill>
                <a:schemeClr val="accent6">
                  <a:lumMod val="50000"/>
                </a:schemeClr>
              </a:solidFill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  <p:pic>
        <p:nvPicPr>
          <p:cNvPr id="4" name="מציין מיקום תוכן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9" t="43308" r="2740" b="51636"/>
          <a:stretch/>
        </p:blipFill>
        <p:spPr>
          <a:xfrm>
            <a:off x="609601" y="3238500"/>
            <a:ext cx="6527800" cy="266700"/>
          </a:xfrm>
          <a:prstGeom prst="rect">
            <a:avLst/>
          </a:prstGeom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400"/>
            <a:ext cx="3552497" cy="495300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497" y="3284285"/>
            <a:ext cx="3749098" cy="51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הנה כמה ציורים שהכנו לכם..</a:t>
            </a: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1987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39167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651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106</Words>
  <Application>Microsoft Office PowerPoint</Application>
  <PresentationFormat>מסך רחב</PresentationFormat>
  <Paragraphs>32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Guttman Hatzvi</vt:lpstr>
      <vt:lpstr>Times New Roman</vt:lpstr>
      <vt:lpstr>ערכת נושא Office</vt:lpstr>
      <vt:lpstr>Web Paint</vt:lpstr>
      <vt:lpstr>מי אנחנו?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WA- Paint</dc:title>
  <dc:creator>User</dc:creator>
  <cp:lastModifiedBy>User</cp:lastModifiedBy>
  <cp:revision>18</cp:revision>
  <dcterms:created xsi:type="dcterms:W3CDTF">2016-04-20T03:29:09Z</dcterms:created>
  <dcterms:modified xsi:type="dcterms:W3CDTF">2016-04-20T12:30:04Z</dcterms:modified>
</cp:coreProperties>
</file>