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8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B716AB-C264-8B38-DE2B-B7BF7366D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1270BAD-8D4E-AFF1-1A6E-03A8E5B6B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19963B-E556-95C9-1704-685AFB13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31F-BE73-4927-BE98-D4BE1930DAFB}" type="datetimeFigureOut">
              <a:rPr lang="he-IL" smtClean="0"/>
              <a:t>ז'/אלול/תשפ"ג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33A98A4-D3D7-FF88-E78A-36B67376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9C863EB-78F7-305F-F508-8B5FE27F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EEDD-95C0-4D50-B993-38C00E0884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625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D19BD0-030B-4D5E-8F62-6F57BF0D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5ACCEF5-128D-E05E-913F-AAA1531DE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6B1A1A0-B299-2526-162B-A94EA63E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31F-BE73-4927-BE98-D4BE1930DAFB}" type="datetimeFigureOut">
              <a:rPr lang="he-IL" smtClean="0"/>
              <a:t>ז'/אלול/תשפ"ג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56501C6-D62C-FB03-75AB-026670D4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D1DF8E-5461-9C21-8012-903BFDC6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EEDD-95C0-4D50-B993-38C00E0884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523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A327593-B9EF-1BD3-1CF6-C7740D4E5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FECEFE6-7C44-F73D-4B72-233E09EA5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59D9676-C39B-2C19-0B69-6917F14F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31F-BE73-4927-BE98-D4BE1930DAFB}" type="datetimeFigureOut">
              <a:rPr lang="he-IL" smtClean="0"/>
              <a:t>ז'/אלול/תשפ"ג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EA3FAB6-017B-A0C6-D3B8-4BF9B856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99930F-AEE7-73A9-BADB-198E2A77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EEDD-95C0-4D50-B993-38C00E0884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791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E47787-C811-612B-F131-3EB290A4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A40DCA-C231-27C2-12E7-1D9B0E22C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0DB89E8-28D5-7F17-CD7A-B54B4543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31F-BE73-4927-BE98-D4BE1930DAFB}" type="datetimeFigureOut">
              <a:rPr lang="he-IL" smtClean="0"/>
              <a:t>ז'/אלול/תשפ"ג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5CE283D-71A0-ADEA-1CCE-EC0253CF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F7240A1-49B1-EB4A-255D-B3FB72C9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EEDD-95C0-4D50-B993-38C00E0884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35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6A08F2-72D6-FD75-07D4-5DB0A07D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27B15B7-969C-A239-FE3F-B172BA6D9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9D7D193-7733-D313-3C2C-687306DE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31F-BE73-4927-BE98-D4BE1930DAFB}" type="datetimeFigureOut">
              <a:rPr lang="he-IL" smtClean="0"/>
              <a:t>ז'/אלול/תשפ"ג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F97BB6C-CFAD-5D63-26C4-52140EDC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B80917-0F98-3593-00B8-E67F7975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EEDD-95C0-4D50-B993-38C00E0884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859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C49109-D8A1-7BF1-0985-A3223EE0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71890C-3483-EB01-8A9F-6753977F5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6B989DC-FCAD-6C8A-AD3E-BBFFE57A4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B6D90B9-C539-B2C8-BC88-26E9D721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31F-BE73-4927-BE98-D4BE1930DAFB}" type="datetimeFigureOut">
              <a:rPr lang="he-IL" smtClean="0"/>
              <a:t>ז'/אלול/תשפ"ג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C721C13-C787-DE41-25C6-7410C178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DF11974-92B1-6CF9-0B00-DD3AD470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EEDD-95C0-4D50-B993-38C00E0884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272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EC571D-8D45-8EE1-88D1-76C05E15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F7B6F5A-B118-58C6-6350-A43A97C0E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89232EA-D381-644A-CCAF-55952283A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A5C6FE0-E4AF-BFE9-116B-5FE7F17A2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FE5E73F-0C66-3668-B1CB-306433F0B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80DFC9C-A202-C51F-7BDB-11388338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31F-BE73-4927-BE98-D4BE1930DAFB}" type="datetimeFigureOut">
              <a:rPr lang="he-IL" smtClean="0"/>
              <a:t>ז'/אלול/תשפ"ג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AB334DC-E596-0C0F-815A-0B3A5E84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04EA1B2-9D4F-9050-038D-AAA928F4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EEDD-95C0-4D50-B993-38C00E0884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903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43AB96-4F9D-0C9A-8590-0FDD58A9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C16E3F2-559F-B229-B70A-3A783D575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31F-BE73-4927-BE98-D4BE1930DAFB}" type="datetimeFigureOut">
              <a:rPr lang="he-IL" smtClean="0"/>
              <a:t>ז'/אלול/תשפ"ג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76BE4D0-2317-FC0A-B657-20690F5F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C0374DA-1D22-45A6-3629-16449442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EEDD-95C0-4D50-B993-38C00E0884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319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BD6BA8B-D48A-8E7B-B196-0843F0A6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31F-BE73-4927-BE98-D4BE1930DAFB}" type="datetimeFigureOut">
              <a:rPr lang="he-IL" smtClean="0"/>
              <a:t>ז'/אלול/תשפ"ג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6421D92-D91A-A9F5-6522-F3969316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C09FB85-51BA-E56E-704A-3F772105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EEDD-95C0-4D50-B993-38C00E0884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13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F5CE70-1333-475A-678A-734E6EDB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8A12B3-A7D0-324D-3D16-EB87C1B76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6F412A1-093F-C0C0-68EE-1A8301181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7921870-3E35-7548-8517-3F672FA3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31F-BE73-4927-BE98-D4BE1930DAFB}" type="datetimeFigureOut">
              <a:rPr lang="he-IL" smtClean="0"/>
              <a:t>ז'/אלול/תשפ"ג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49C8DA0-216B-A344-1170-90E61C71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CED99AB-3485-8D75-8FBF-B8DDFE42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EEDD-95C0-4D50-B993-38C00E0884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879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58B8E5-6AB9-2C49-7CE5-70CEE36C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087BAAE-C4BB-4BDF-CC6B-91B5F1F01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2210B55-4B9E-1FD3-993E-E8B428F3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4405A00-83DE-B0D1-2CAD-E12C37D7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531F-BE73-4927-BE98-D4BE1930DAFB}" type="datetimeFigureOut">
              <a:rPr lang="he-IL" smtClean="0"/>
              <a:t>ז'/אלול/תשפ"ג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5CDFF31-232C-4F8C-C49E-45F226B9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21371E5-0A51-278A-4CB6-4543A441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4EEDD-95C0-4D50-B993-38C00E0884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064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04574B1-A7E1-0C14-9953-9EBDCF20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C405460-410F-896D-2137-E65B5ED3A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DA71260-8906-8836-40B5-9E4060B27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F531F-BE73-4927-BE98-D4BE1930DAFB}" type="datetimeFigureOut">
              <a:rPr lang="he-IL" smtClean="0"/>
              <a:t>ז'/אלול/תשפ"ג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BD6190E-0B1F-1B76-F188-7E61810D9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61F2115-5914-0FAC-AFB9-12E90E438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4EEDD-95C0-4D50-B993-38C00E0884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5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B1EF62-3AAF-2C8E-B43A-4EA69C298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GDD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6501923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מסך רחב</PresentationFormat>
  <Paragraphs>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GDD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GDD</dc:title>
  <dc:creator>Yuval Azure</dc:creator>
  <cp:lastModifiedBy>Yuval Azure</cp:lastModifiedBy>
  <cp:revision>1</cp:revision>
  <dcterms:created xsi:type="dcterms:W3CDTF">2023-08-24T10:11:29Z</dcterms:created>
  <dcterms:modified xsi:type="dcterms:W3CDTF">2023-08-24T10:11:47Z</dcterms:modified>
</cp:coreProperties>
</file>