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A1D62-2CB1-4992-B637-B4A0168291EE}" v="13" dt="2024-04-07T19:36:40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val Hoffman" userId="589f3743-3946-4a70-85aa-bf96c04fb1fc" providerId="ADAL" clId="{24EA1D62-2CB1-4992-B637-B4A0168291EE}"/>
    <pc:docChg chg="undo redo custSel addSld delSld modSld sldOrd">
      <pc:chgData name="Yuval Hoffman" userId="589f3743-3946-4a70-85aa-bf96c04fb1fc" providerId="ADAL" clId="{24EA1D62-2CB1-4992-B637-B4A0168291EE}" dt="2024-04-07T19:37:41.483" v="1342" actId="1036"/>
      <pc:docMkLst>
        <pc:docMk/>
      </pc:docMkLst>
      <pc:sldChg chg="modSp mod">
        <pc:chgData name="Yuval Hoffman" userId="589f3743-3946-4a70-85aa-bf96c04fb1fc" providerId="ADAL" clId="{24EA1D62-2CB1-4992-B637-B4A0168291EE}" dt="2024-04-07T19:35:05.719" v="1330" actId="207"/>
        <pc:sldMkLst>
          <pc:docMk/>
          <pc:sldMk cId="1785846645" sldId="257"/>
        </pc:sldMkLst>
        <pc:spChg chg="mod">
          <ac:chgData name="Yuval Hoffman" userId="589f3743-3946-4a70-85aa-bf96c04fb1fc" providerId="ADAL" clId="{24EA1D62-2CB1-4992-B637-B4A0168291EE}" dt="2024-04-07T19:35:05.719" v="1330" actId="207"/>
          <ac:spMkLst>
            <pc:docMk/>
            <pc:sldMk cId="1785846645" sldId="257"/>
            <ac:spMk id="3" creationId="{815A4F34-EC62-8024-C209-C57E8DCE6E11}"/>
          </ac:spMkLst>
        </pc:spChg>
      </pc:sldChg>
      <pc:sldChg chg="addSp delSp modSp mod">
        <pc:chgData name="Yuval Hoffman" userId="589f3743-3946-4a70-85aa-bf96c04fb1fc" providerId="ADAL" clId="{24EA1D62-2CB1-4992-B637-B4A0168291EE}" dt="2024-04-07T18:32:33.904" v="794" actId="20577"/>
        <pc:sldMkLst>
          <pc:docMk/>
          <pc:sldMk cId="2633767600" sldId="258"/>
        </pc:sldMkLst>
        <pc:spChg chg="mod">
          <ac:chgData name="Yuval Hoffman" userId="589f3743-3946-4a70-85aa-bf96c04fb1fc" providerId="ADAL" clId="{24EA1D62-2CB1-4992-B637-B4A0168291EE}" dt="2024-04-07T18:32:33.904" v="794" actId="20577"/>
          <ac:spMkLst>
            <pc:docMk/>
            <pc:sldMk cId="2633767600" sldId="258"/>
            <ac:spMk id="2" creationId="{16DE7EBD-58E0-34BB-B062-537659871F5D}"/>
          </ac:spMkLst>
        </pc:spChg>
        <pc:spChg chg="add del mod">
          <ac:chgData name="Yuval Hoffman" userId="589f3743-3946-4a70-85aa-bf96c04fb1fc" providerId="ADAL" clId="{24EA1D62-2CB1-4992-B637-B4A0168291EE}" dt="2024-04-07T18:32:25.992" v="793" actId="20577"/>
          <ac:spMkLst>
            <pc:docMk/>
            <pc:sldMk cId="2633767600" sldId="258"/>
            <ac:spMk id="3" creationId="{8C85F6D2-BBAB-4EB4-42C3-85F66CC367E1}"/>
          </ac:spMkLst>
        </pc:spChg>
        <pc:spChg chg="add mod">
          <ac:chgData name="Yuval Hoffman" userId="589f3743-3946-4a70-85aa-bf96c04fb1fc" providerId="ADAL" clId="{24EA1D62-2CB1-4992-B637-B4A0168291EE}" dt="2024-04-02T19:00:54.092" v="62" actId="1076"/>
          <ac:spMkLst>
            <pc:docMk/>
            <pc:sldMk cId="2633767600" sldId="258"/>
            <ac:spMk id="4" creationId="{72C52B91-9600-3322-AA58-B4561D644F90}"/>
          </ac:spMkLst>
        </pc:spChg>
        <pc:graphicFrameChg chg="add del">
          <ac:chgData name="Yuval Hoffman" userId="589f3743-3946-4a70-85aa-bf96c04fb1fc" providerId="ADAL" clId="{24EA1D62-2CB1-4992-B637-B4A0168291EE}" dt="2024-04-02T19:00:02.813" v="54" actId="26606"/>
          <ac:graphicFrameMkLst>
            <pc:docMk/>
            <pc:sldMk cId="2633767600" sldId="258"/>
            <ac:graphicFrameMk id="7" creationId="{5E9FA8E5-1721-5854-6470-2C0CE19D4773}"/>
          </ac:graphicFrameMkLst>
        </pc:graphicFrameChg>
        <pc:graphicFrameChg chg="add del">
          <ac:chgData name="Yuval Hoffman" userId="589f3743-3946-4a70-85aa-bf96c04fb1fc" providerId="ADAL" clId="{24EA1D62-2CB1-4992-B637-B4A0168291EE}" dt="2024-04-02T19:00:04.829" v="56" actId="26606"/>
          <ac:graphicFrameMkLst>
            <pc:docMk/>
            <pc:sldMk cId="2633767600" sldId="258"/>
            <ac:graphicFrameMk id="9" creationId="{2672A62B-E81B-7B4E-1C2A-D8AA6A2EEB63}"/>
          </ac:graphicFrameMkLst>
        </pc:graphicFrameChg>
        <pc:graphicFrameChg chg="add del">
          <ac:chgData name="Yuval Hoffman" userId="589f3743-3946-4a70-85aa-bf96c04fb1fc" providerId="ADAL" clId="{24EA1D62-2CB1-4992-B637-B4A0168291EE}" dt="2024-04-02T19:00:06.631" v="58" actId="26606"/>
          <ac:graphicFrameMkLst>
            <pc:docMk/>
            <pc:sldMk cId="2633767600" sldId="258"/>
            <ac:graphicFrameMk id="11" creationId="{55BBCB0E-9C11-963C-A315-410290DDA0EE}"/>
          </ac:graphicFrameMkLst>
        </pc:graphicFrameChg>
        <pc:graphicFrameChg chg="add del">
          <ac:chgData name="Yuval Hoffman" userId="589f3743-3946-4a70-85aa-bf96c04fb1fc" providerId="ADAL" clId="{24EA1D62-2CB1-4992-B637-B4A0168291EE}" dt="2024-04-02T19:00:20.590" v="60" actId="26606"/>
          <ac:graphicFrameMkLst>
            <pc:docMk/>
            <pc:sldMk cId="2633767600" sldId="258"/>
            <ac:graphicFrameMk id="13" creationId="{5E9FA8E5-1721-5854-6470-2C0CE19D4773}"/>
          </ac:graphicFrameMkLst>
        </pc:graphicFrameChg>
        <pc:picChg chg="add mod ord">
          <ac:chgData name="Yuval Hoffman" userId="589f3743-3946-4a70-85aa-bf96c04fb1fc" providerId="ADAL" clId="{24EA1D62-2CB1-4992-B637-B4A0168291EE}" dt="2024-04-02T18:59:41.022" v="52" actId="167"/>
          <ac:picMkLst>
            <pc:docMk/>
            <pc:sldMk cId="2633767600" sldId="258"/>
            <ac:picMk id="5" creationId="{15CB6E7C-E06C-914D-8D2D-D04AEB0D03CC}"/>
          </ac:picMkLst>
        </pc:picChg>
      </pc:sldChg>
      <pc:sldChg chg="addSp delSp modSp mod">
        <pc:chgData name="Yuval Hoffman" userId="589f3743-3946-4a70-85aa-bf96c04fb1fc" providerId="ADAL" clId="{24EA1D62-2CB1-4992-B637-B4A0168291EE}" dt="2024-04-07T19:36:13.841" v="1333" actId="313"/>
        <pc:sldMkLst>
          <pc:docMk/>
          <pc:sldMk cId="2816206006" sldId="259"/>
        </pc:sldMkLst>
        <pc:spChg chg="mod">
          <ac:chgData name="Yuval Hoffman" userId="589f3743-3946-4a70-85aa-bf96c04fb1fc" providerId="ADAL" clId="{24EA1D62-2CB1-4992-B637-B4A0168291EE}" dt="2024-04-07T19:36:13.841" v="1333" actId="313"/>
          <ac:spMkLst>
            <pc:docMk/>
            <pc:sldMk cId="2816206006" sldId="259"/>
            <ac:spMk id="3" creationId="{8C85F6D2-BBAB-4EB4-42C3-85F66CC367E1}"/>
          </ac:spMkLst>
        </pc:spChg>
        <pc:picChg chg="del">
          <ac:chgData name="Yuval Hoffman" userId="589f3743-3946-4a70-85aa-bf96c04fb1fc" providerId="ADAL" clId="{24EA1D62-2CB1-4992-B637-B4A0168291EE}" dt="2024-04-07T17:03:24.057" v="131" actId="478"/>
          <ac:picMkLst>
            <pc:docMk/>
            <pc:sldMk cId="2816206006" sldId="259"/>
            <ac:picMk id="5" creationId="{FF717C46-B939-83BD-B0AF-B8E7E1FDAF28}"/>
          </ac:picMkLst>
        </pc:picChg>
        <pc:picChg chg="add mod ord">
          <ac:chgData name="Yuval Hoffman" userId="589f3743-3946-4a70-85aa-bf96c04fb1fc" providerId="ADAL" clId="{24EA1D62-2CB1-4992-B637-B4A0168291EE}" dt="2024-04-02T18:59:22.690" v="48" actId="167"/>
          <ac:picMkLst>
            <pc:docMk/>
            <pc:sldMk cId="2816206006" sldId="259"/>
            <ac:picMk id="6" creationId="{BE31BCB3-884F-C4A9-FB2E-AF0AA9E7D630}"/>
          </ac:picMkLst>
        </pc:picChg>
      </pc:sldChg>
      <pc:sldChg chg="del">
        <pc:chgData name="Yuval Hoffman" userId="589f3743-3946-4a70-85aa-bf96c04fb1fc" providerId="ADAL" clId="{24EA1D62-2CB1-4992-B637-B4A0168291EE}" dt="2024-04-07T18:41:38.689" v="928" actId="47"/>
        <pc:sldMkLst>
          <pc:docMk/>
          <pc:sldMk cId="1489880109" sldId="260"/>
        </pc:sldMkLst>
      </pc:sldChg>
      <pc:sldChg chg="addSp modSp mod setBg">
        <pc:chgData name="Yuval Hoffman" userId="589f3743-3946-4a70-85aa-bf96c04fb1fc" providerId="ADAL" clId="{24EA1D62-2CB1-4992-B637-B4A0168291EE}" dt="2024-04-07T19:37:41.483" v="1342" actId="1036"/>
        <pc:sldMkLst>
          <pc:docMk/>
          <pc:sldMk cId="1955655417" sldId="261"/>
        </pc:sldMkLst>
        <pc:spChg chg="mod">
          <ac:chgData name="Yuval Hoffman" userId="589f3743-3946-4a70-85aa-bf96c04fb1fc" providerId="ADAL" clId="{24EA1D62-2CB1-4992-B637-B4A0168291EE}" dt="2024-04-07T19:37:31.925" v="1340" actId="26606"/>
          <ac:spMkLst>
            <pc:docMk/>
            <pc:sldMk cId="1955655417" sldId="261"/>
            <ac:spMk id="2" creationId="{912F323E-D3BC-22BA-B2F7-FE25C2879580}"/>
          </ac:spMkLst>
        </pc:spChg>
        <pc:spChg chg="mod">
          <ac:chgData name="Yuval Hoffman" userId="589f3743-3946-4a70-85aa-bf96c04fb1fc" providerId="ADAL" clId="{24EA1D62-2CB1-4992-B637-B4A0168291EE}" dt="2024-04-07T19:37:41.483" v="1342" actId="1036"/>
          <ac:spMkLst>
            <pc:docMk/>
            <pc:sldMk cId="1955655417" sldId="261"/>
            <ac:spMk id="3" creationId="{F43A4363-DA5F-1385-8688-2E37E84B5A70}"/>
          </ac:spMkLst>
        </pc:spChg>
        <pc:spChg chg="add">
          <ac:chgData name="Yuval Hoffman" userId="589f3743-3946-4a70-85aa-bf96c04fb1fc" providerId="ADAL" clId="{24EA1D62-2CB1-4992-B637-B4A0168291EE}" dt="2024-04-07T19:37:31.925" v="1340" actId="26606"/>
          <ac:spMkLst>
            <pc:docMk/>
            <pc:sldMk cId="1955655417" sldId="261"/>
            <ac:spMk id="9" creationId="{F13C74B1-5B17-4795-BED0-7140497B445A}"/>
          </ac:spMkLst>
        </pc:spChg>
        <pc:spChg chg="add">
          <ac:chgData name="Yuval Hoffman" userId="589f3743-3946-4a70-85aa-bf96c04fb1fc" providerId="ADAL" clId="{24EA1D62-2CB1-4992-B637-B4A0168291EE}" dt="2024-04-07T19:37:31.925" v="1340" actId="26606"/>
          <ac:spMkLst>
            <pc:docMk/>
            <pc:sldMk cId="1955655417" sldId="261"/>
            <ac:spMk id="11" creationId="{D4974D33-8DC5-464E-8C6D-BE58F0669C17}"/>
          </ac:spMkLst>
        </pc:spChg>
        <pc:picChg chg="add mod">
          <ac:chgData name="Yuval Hoffman" userId="589f3743-3946-4a70-85aa-bf96c04fb1fc" providerId="ADAL" clId="{24EA1D62-2CB1-4992-B637-B4A0168291EE}" dt="2024-04-07T19:37:31.925" v="1340" actId="26606"/>
          <ac:picMkLst>
            <pc:docMk/>
            <pc:sldMk cId="1955655417" sldId="261"/>
            <ac:picMk id="4" creationId="{326E030C-8261-4F76-2C3F-45EDA81FA32D}"/>
          </ac:picMkLst>
        </pc:picChg>
      </pc:sldChg>
      <pc:sldChg chg="addSp delSp modSp mod ord">
        <pc:chgData name="Yuval Hoffman" userId="589f3743-3946-4a70-85aa-bf96c04fb1fc" providerId="ADAL" clId="{24EA1D62-2CB1-4992-B637-B4A0168291EE}" dt="2024-04-07T19:33:43.925" v="1250"/>
        <pc:sldMkLst>
          <pc:docMk/>
          <pc:sldMk cId="255450499" sldId="262"/>
        </pc:sldMkLst>
        <pc:spChg chg="add del mod">
          <ac:chgData name="Yuval Hoffman" userId="589f3743-3946-4a70-85aa-bf96c04fb1fc" providerId="ADAL" clId="{24EA1D62-2CB1-4992-B637-B4A0168291EE}" dt="2024-04-07T18:35:38.107" v="845" actId="3680"/>
          <ac:spMkLst>
            <pc:docMk/>
            <pc:sldMk cId="255450499" sldId="262"/>
            <ac:spMk id="5" creationId="{ECF7A9D2-4E33-0850-51B7-99BCA82DB113}"/>
          </ac:spMkLst>
        </pc:spChg>
        <pc:graphicFrameChg chg="del">
          <ac:chgData name="Yuval Hoffman" userId="589f3743-3946-4a70-85aa-bf96c04fb1fc" providerId="ADAL" clId="{24EA1D62-2CB1-4992-B637-B4A0168291EE}" dt="2024-04-07T18:35:25.907" v="844" actId="21"/>
          <ac:graphicFrameMkLst>
            <pc:docMk/>
            <pc:sldMk cId="255450499" sldId="262"/>
            <ac:graphicFrameMk id="4" creationId="{87C03EC2-0DDB-1CDA-6ACC-1AD49E370DB4}"/>
          </ac:graphicFrameMkLst>
        </pc:graphicFrameChg>
        <pc:graphicFrameChg chg="add mod ord modGraphic">
          <ac:chgData name="Yuval Hoffman" userId="589f3743-3946-4a70-85aa-bf96c04fb1fc" providerId="ADAL" clId="{24EA1D62-2CB1-4992-B637-B4A0168291EE}" dt="2024-04-07T19:18:24.749" v="1227" actId="20577"/>
          <ac:graphicFrameMkLst>
            <pc:docMk/>
            <pc:sldMk cId="255450499" sldId="262"/>
            <ac:graphicFrameMk id="6" creationId="{82DE1072-E5D2-E0E1-A636-308268BEEA50}"/>
          </ac:graphicFrameMkLst>
        </pc:graphicFrameChg>
        <pc:graphicFrameChg chg="add del mod">
          <ac:chgData name="Yuval Hoffman" userId="589f3743-3946-4a70-85aa-bf96c04fb1fc" providerId="ADAL" clId="{24EA1D62-2CB1-4992-B637-B4A0168291EE}" dt="2024-04-07T19:33:26.039" v="1244" actId="478"/>
          <ac:graphicFrameMkLst>
            <pc:docMk/>
            <pc:sldMk cId="255450499" sldId="262"/>
            <ac:graphicFrameMk id="7" creationId="{EB621E12-F7AE-211F-5982-A575856E5112}"/>
          </ac:graphicFrameMkLst>
        </pc:graphicFrameChg>
        <pc:graphicFrameChg chg="add del mod">
          <ac:chgData name="Yuval Hoffman" userId="589f3743-3946-4a70-85aa-bf96c04fb1fc" providerId="ADAL" clId="{24EA1D62-2CB1-4992-B637-B4A0168291EE}" dt="2024-04-07T19:33:28.159" v="1245" actId="478"/>
          <ac:graphicFrameMkLst>
            <pc:docMk/>
            <pc:sldMk cId="255450499" sldId="262"/>
            <ac:graphicFrameMk id="8" creationId="{736E6ACD-0A71-56A3-8625-3F2C2C1823CA}"/>
          </ac:graphicFrameMkLst>
        </pc:graphicFrameChg>
        <pc:graphicFrameChg chg="add mod">
          <ac:chgData name="Yuval Hoffman" userId="589f3743-3946-4a70-85aa-bf96c04fb1fc" providerId="ADAL" clId="{24EA1D62-2CB1-4992-B637-B4A0168291EE}" dt="2024-04-07T19:33:39.868" v="1248" actId="1076"/>
          <ac:graphicFrameMkLst>
            <pc:docMk/>
            <pc:sldMk cId="255450499" sldId="262"/>
            <ac:graphicFrameMk id="9" creationId="{78B617A4-3C84-A934-9BDD-67F74E596ECF}"/>
          </ac:graphicFrameMkLst>
        </pc:graphicFrameChg>
        <pc:graphicFrameChg chg="add mod">
          <ac:chgData name="Yuval Hoffman" userId="589f3743-3946-4a70-85aa-bf96c04fb1fc" providerId="ADAL" clId="{24EA1D62-2CB1-4992-B637-B4A0168291EE}" dt="2024-04-07T19:33:31.760" v="1246" actId="1076"/>
          <ac:graphicFrameMkLst>
            <pc:docMk/>
            <pc:sldMk cId="255450499" sldId="262"/>
            <ac:graphicFrameMk id="10" creationId="{E8A7DFC7-FE0D-51D5-666F-D6D64A396B6F}"/>
          </ac:graphicFrameMkLst>
        </pc:graphicFrameChg>
      </pc:sldChg>
      <pc:sldChg chg="modSp add mod">
        <pc:chgData name="Yuval Hoffman" userId="589f3743-3946-4a70-85aa-bf96c04fb1fc" providerId="ADAL" clId="{24EA1D62-2CB1-4992-B637-B4A0168291EE}" dt="2024-04-07T18:08:23.292" v="410" actId="113"/>
        <pc:sldMkLst>
          <pc:docMk/>
          <pc:sldMk cId="1170001305" sldId="263"/>
        </pc:sldMkLst>
        <pc:spChg chg="mod">
          <ac:chgData name="Yuval Hoffman" userId="589f3743-3946-4a70-85aa-bf96c04fb1fc" providerId="ADAL" clId="{24EA1D62-2CB1-4992-B637-B4A0168291EE}" dt="2024-04-07T17:15:43.245" v="154" actId="20577"/>
          <ac:spMkLst>
            <pc:docMk/>
            <pc:sldMk cId="1170001305" sldId="263"/>
            <ac:spMk id="2" creationId="{F2192C76-7B52-7AA3-19C0-2BB01A4721C2}"/>
          </ac:spMkLst>
        </pc:spChg>
        <pc:spChg chg="mod">
          <ac:chgData name="Yuval Hoffman" userId="589f3743-3946-4a70-85aa-bf96c04fb1fc" providerId="ADAL" clId="{24EA1D62-2CB1-4992-B637-B4A0168291EE}" dt="2024-04-07T18:08:23.292" v="410" actId="113"/>
          <ac:spMkLst>
            <pc:docMk/>
            <pc:sldMk cId="1170001305" sldId="263"/>
            <ac:spMk id="3" creationId="{815A4F34-EC62-8024-C209-C57E8DCE6E11}"/>
          </ac:spMkLst>
        </pc:spChg>
      </pc:sldChg>
      <pc:sldChg chg="delSp modSp add mod">
        <pc:chgData name="Yuval Hoffman" userId="589f3743-3946-4a70-85aa-bf96c04fb1fc" providerId="ADAL" clId="{24EA1D62-2CB1-4992-B637-B4A0168291EE}" dt="2024-04-07T19:33:21.650" v="1243" actId="1076"/>
        <pc:sldMkLst>
          <pc:docMk/>
          <pc:sldMk cId="2407316591" sldId="264"/>
        </pc:sldMkLst>
        <pc:graphicFrameChg chg="mod">
          <ac:chgData name="Yuval Hoffman" userId="589f3743-3946-4a70-85aa-bf96c04fb1fc" providerId="ADAL" clId="{24EA1D62-2CB1-4992-B637-B4A0168291EE}" dt="2024-04-07T19:33:21.650" v="1243" actId="1076"/>
          <ac:graphicFrameMkLst>
            <pc:docMk/>
            <pc:sldMk cId="2407316591" sldId="264"/>
            <ac:graphicFrameMk id="8" creationId="{736E6ACD-0A71-56A3-8625-3F2C2C1823CA}"/>
          </ac:graphicFrameMkLst>
        </pc:graphicFrameChg>
        <pc:graphicFrameChg chg="del">
          <ac:chgData name="Yuval Hoffman" userId="589f3743-3946-4a70-85aa-bf96c04fb1fc" providerId="ADAL" clId="{24EA1D62-2CB1-4992-B637-B4A0168291EE}" dt="2024-04-07T19:33:07.198" v="1240" actId="478"/>
          <ac:graphicFrameMkLst>
            <pc:docMk/>
            <pc:sldMk cId="2407316591" sldId="264"/>
            <ac:graphicFrameMk id="9" creationId="{78B617A4-3C84-A934-9BDD-67F74E596ECF}"/>
          </ac:graphicFrameMkLst>
        </pc:graphicFrameChg>
        <pc:graphicFrameChg chg="del">
          <ac:chgData name="Yuval Hoffman" userId="589f3743-3946-4a70-85aa-bf96c04fb1fc" providerId="ADAL" clId="{24EA1D62-2CB1-4992-B637-B4A0168291EE}" dt="2024-04-07T19:33:10.406" v="1241" actId="478"/>
          <ac:graphicFrameMkLst>
            <pc:docMk/>
            <pc:sldMk cId="2407316591" sldId="264"/>
            <ac:graphicFrameMk id="10" creationId="{E8A7DFC7-FE0D-51D5-666F-D6D64A396B6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Without augmantion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Sheet1!$U$1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Sheet1!$T$2:$T$11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Sheet1!$U$2:$U$11</c:f>
              <c:numCache>
                <c:formatCode>General</c:formatCode>
                <c:ptCount val="10"/>
                <c:pt idx="0">
                  <c:v>1.1774</c:v>
                </c:pt>
                <c:pt idx="1">
                  <c:v>0.78400000000000003</c:v>
                </c:pt>
                <c:pt idx="2">
                  <c:v>0.69389999999999996</c:v>
                </c:pt>
                <c:pt idx="3">
                  <c:v>0.20130000000000001</c:v>
                </c:pt>
                <c:pt idx="4">
                  <c:v>0.2157</c:v>
                </c:pt>
                <c:pt idx="5">
                  <c:v>0.11070000000000001</c:v>
                </c:pt>
                <c:pt idx="6">
                  <c:v>7.6899999999999996E-2</c:v>
                </c:pt>
                <c:pt idx="7">
                  <c:v>5.7599999999999998E-2</c:v>
                </c:pt>
                <c:pt idx="8">
                  <c:v>3.9899999999999998E-2</c:v>
                </c:pt>
                <c:pt idx="9">
                  <c:v>6.0699999999999997E-2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EC-4974-8645-1C63AB75E79D}"/>
            </c:ext>
          </c:extLst>
        </c:ser>
        <c:ser>
          <c:idx val="1"/>
          <c:order val="1"/>
          <c:tx>
            <c:strRef>
              <c:f>Sheet1!$V$1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Sheet1!$T$2:$T$11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Sheet1!$V$2:$V$11</c:f>
              <c:numCache>
                <c:formatCode>General</c:formatCode>
                <c:ptCount val="10"/>
                <c:pt idx="0">
                  <c:v>1.122959</c:v>
                </c:pt>
                <c:pt idx="1">
                  <c:v>0.98759699999999995</c:v>
                </c:pt>
                <c:pt idx="2">
                  <c:v>0.93755200000000005</c:v>
                </c:pt>
                <c:pt idx="3">
                  <c:v>0.87806099999999998</c:v>
                </c:pt>
                <c:pt idx="4">
                  <c:v>0.93941399999999997</c:v>
                </c:pt>
                <c:pt idx="5">
                  <c:v>0.83312200000000003</c:v>
                </c:pt>
                <c:pt idx="6">
                  <c:v>0.83725300000000002</c:v>
                </c:pt>
                <c:pt idx="7">
                  <c:v>0.87576100000000001</c:v>
                </c:pt>
                <c:pt idx="8">
                  <c:v>0.88568199999999997</c:v>
                </c:pt>
                <c:pt idx="9">
                  <c:v>0.87117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EC-4974-8645-1C63AB75E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887007"/>
        <c:axId val="155897567"/>
      </c:scatterChart>
      <c:valAx>
        <c:axId val="155887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5897567"/>
        <c:crosses val="autoZero"/>
        <c:crossBetween val="midCat"/>
      </c:valAx>
      <c:valAx>
        <c:axId val="15589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58870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</a:t>
            </a:r>
            <a:r>
              <a:rPr lang="en-US" baseline="0"/>
              <a:t> Noise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Sheet1!$O$1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Sheet1!$N$2:$N$5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Sheet1!$O$2:$O$5</c:f>
              <c:numCache>
                <c:formatCode>General</c:formatCode>
                <c:ptCount val="4"/>
                <c:pt idx="0">
                  <c:v>0.18429999999999999</c:v>
                </c:pt>
                <c:pt idx="1">
                  <c:v>3.0099999999999998E-2</c:v>
                </c:pt>
                <c:pt idx="2">
                  <c:v>1.44E-2</c:v>
                </c:pt>
                <c:pt idx="3">
                  <c:v>1.32E-2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86-4578-B9E7-B6691A95D9C2}"/>
            </c:ext>
          </c:extLst>
        </c:ser>
        <c:ser>
          <c:idx val="1"/>
          <c:order val="1"/>
          <c:tx>
            <c:strRef>
              <c:f>Sheet1!$P$1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Sheet1!$N$2:$N$5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Sheet1!$P$2:$P$5</c:f>
              <c:numCache>
                <c:formatCode>General</c:formatCode>
                <c:ptCount val="4"/>
                <c:pt idx="0">
                  <c:v>0.93953399999999998</c:v>
                </c:pt>
                <c:pt idx="1">
                  <c:v>1.065976</c:v>
                </c:pt>
                <c:pt idx="2">
                  <c:v>1.167414</c:v>
                </c:pt>
                <c:pt idx="3">
                  <c:v>1.16597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86-4578-B9E7-B6691A95D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4825119"/>
        <c:axId val="1814825599"/>
      </c:scatterChart>
      <c:valAx>
        <c:axId val="1814825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14825599"/>
        <c:crosses val="autoZero"/>
        <c:crossBetween val="midCat"/>
      </c:valAx>
      <c:valAx>
        <c:axId val="181482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148251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Pitch shifting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0.4516</c:v>
                </c:pt>
                <c:pt idx="1">
                  <c:v>0.15909999999999999</c:v>
                </c:pt>
                <c:pt idx="2">
                  <c:v>0.25919999999999999</c:v>
                </c:pt>
                <c:pt idx="3">
                  <c:v>3.5700000000000003E-2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40-418B-BDB2-3A9C8541C67F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Sheet1!$J$2:$J$5</c:f>
              <c:numCache>
                <c:formatCode>General</c:formatCode>
                <c:ptCount val="4"/>
                <c:pt idx="0">
                  <c:v>1.11816</c:v>
                </c:pt>
                <c:pt idx="1">
                  <c:v>1.0089889999999999</c:v>
                </c:pt>
                <c:pt idx="2">
                  <c:v>0.97368699999999997</c:v>
                </c:pt>
                <c:pt idx="3">
                  <c:v>0.86847200000000002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40-418B-BDB2-3A9C8541C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7160271"/>
        <c:axId val="1807146831"/>
      </c:scatterChart>
      <c:valAx>
        <c:axId val="1807160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07146831"/>
        <c:crosses val="autoZero"/>
        <c:crossBetween val="midCat"/>
      </c:valAx>
      <c:valAx>
        <c:axId val="180714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8071602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Band</a:t>
            </a:r>
            <a:r>
              <a:rPr lang="en-US" baseline="0"/>
              <a:t> Stop Filter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0.14230000000000001</c:v>
                </c:pt>
                <c:pt idx="1">
                  <c:v>0.25669999999999998</c:v>
                </c:pt>
                <c:pt idx="2">
                  <c:v>2.5100000000000001E-2</c:v>
                </c:pt>
                <c:pt idx="3">
                  <c:v>1.15E-2</c:v>
                </c:pt>
                <c:pt idx="4">
                  <c:v>5.4000000000000003E-3</c:v>
                </c:pt>
                <c:pt idx="5">
                  <c:v>4.4000000000000003E-3</c:v>
                </c:pt>
                <c:pt idx="6">
                  <c:v>3.8E-3</c:v>
                </c:pt>
                <c:pt idx="7">
                  <c:v>2.8E-3</c:v>
                </c:pt>
                <c:pt idx="8">
                  <c:v>2.5000000000000001E-3</c:v>
                </c:pt>
                <c:pt idx="9">
                  <c:v>3.2000000000000002E-3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F6-41E9-902B-671B72A33A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0.83446699999999996</c:v>
                </c:pt>
                <c:pt idx="1">
                  <c:v>1.1484259999999999</c:v>
                </c:pt>
                <c:pt idx="2">
                  <c:v>1.326273</c:v>
                </c:pt>
                <c:pt idx="3">
                  <c:v>1.0262260000000001</c:v>
                </c:pt>
                <c:pt idx="4">
                  <c:v>1.1921409999999999</c:v>
                </c:pt>
                <c:pt idx="5">
                  <c:v>1.1962170000000001</c:v>
                </c:pt>
                <c:pt idx="6">
                  <c:v>1.248154</c:v>
                </c:pt>
                <c:pt idx="7">
                  <c:v>1.251825</c:v>
                </c:pt>
                <c:pt idx="8">
                  <c:v>1.247679</c:v>
                </c:pt>
                <c:pt idx="9">
                  <c:v>1.254702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F6-41E9-902B-671B72A33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308255"/>
        <c:axId val="1678308735"/>
      </c:scatterChart>
      <c:valAx>
        <c:axId val="1678308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678308735"/>
        <c:crosses val="autoZero"/>
        <c:crossBetween val="midCat"/>
      </c:valAx>
      <c:valAx>
        <c:axId val="167830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6783082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4363-6238-6850-250F-C9E2EBBD8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1E216-A741-08C9-9E6E-F882EDCE7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A6281-16F7-B777-FAE1-E30BB75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5B1D-7E1A-0670-1429-CCF68016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344E-109E-9708-DED7-2F17FDB3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568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6E23-AD04-A9B8-8D31-625AE497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B8B6F-BFFA-801E-6EF1-3530F6124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A7DBA-B531-B253-8862-C59B6B0F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18C9-8F53-A8A0-ACB2-8898BC30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A9D8-D2BD-45FF-1A8B-A28A48B7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102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C1BA6-FC8F-60BC-F08B-B1EB49185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7BF6-6833-A3BB-DE9D-6492A1C9B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EA189-660C-9194-D889-57ACC5C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3042-AA64-A0FC-E59B-5B38CE14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FC5C-81F9-2510-9799-B4749506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65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0CBB-99F7-DECC-6AF1-9D600476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DAE3D-7ADF-840B-0756-E77F8F356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EDDF-BAEF-D6C9-EADA-D62FCE9F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50FC-4EBB-CB55-9AB7-C5A1A471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BD88-3785-7E4C-E794-77A913AC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830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DDC9-245A-BC1B-96F0-9E806EC0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E429F-62E2-5530-CA1A-7644EC3ED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F68B-F361-DBB0-3ACD-86B774F6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169D-4321-C05B-BFE2-F165EAD1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7412-B82A-B412-1370-32109B99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46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2E40-15F3-F4A8-BDB0-02AC06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1296-7417-8669-A335-5630B7398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7DB95-3ED0-F18D-CA2C-849BE0137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D73CB-932D-B812-5602-39EDCDC2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694E7-9C14-5FB4-F40A-27ABC2CA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ABF9-3BD8-3DA9-4E9C-93E03B40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965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4530-F93A-3F6E-717E-C34FE63E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74220-8C30-C7C1-01FF-A5AA90C4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EC307-20B8-AA8B-63FA-2358ACDA8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30D8A-B070-412A-D770-A0AECF564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89BD0-3171-B62A-47A5-7C39E4F70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06C01-6A7C-4F7A-E7D2-8458FA27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A7A63-2E25-1933-5C8F-880072EC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93A02-9E77-8F9B-CAA7-58EAA08A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87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57F6-347D-2754-306B-7D7770C9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11075-9AE1-F098-C2DD-C77A4D6D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6D417-C653-B99E-65E3-577D452D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A2600-AB22-4A2B-C87B-3166EF15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68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15520-BA62-FC52-92EB-54B5E77A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8EFBB-46EC-C83E-BCC2-87F83246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F07FF-3884-F84F-0E21-7182D12E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890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A070-B7C5-D3F0-6827-CA26EE31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364F-9773-26E4-0D72-7CC70A33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97B7D-34BD-E028-9879-BBA982C56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1E5EE-6BA1-8F0E-7B6E-7AEC92B4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9932C-9E44-789A-3AE9-2128344D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6C9AC-9E52-D04C-E547-1A54F217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9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5D69-7A5C-CEF7-8DAD-406B84F1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0876D-4BC3-2880-4D1F-E3754C250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C77C3-1F1C-2141-D248-FC0C0AE18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BC7AD-2614-DEC0-2A9F-9AF2F389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9E42A-DB60-E183-AB19-D9DAA975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31783-1578-57D0-9E5B-3C992B74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490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BD0E0-0F4D-0412-DD7C-91CD2B77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FA3C-9AF4-7C7F-3AC6-A888D8231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BE80-CAE7-E229-5D03-FBBD79E64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6CF27-5EE9-47CE-9CE7-338C56D04718}" type="datetimeFigureOut">
              <a:rPr lang="en-IL" smtClean="0"/>
              <a:t>07/04/2024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3AB9-82FB-0BF5-CBAC-78B103625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67C-060B-3E0E-05A2-6CB5A885D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C9EF7-061D-40F2-AD8B-F0325A9137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850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 harmonica on a music sheet">
            <a:extLst>
              <a:ext uri="{FF2B5EF4-FFF2-40B4-BE49-F238E27FC236}">
                <a16:creationId xmlns:a16="http://schemas.microsoft.com/office/drawing/2014/main" id="{DDA97164-E23B-0828-7593-80A09B21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FDC88-90D9-AF1C-26C1-7BAB1B496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MUSIC GENRE CLASSIFIER</a:t>
            </a:r>
            <a:endParaRPr lang="en-IL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A5B4D-5725-E252-4A87-7DAECA0E5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Yuval Hoffman and Roee Hadar</a:t>
            </a:r>
            <a:endParaRPr lang="en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92C76-7B52-7AA3-19C0-2BB01A47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4F34-EC62-8024-C209-C57E8DCE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900" dirty="0"/>
              <a:t>Music classification is used by many in order to improve our music experience.</a:t>
            </a:r>
          </a:p>
          <a:p>
            <a:r>
              <a:rPr lang="en-US" sz="1900" dirty="0"/>
              <a:t>The music classification is a multi-</a:t>
            </a:r>
            <a:r>
              <a:rPr lang="en-US" sz="1900" dirty="0" err="1"/>
              <a:t>lables</a:t>
            </a:r>
            <a:r>
              <a:rPr lang="en-US" sz="1900" dirty="0"/>
              <a:t> ML problems.</a:t>
            </a:r>
          </a:p>
          <a:p>
            <a:r>
              <a:rPr lang="en-US" sz="1900" dirty="0"/>
              <a:t>Our </a:t>
            </a:r>
            <a:r>
              <a:rPr lang="en-US" sz="1900" dirty="0" err="1"/>
              <a:t>DataBase</a:t>
            </a:r>
            <a:r>
              <a:rPr lang="en-US" sz="1900" dirty="0"/>
              <a:t> is ‘</a:t>
            </a:r>
            <a:r>
              <a:rPr lang="en-US" sz="1900" dirty="0" err="1"/>
              <a:t>gtzan</a:t>
            </a:r>
            <a:r>
              <a:rPr lang="en-US" sz="1900" dirty="0"/>
              <a:t>’ consists of 30s of 1000 songs, and have a </a:t>
            </a:r>
            <a:r>
              <a:rPr lang="he-IL" sz="1900" dirty="0"/>
              <a:t>10</a:t>
            </a:r>
            <a:r>
              <a:rPr lang="en-US" sz="1900" dirty="0"/>
              <a:t> categories.</a:t>
            </a:r>
            <a:endParaRPr lang="he-IL" sz="1900" dirty="0"/>
          </a:p>
          <a:p>
            <a:r>
              <a:rPr lang="en-US" sz="1900" dirty="0"/>
              <a:t>Our model’s paper is </a:t>
            </a:r>
            <a:r>
              <a:rPr lang="en-US" sz="19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“</a:t>
            </a:r>
            <a:r>
              <a:rPr lang="en-US" sz="190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DistilHuBERT</a:t>
            </a:r>
            <a:r>
              <a:rPr lang="en-US" sz="19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Speech Representation Learning by Layer-wise Distillation of Hidden-unit BERT”.</a:t>
            </a:r>
          </a:p>
          <a:p>
            <a:r>
              <a:rPr lang="en-US" sz="1900" dirty="0"/>
              <a:t>We used his trained model and using augmentation. </a:t>
            </a:r>
            <a:r>
              <a:rPr lang="en-US" sz="1900" dirty="0">
                <a:solidFill>
                  <a:schemeClr val="bg1"/>
                </a:solidFill>
              </a:rPr>
              <a:t>The augmentation didn’t improve the accuracy.</a:t>
            </a:r>
            <a:endParaRPr lang="en-IL" sz="1900" dirty="0">
              <a:solidFill>
                <a:schemeClr val="bg1"/>
              </a:solidFill>
            </a:endParaRPr>
          </a:p>
        </p:txBody>
      </p:sp>
      <p:pic>
        <p:nvPicPr>
          <p:cNvPr id="5" name="Picture 4" descr="A harmonica on a music sheet">
            <a:extLst>
              <a:ext uri="{FF2B5EF4-FFF2-40B4-BE49-F238E27FC236}">
                <a16:creationId xmlns:a16="http://schemas.microsoft.com/office/drawing/2014/main" id="{AD5BEF88-D65F-7E02-D267-862F475A5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0" r="3055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92C76-7B52-7AA3-19C0-2BB01A47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The PROBLEM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4F34-EC62-8024-C209-C57E8DCE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Music classification vs Image classification.</a:t>
            </a:r>
          </a:p>
          <a:p>
            <a:pPr lvl="1"/>
            <a:r>
              <a:rPr lang="en-US" sz="1500" dirty="0"/>
              <a:t>Music genre can be identified with only </a:t>
            </a:r>
            <a:r>
              <a:rPr lang="en-US" sz="1500" b="1" dirty="0"/>
              <a:t>small part of the song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A song might have </a:t>
            </a:r>
            <a:r>
              <a:rPr lang="en-US" sz="1500" b="1" dirty="0"/>
              <a:t>multiple genre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Image processing is focused on </a:t>
            </a:r>
            <a:r>
              <a:rPr lang="en-US" sz="1500" b="1" dirty="0"/>
              <a:t>object recognition.</a:t>
            </a:r>
          </a:p>
          <a:p>
            <a:r>
              <a:rPr lang="en-US" sz="1900" dirty="0">
                <a:solidFill>
                  <a:schemeClr val="bg1"/>
                </a:solidFill>
              </a:rPr>
              <a:t>We used his trained model and using augmentation</a:t>
            </a:r>
            <a:r>
              <a:rPr lang="he-IL" sz="1900" dirty="0">
                <a:solidFill>
                  <a:schemeClr val="bg1"/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 we improved its results by  ##.</a:t>
            </a:r>
            <a:endParaRPr lang="en-IL" sz="1900" dirty="0">
              <a:solidFill>
                <a:schemeClr val="bg1"/>
              </a:solidFill>
            </a:endParaRPr>
          </a:p>
        </p:txBody>
      </p:sp>
      <p:pic>
        <p:nvPicPr>
          <p:cNvPr id="5" name="Picture 4" descr="A harmonica on a music sheet">
            <a:extLst>
              <a:ext uri="{FF2B5EF4-FFF2-40B4-BE49-F238E27FC236}">
                <a16:creationId xmlns:a16="http://schemas.microsoft.com/office/drawing/2014/main" id="{AD5BEF88-D65F-7E02-D267-862F475A5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0" r="3055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harmonica on a music sheet">
            <a:extLst>
              <a:ext uri="{FF2B5EF4-FFF2-40B4-BE49-F238E27FC236}">
                <a16:creationId xmlns:a16="http://schemas.microsoft.com/office/drawing/2014/main" id="{BE31BCB3-884F-C4A9-FB2E-AF0AA9E7D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0" r="3055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E7EBD-58E0-34BB-B062-53765987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Pre-tuned </a:t>
            </a:r>
            <a:r>
              <a:rPr lang="en-US" dirty="0"/>
              <a:t>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6D2-BBAB-4EB4-42C3-85F66CC3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943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sz="280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DistilHuBERT</a:t>
            </a:r>
            <a:r>
              <a:rPr lang="en-US" dirty="0"/>
              <a:t> model is a distillation model of </a:t>
            </a:r>
            <a:r>
              <a:rPr lang="en-US" dirty="0" err="1"/>
              <a:t>HuBERT</a:t>
            </a:r>
            <a:r>
              <a:rPr lang="en-US" dirty="0"/>
              <a:t>, a self-supervised model based.</a:t>
            </a:r>
          </a:p>
          <a:p>
            <a:r>
              <a:rPr lang="en-US" dirty="0"/>
              <a:t>The distillation based on teacher – student framework.</a:t>
            </a:r>
          </a:p>
          <a:p>
            <a:r>
              <a:rPr lang="en-US" dirty="0"/>
              <a:t>The model</a:t>
            </a:r>
            <a:r>
              <a:rPr lang="he-IL" dirty="0"/>
              <a:t> </a:t>
            </a:r>
            <a:r>
              <a:rPr lang="en-US" dirty="0"/>
              <a:t> consists of:</a:t>
            </a:r>
            <a:endParaRPr lang="en-US" b="1" dirty="0"/>
          </a:p>
          <a:p>
            <a:pPr lvl="1"/>
            <a:r>
              <a:rPr lang="en-US" b="1" dirty="0"/>
              <a:t>CNN</a:t>
            </a:r>
            <a:r>
              <a:rPr lang="en-US" dirty="0"/>
              <a:t> Encoder</a:t>
            </a:r>
          </a:p>
          <a:p>
            <a:pPr lvl="1"/>
            <a:r>
              <a:rPr lang="en-US" dirty="0"/>
              <a:t>A few </a:t>
            </a:r>
            <a:r>
              <a:rPr lang="en-US" b="1" dirty="0"/>
              <a:t>musk</a:t>
            </a:r>
            <a:r>
              <a:rPr lang="en-US" dirty="0"/>
              <a:t> area.</a:t>
            </a:r>
          </a:p>
          <a:p>
            <a:pPr lvl="1"/>
            <a:r>
              <a:rPr lang="en-US" b="1" dirty="0"/>
              <a:t>Attention</a:t>
            </a:r>
            <a:endParaRPr lang="he-IL" b="1" dirty="0"/>
          </a:p>
          <a:p>
            <a:pPr lvl="1"/>
            <a:r>
              <a:rPr lang="en-US" b="1" dirty="0"/>
              <a:t>Dropout</a:t>
            </a:r>
          </a:p>
          <a:p>
            <a:pPr lvl="1"/>
            <a:r>
              <a:rPr lang="en-US" b="1" dirty="0"/>
              <a:t>## parameters</a:t>
            </a:r>
          </a:p>
          <a:p>
            <a:r>
              <a:rPr lang="en-US" dirty="0"/>
              <a:t>The </a:t>
            </a:r>
            <a:r>
              <a:rPr lang="en-US" dirty="0" err="1"/>
              <a:t>HuBERT</a:t>
            </a:r>
            <a:r>
              <a:rPr lang="en-US" dirty="0"/>
              <a:t> model is a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Pre-tuned </a:t>
            </a:r>
            <a:r>
              <a:rPr lang="en-US" dirty="0"/>
              <a:t>on LLM DB “</a:t>
            </a:r>
            <a:r>
              <a:rPr lang="en-US" dirty="0" err="1"/>
              <a:t>Librispeech</a:t>
            </a:r>
            <a:r>
              <a:rPr lang="en-US" dirty="0"/>
              <a:t>”.</a:t>
            </a:r>
          </a:p>
          <a:p>
            <a:r>
              <a:rPr lang="en-US" dirty="0"/>
              <a:t>Transform Learning to Music Genre Classifier.</a:t>
            </a:r>
          </a:p>
        </p:txBody>
      </p:sp>
    </p:spTree>
    <p:extLst>
      <p:ext uri="{BB962C8B-B14F-4D97-AF65-F5344CB8AC3E}">
        <p14:creationId xmlns:p14="http://schemas.microsoft.com/office/powerpoint/2010/main" val="281620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rmonica on a music sheet">
            <a:extLst>
              <a:ext uri="{FF2B5EF4-FFF2-40B4-BE49-F238E27FC236}">
                <a16:creationId xmlns:a16="http://schemas.microsoft.com/office/drawing/2014/main" id="{15CB6E7C-E06C-914D-8D2D-D04AEB0D0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40" r="3055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E7EBD-58E0-34BB-B062-53765987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gtzan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/>
              <a:t>DataBase</a:t>
            </a:r>
            <a:r>
              <a:rPr lang="en-US" dirty="0"/>
              <a:t>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6D2-BBAB-4EB4-42C3-85F66CC3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36850"/>
            <a:ext cx="5736771" cy="2452463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r>
              <a:rPr lang="en-US" dirty="0"/>
              <a:t> There are 10 genres, each containing 100 tracks which are all 22050Hz Mono 16-bit audio files in .wav format. </a:t>
            </a:r>
          </a:p>
          <a:p>
            <a:r>
              <a:rPr lang="en-US" dirty="0"/>
              <a:t>We trained on 40% (~40 song per category) and validate on 10% (~10 song per category).</a:t>
            </a:r>
            <a:endParaRPr lang="he-IL" dirty="0"/>
          </a:p>
          <a:p>
            <a:r>
              <a:rPr lang="en-US" dirty="0"/>
              <a:t>The genres are: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52B91-9600-3322-AA58-B4561D644F90}"/>
              </a:ext>
            </a:extLst>
          </p:cNvPr>
          <p:cNvSpPr txBox="1">
            <a:spLocks/>
          </p:cNvSpPr>
          <p:nvPr/>
        </p:nvSpPr>
        <p:spPr>
          <a:xfrm>
            <a:off x="685799" y="4435475"/>
            <a:ext cx="10515600" cy="205740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blues</a:t>
            </a:r>
          </a:p>
          <a:p>
            <a:pPr lvl="1"/>
            <a:r>
              <a:rPr lang="en-US" dirty="0"/>
              <a:t>classical</a:t>
            </a:r>
          </a:p>
          <a:p>
            <a:pPr lvl="1"/>
            <a:r>
              <a:rPr lang="en-US" dirty="0"/>
              <a:t>country</a:t>
            </a:r>
          </a:p>
          <a:p>
            <a:pPr lvl="1"/>
            <a:r>
              <a:rPr lang="en-US" dirty="0"/>
              <a:t>disco</a:t>
            </a:r>
          </a:p>
          <a:p>
            <a:pPr lvl="1"/>
            <a:r>
              <a:rPr lang="en-US" dirty="0" err="1"/>
              <a:t>hiphop</a:t>
            </a:r>
            <a:endParaRPr lang="en-US" dirty="0"/>
          </a:p>
          <a:p>
            <a:pPr lvl="1"/>
            <a:r>
              <a:rPr lang="en-US" dirty="0"/>
              <a:t>jazz</a:t>
            </a:r>
          </a:p>
          <a:p>
            <a:pPr lvl="1"/>
            <a:r>
              <a:rPr lang="en-US" dirty="0"/>
              <a:t>metal</a:t>
            </a:r>
          </a:p>
          <a:p>
            <a:pPr lvl="1"/>
            <a:r>
              <a:rPr lang="en-US" dirty="0"/>
              <a:t>pop</a:t>
            </a:r>
          </a:p>
          <a:p>
            <a:pPr lvl="1"/>
            <a:r>
              <a:rPr lang="en-US" dirty="0"/>
              <a:t>reggae</a:t>
            </a:r>
          </a:p>
          <a:p>
            <a:pPr lvl="1"/>
            <a:r>
              <a:rPr lang="en-US" dirty="0"/>
              <a:t>rock</a:t>
            </a:r>
            <a:endParaRPr lang="en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6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F323E-D3BC-22BA-B2F7-FE25C287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Augmentation of song</a:t>
            </a:r>
            <a:endParaRPr lang="en-IL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4363-DA5F-1385-8688-2E37E84B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83785"/>
            <a:ext cx="4670097" cy="3719924"/>
          </a:xfrm>
        </p:spPr>
        <p:txBody>
          <a:bodyPr>
            <a:normAutofit/>
          </a:bodyPr>
          <a:lstStyle/>
          <a:p>
            <a:r>
              <a:rPr lang="en-US" sz="1900" dirty="0"/>
              <a:t>White Noise:</a:t>
            </a:r>
          </a:p>
          <a:p>
            <a:pPr lvl="1"/>
            <a:r>
              <a:rPr lang="en-US" sz="1900" dirty="0"/>
              <a:t>Add 5% White Noise to the audio.</a:t>
            </a:r>
          </a:p>
          <a:p>
            <a:r>
              <a:rPr lang="en-US" sz="1900" dirty="0"/>
              <a:t>Pitch Shifting:</a:t>
            </a:r>
          </a:p>
          <a:p>
            <a:pPr lvl="1"/>
            <a:r>
              <a:rPr lang="en-US" sz="1900" dirty="0"/>
              <a:t>Increase (or decrease) the main frequency of the audio by about</a:t>
            </a:r>
            <a:br>
              <a:rPr lang="en-US" sz="1900" dirty="0"/>
            </a:br>
            <a:r>
              <a:rPr lang="en-US" sz="1900" dirty="0"/>
              <a:t> -5%~5%.</a:t>
            </a:r>
          </a:p>
          <a:p>
            <a:r>
              <a:rPr lang="en-US" sz="1900" dirty="0"/>
              <a:t>BSF:</a:t>
            </a:r>
          </a:p>
          <a:p>
            <a:pPr lvl="1"/>
            <a:r>
              <a:rPr lang="en-US" sz="1900" dirty="0"/>
              <a:t>BSF 20% of the audio bandwidth at random central frequencies.</a:t>
            </a:r>
          </a:p>
        </p:txBody>
      </p:sp>
      <p:pic>
        <p:nvPicPr>
          <p:cNvPr id="4" name="Picture 3" descr="A harmonica on a music sheet">
            <a:extLst>
              <a:ext uri="{FF2B5EF4-FFF2-40B4-BE49-F238E27FC236}">
                <a16:creationId xmlns:a16="http://schemas.microsoft.com/office/drawing/2014/main" id="{326E030C-8261-4F76-2C3F-45EDA81FA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4" r="2678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565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FBB6-C39A-B24D-3F28-31F8FD10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DE1072-E5D2-E0E1-A636-308268BEEA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589631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96457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074834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815526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5080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DATABASE: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GTZN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GTZN+Noise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GTZN+Pitch</a:t>
                      </a:r>
                      <a:r>
                        <a:rPr lang="en-US" dirty="0"/>
                        <a:t> Shift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GTZN+BSF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7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1456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B621E12-F7AE-211F-5982-A575856E5112}"/>
              </a:ext>
            </a:extLst>
          </p:cNvPr>
          <p:cNvGraphicFramePr>
            <a:graphicFrameLocks/>
          </p:cNvGraphicFramePr>
          <p:nvPr/>
        </p:nvGraphicFramePr>
        <p:xfrm>
          <a:off x="740229" y="29190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6E6ACD-0A71-56A3-8625-3F2C2C182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537033"/>
              </p:ext>
            </p:extLst>
          </p:nvPr>
        </p:nvGraphicFramePr>
        <p:xfrm>
          <a:off x="6629400" y="29952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731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FBB6-C39A-B24D-3F28-31F8FD10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DE1072-E5D2-E0E1-A636-308268BEE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13908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589631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96457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074834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815526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50808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DATABASE: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GTZN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GTZN+Noise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GTZN+Pitch</a:t>
                      </a:r>
                      <a:r>
                        <a:rPr lang="en-US" dirty="0"/>
                        <a:t> Shift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GTZN+BSF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7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14566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8B617A4-3C84-A934-9BDD-67F74E596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735248"/>
              </p:ext>
            </p:extLst>
          </p:nvPr>
        </p:nvGraphicFramePr>
        <p:xfrm>
          <a:off x="6096000" y="31677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A7DFC7-FE0D-51D5-666F-D6D64A396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578588"/>
              </p:ext>
            </p:extLst>
          </p:nvPr>
        </p:nvGraphicFramePr>
        <p:xfrm>
          <a:off x="838200" y="31677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45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367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ADLaM Display</vt:lpstr>
      <vt:lpstr>Aptos</vt:lpstr>
      <vt:lpstr>Aptos Display</vt:lpstr>
      <vt:lpstr>Arial</vt:lpstr>
      <vt:lpstr>Courier New</vt:lpstr>
      <vt:lpstr>Office Theme</vt:lpstr>
      <vt:lpstr>MUSIC GENRE CLASSIFIER</vt:lpstr>
      <vt:lpstr>Introduction</vt:lpstr>
      <vt:lpstr>The PROBLEM</vt:lpstr>
      <vt:lpstr>The Pre-tuned MODEL</vt:lpstr>
      <vt:lpstr>The gtzan DataBase:</vt:lpstr>
      <vt:lpstr>Augmentation of song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CLASSIFIER</dc:title>
  <dc:creator>Yuval Hoffman</dc:creator>
  <cp:lastModifiedBy>Yuval Hoffman</cp:lastModifiedBy>
  <cp:revision>1</cp:revision>
  <dcterms:created xsi:type="dcterms:W3CDTF">2024-04-02T07:43:41Z</dcterms:created>
  <dcterms:modified xsi:type="dcterms:W3CDTF">2024-04-07T19:37:49Z</dcterms:modified>
</cp:coreProperties>
</file>