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1"/>
  </p:notesMasterIdLst>
  <p:sldIdLst>
    <p:sldId id="256" r:id="rId2"/>
    <p:sldId id="270" r:id="rId3"/>
    <p:sldId id="309" r:id="rId4"/>
    <p:sldId id="259" r:id="rId5"/>
    <p:sldId id="320" r:id="rId6"/>
    <p:sldId id="310" r:id="rId7"/>
    <p:sldId id="312" r:id="rId8"/>
    <p:sldId id="314" r:id="rId9"/>
    <p:sldId id="316" r:id="rId10"/>
    <p:sldId id="321" r:id="rId11"/>
    <p:sldId id="319" r:id="rId12"/>
    <p:sldId id="263" r:id="rId13"/>
    <p:sldId id="317" r:id="rId14"/>
    <p:sldId id="318" r:id="rId15"/>
    <p:sldId id="322" r:id="rId16"/>
    <p:sldId id="324" r:id="rId17"/>
    <p:sldId id="323" r:id="rId18"/>
    <p:sldId id="276" r:id="rId19"/>
    <p:sldId id="308" r:id="rId20"/>
  </p:sldIdLst>
  <p:sldSz cx="9144000" cy="5143500" type="screen16x9"/>
  <p:notesSz cx="6858000" cy="9144000"/>
  <p:embeddedFontLst>
    <p:embeddedFont>
      <p:font typeface="Advent Pro" panose="020B0604020202020204" charset="0"/>
      <p:regular r:id="rId22"/>
      <p:bold r:id="rId23"/>
    </p:embeddedFont>
    <p:embeddedFont>
      <p:font typeface="Bahnschrift Light Condensed" panose="020B0502040204020203" pitchFamily="34" charset="0"/>
      <p:regular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03FBB3-6D8D-4058-8906-157A3BCA0EDE}">
  <a:tblStyle styleId="{7903FBB3-6D8D-4058-8906-157A3BCA0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65743" autoAdjust="0"/>
  </p:normalViewPr>
  <p:slideViewPr>
    <p:cSldViewPr snapToGrid="0">
      <p:cViewPr varScale="1">
        <p:scale>
          <a:sx n="68" d="100"/>
          <a:sy n="68" d="100"/>
        </p:scale>
        <p:origin x="58" y="158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מיכל דורון ואני עושים את </a:t>
            </a:r>
            <a:r>
              <a:rPr lang="he-IL" dirty="0" err="1"/>
              <a:t>הפרוייקט</a:t>
            </a:r>
            <a:r>
              <a:rPr lang="he-IL" dirty="0"/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אז </a:t>
            </a:r>
            <a:r>
              <a:rPr lang="he-IL" dirty="0" err="1"/>
              <a:t>הפרוייקט</a:t>
            </a:r>
            <a:r>
              <a:rPr lang="he-IL" dirty="0"/>
              <a:t> שלנו עוסק בעצם בפרדיקציה של הזמנות אונליין על </a:t>
            </a:r>
            <a:r>
              <a:rPr lang="he-IL" dirty="0" err="1"/>
              <a:t>דאטא</a:t>
            </a:r>
            <a:r>
              <a:rPr lang="he-IL" dirty="0"/>
              <a:t> של וולט.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סידרנו את עמודת זמני המשלוח כך שכל רשומה תהיה קריאה ומובנת ונוחה לביצוע אנליזות על הנתונים</a:t>
            </a:r>
          </a:p>
          <a:p>
            <a:pPr marL="158750" indent="0" algn="r" rtl="1">
              <a:buNone/>
            </a:pPr>
            <a:r>
              <a:rPr lang="he-IL" dirty="0"/>
              <a:t>בנוסף חישבנו את ההפרשים בין זמני ביצוע ההזמנה לזמני הקבלה שלה ובכך קיבלנו את משך זמן המשלוח הכולל. </a:t>
            </a:r>
          </a:p>
        </p:txBody>
      </p:sp>
    </p:spTree>
    <p:extLst>
      <p:ext uri="{BB962C8B-B14F-4D97-AF65-F5344CB8AC3E}">
        <p14:creationId xmlns:p14="http://schemas.microsoft.com/office/powerpoint/2010/main" val="1138600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השתמשנו ב</a:t>
            </a:r>
            <a:r>
              <a:rPr lang="en-US" dirty="0"/>
              <a:t>heat map </a:t>
            </a:r>
            <a:r>
              <a:rPr lang="he-IL" dirty="0"/>
              <a:t> כדי לבדוק קורלציה בין כמות הפריטים שהוזמנו למשך זמן המשלוח הכולל מרגע ביצוע ההזמנה ועד קבלתו.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אפשר לראות שהקורלציה לא גבוהה בין שני פיצ'רים אלו, מה שגרם לנו לפקפק באמינות הנתונים.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43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פה בעצם הוצאנו גרף שמציג </a:t>
            </a:r>
            <a:r>
              <a:rPr lang="he-IL" dirty="0" err="1"/>
              <a:t>סכימה</a:t>
            </a:r>
            <a:r>
              <a:rPr lang="he-IL" dirty="0"/>
              <a:t> של כמות האנשים לפי מספר ההזמנות שביצעו במהלך השבוע.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למשל אפשר לראות לפי הגרף שבערך כ-350 אנשים הזמינו בדיוק 3 הזמנות במהלך השבוע.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עשינו את זה כדי לראות את התפלגות כמות ההזמנות.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לפי הגרף נראה כי הנתונים מתפלגים נורמאלית עם ממוצע של 5 הזמנות בשבוע.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653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גרף מפה זה מראה לנו את ההשלכות של הקורונה על המסעדות במדינות בארה"ב.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ככל שהמדינה יותר אדומה הקורונה השפיעה עליה בצורה גרועה יותר, וככל שהמדינה יותר כחולה הקורונה היטיבה עם המסעדות במדינה זו.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המחשבה שלנו היא שאחת ההשפעות יכולה להיות שמסעדות שלא עשו משלוחי מזון הושפעו לרעה מהקורונה.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813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המבחן הסטטיסטי הראשון שעשינו בודק ברמת מובהקות של 95% האם קיים הבדל בין כמות ההזמנות בימים השונים לפי שעות ביום.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בשביל לבחון זאת חילקנו את מספר ההזמנות לקבוצות (</a:t>
            </a:r>
            <a:r>
              <a:rPr lang="en-US" dirty="0"/>
              <a:t>(bins</a:t>
            </a:r>
            <a:r>
              <a:rPr lang="he-IL" dirty="0"/>
              <a:t> לפי שעות עגולות ולפי ימים</a:t>
            </a:r>
            <a:r>
              <a:rPr lang="en-US" dirty="0"/>
              <a:t>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לדוגמה ניתן לראות שיום שני כולל מערך של מספרים, המספרים מייצגים את מספר ההזמנות הכולל שהתבצעו בכל שעה עגולה (מ8:00 עד 19:00)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תוצאות המבחן שיצאו הן שאין הבדל בין הקבוצות.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3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המבחן הסטטיסטי השני בודק ברמת מובהקות של 95% האם קיים הבדל בין כמות ההזמנות בשעות השונות לפי ימים שונים.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כלומר, הפעם חילקנו את הדאטא אותו רצינו לבחון לקבוצות של שעות.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כל קבוצה מכילה מספר הזמנות בכל יום לפי השעה.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תוצאות המבחן שיצאו הן שאכן יש הבדל בין הקבוצות.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אלו התוצאות שציפינו להן כיוון שניתן לראות לפי הגרפים שעשינו שיש שעות עמוסות במיוחד, ויש שעות שפחות עמוסות.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74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גרף מפה זה מראה לנו את ההשלכות של הקורונה על המסעדות במדינות בארה"ב.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ככל שהמדינה יותר אדומה הקורונה השפיעה עליה בצורה גרועה יותר, וככל שהמדינה יותר כחולה הקורונה היטיבה עם המסעדות במדינה זו.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המחשבה שלנו היא שאחת ההשפעות יכולה להיות שמסעדות שלא עשו משלוחי מזון הושפעו לרעה מהקורונה.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858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6ba8e432a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6ba8e432a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6b9affecee_0_3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6b9affecee_0_3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אז הדאטא שיש לנו הוא בעצם שני קבצי </a:t>
            </a:r>
            <a:r>
              <a:rPr lang="en-US" dirty="0"/>
              <a:t>JSON</a:t>
            </a:r>
            <a:r>
              <a:rPr lang="he-IL" dirty="0"/>
              <a:t>, אחד עם מידע על המסעדות והשני מידע על הזמנות של לקוחות.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לקובץ ההזמנות יש לנו 12 פיצ'רים ו12,000 רשומות ובקובץ המסעדות יש לנו 8 פיצ'רים שונים ו75 רשומות.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אתגרים ובעיות:</a:t>
            </a:r>
          </a:p>
          <a:p>
            <a:pPr marL="158750" indent="0" algn="r" rtl="1">
              <a:buNone/>
            </a:pPr>
            <a:r>
              <a:rPr lang="he-IL" dirty="0"/>
              <a:t>היו לנו כמה אתגרים להתמודד איתם. מבחינת הכנת ה</a:t>
            </a:r>
            <a:r>
              <a:rPr lang="en-US" dirty="0"/>
              <a:t>DATA</a:t>
            </a:r>
            <a:r>
              <a:rPr lang="he-IL" dirty="0"/>
              <a:t> לניתוח </a:t>
            </a:r>
          </a:p>
          <a:p>
            <a:pPr marL="158750" indent="0" algn="r" rtl="1">
              <a:buNone/>
            </a:pPr>
            <a:r>
              <a:rPr lang="he-IL" dirty="0"/>
              <a:t>היינו צריכים להמיר את הקובץ של הנתונים שלנו לטבלאות , ולבצע מניפולציות שונות על נתונים בכדי שנוכל לעבוד עליהם כמו שצריך. </a:t>
            </a:r>
          </a:p>
          <a:p>
            <a:pPr marL="158750" indent="0" algn="r" rtl="1">
              <a:buNone/>
            </a:pPr>
            <a:r>
              <a:rPr lang="he-IL" dirty="0"/>
              <a:t>בנוסף היינו צריכים לבדוק את אמינות הדאטה בגלל שהנתונים הם פיקטיביים, ולנתח את התובנות שקיבלנו ולהבין האם הן הגיוניות או לא ומה אפשר להסיק מהן. </a:t>
            </a:r>
          </a:p>
        </p:txBody>
      </p:sp>
    </p:spTree>
    <p:extLst>
      <p:ext uri="{BB962C8B-B14F-4D97-AF65-F5344CB8AC3E}">
        <p14:creationId xmlns:p14="http://schemas.microsoft.com/office/powerpoint/2010/main" val="185189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שאלת המחקר שלנו היא איך לנבא הזמנות של לקוח ובכללי לאפיין פרופיל של לקוח.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למעשה נרצה לחקור כמה כיוונים שונים ולנבא מתי הלקוח יזמין, מה הוא יזמין וכמה כסף יוציא.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לבסוף נרצה גם לנסות לסווג את הלקוחות לקבוצות שונות בכדי למצוא דמיון בין לקוחות.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dirty="0"/>
              <a:t>קובץ ה-</a:t>
            </a:r>
            <a:r>
              <a:rPr lang="en-US" dirty="0"/>
              <a:t>Orders</a:t>
            </a:r>
            <a:r>
              <a:rPr lang="he-IL" dirty="0"/>
              <a:t> שלנו הגיע כקובץ </a:t>
            </a:r>
            <a:r>
              <a:rPr lang="en-US" dirty="0"/>
              <a:t>JSON</a:t>
            </a:r>
            <a:br>
              <a:rPr lang="en-US" dirty="0"/>
            </a:br>
            <a:r>
              <a:rPr lang="he-IL" dirty="0"/>
              <a:t>זאת דוגמא לרשומה אחת מתוך הקובץ</a:t>
            </a:r>
          </a:p>
          <a:p>
            <a:pPr marL="15875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dirty="0"/>
              <a:t>אפשר לראות שהרשומה מורכבת מתת אובייקטים.</a:t>
            </a:r>
          </a:p>
          <a:p>
            <a:pPr marL="15875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dirty="0"/>
              <a:t>אובייקט של לקוח ואובייקט של פריט שהוזמן, שהם עצמם מורכבים משדות נוספים.</a:t>
            </a:r>
          </a:p>
          <a:p>
            <a:pPr marL="15875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dirty="0"/>
              <a:t>ובנוסף מס' ייחודי של הזמנה, מס' ייחודי של מסעדה וזמני משלוח של ההזמנה</a:t>
            </a:r>
          </a:p>
        </p:txBody>
      </p:sp>
    </p:spTree>
    <p:extLst>
      <p:ext uri="{BB962C8B-B14F-4D97-AF65-F5344CB8AC3E}">
        <p14:creationId xmlns:p14="http://schemas.microsoft.com/office/powerpoint/2010/main" val="210266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מבנה קובץ ה</a:t>
            </a:r>
            <a:r>
              <a:rPr lang="en-US" dirty="0"/>
              <a:t>JSON</a:t>
            </a:r>
            <a:r>
              <a:rPr lang="he-IL" dirty="0"/>
              <a:t> היה מורכב מרשומות שכוללות אובייקטים, </a:t>
            </a:r>
          </a:p>
          <a:p>
            <a:pPr marL="158750" indent="0" algn="r" rtl="1">
              <a:buNone/>
            </a:pPr>
            <a:r>
              <a:rPr lang="he-IL" dirty="0"/>
              <a:t>אנחנו החלטנו לשמור את הקבצים במסד נתונים </a:t>
            </a:r>
            <a:r>
              <a:rPr lang="he-IL" dirty="0" err="1"/>
              <a:t>רלציוני</a:t>
            </a:r>
            <a:r>
              <a:rPr lang="he-IL" dirty="0"/>
              <a:t> – מסד כזה כולל שדות של מפתחות ייחודיים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שמסמלים את הקשר בין הרשומות.</a:t>
            </a:r>
            <a:endParaRPr lang="he-IL" dirty="0"/>
          </a:p>
          <a:p>
            <a:pPr marL="158750" indent="0" algn="r" rtl="1">
              <a:buNone/>
            </a:pPr>
            <a:r>
              <a:rPr lang="he-IL" dirty="0"/>
              <a:t>בשביל זה נאלצנו להפריד כל אובייקט ל</a:t>
            </a:r>
            <a:r>
              <a:rPr lang="en-US" dirty="0"/>
              <a:t>DATAFRAME</a:t>
            </a:r>
            <a:r>
              <a:rPr lang="he-IL" dirty="0"/>
              <a:t> נפרד</a:t>
            </a:r>
          </a:p>
          <a:p>
            <a:pPr marL="158750" indent="0" algn="r" rtl="1">
              <a:buNone/>
            </a:pPr>
            <a:r>
              <a:rPr lang="he-IL" dirty="0"/>
              <a:t>זאת אומרת, יצרנו שלוש טבלאות, אחת שמורכבת מאובייקט הלקוח, אחת מהפריטים השונים של ההזמנה, ואחת של ההזמנות המקורית.</a:t>
            </a:r>
          </a:p>
          <a:p>
            <a:pPr marL="158750" indent="0" algn="r" rtl="1">
              <a:buNone/>
            </a:pPr>
            <a:r>
              <a:rPr lang="he-IL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9973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אז זאת הטבלה של ההזמנות אחרי הסידור, אפשר לראות שאיפה שהיו האובייקטים השארנו רק את המפתחות הייחודים שלהם.</a:t>
            </a:r>
          </a:p>
          <a:p>
            <a:pPr marL="158750" indent="0" algn="r" rtl="1">
              <a:buNone/>
            </a:pPr>
            <a:r>
              <a:rPr lang="he-IL" dirty="0"/>
              <a:t>שזה בעצם העמודות של </a:t>
            </a:r>
            <a:r>
              <a:rPr lang="en-US" dirty="0"/>
              <a:t>CUSTOMER_ID</a:t>
            </a:r>
            <a:r>
              <a:rPr lang="he-IL" dirty="0"/>
              <a:t> ו- </a:t>
            </a:r>
            <a:r>
              <a:rPr lang="en-US" dirty="0"/>
              <a:t>ITEM_ID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5562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זו טבלת הלקוח לאחר החילוץ מהקובץ וסידור.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729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זו טבלת הפריטים לאחר החילוץ מהקובץ וסידור.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0669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859238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859238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859238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3"/>
          </p:nvPr>
        </p:nvSpPr>
        <p:spPr>
          <a:xfrm>
            <a:off x="859238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4"/>
          </p:nvPr>
        </p:nvSpPr>
        <p:spPr>
          <a:xfrm>
            <a:off x="5861657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5"/>
          </p:nvPr>
        </p:nvSpPr>
        <p:spPr>
          <a:xfrm>
            <a:off x="5861657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6"/>
          </p:nvPr>
        </p:nvSpPr>
        <p:spPr>
          <a:xfrm>
            <a:off x="5861657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7"/>
          </p:nvPr>
        </p:nvSpPr>
        <p:spPr>
          <a:xfrm>
            <a:off x="5861657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 idx="2"/>
          </p:nvPr>
        </p:nvSpPr>
        <p:spPr>
          <a:xfrm>
            <a:off x="5007425" y="13563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5007425" y="176389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5007425" y="212730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5007425" y="253484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5"/>
          </p:nvPr>
        </p:nvSpPr>
        <p:spPr>
          <a:xfrm>
            <a:off x="5007425" y="2898238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5007425" y="3295973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7"/>
          </p:nvPr>
        </p:nvSpPr>
        <p:spPr>
          <a:xfrm>
            <a:off x="5007425" y="36635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8"/>
          </p:nvPr>
        </p:nvSpPr>
        <p:spPr>
          <a:xfrm>
            <a:off x="5007425" y="4057100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 hasCustomPrompt="1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ONLY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6"/>
          <p:cNvSpPr txBox="1">
            <a:spLocks noGrp="1"/>
          </p:cNvSpPr>
          <p:nvPr>
            <p:ph type="subTitle" idx="1"/>
          </p:nvPr>
        </p:nvSpPr>
        <p:spPr>
          <a:xfrm>
            <a:off x="5917025" y="3156192"/>
            <a:ext cx="20667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 idx="2" hasCustomPrompt="1"/>
          </p:nvPr>
        </p:nvSpPr>
        <p:spPr>
          <a:xfrm>
            <a:off x="5917025" y="2570292"/>
            <a:ext cx="206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3"/>
          </p:nvPr>
        </p:nvSpPr>
        <p:spPr>
          <a:xfrm>
            <a:off x="5917025" y="4276092"/>
            <a:ext cx="20667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title" idx="4" hasCustomPrompt="1"/>
          </p:nvPr>
        </p:nvSpPr>
        <p:spPr>
          <a:xfrm>
            <a:off x="5917025" y="3690192"/>
            <a:ext cx="206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854275" y="1242775"/>
            <a:ext cx="31587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854250" y="2774825"/>
            <a:ext cx="31587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67625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1167625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/>
          </p:nvPr>
        </p:nvSpPr>
        <p:spPr>
          <a:xfrm>
            <a:off x="3637201" y="30507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3637201" y="36025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/>
          </p:nvPr>
        </p:nvSpPr>
        <p:spPr>
          <a:xfrm>
            <a:off x="6106776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6106776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SECTION_TITLE_AND_DESCRIPTION_1_2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637201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2"/>
          </p:nvPr>
        </p:nvSpPr>
        <p:spPr>
          <a:xfrm>
            <a:off x="1167625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1167625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3"/>
          </p:nvPr>
        </p:nvSpPr>
        <p:spPr>
          <a:xfrm>
            <a:off x="3637201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4"/>
          </p:nvPr>
        </p:nvSpPr>
        <p:spPr>
          <a:xfrm>
            <a:off x="3637200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 idx="5"/>
          </p:nvPr>
        </p:nvSpPr>
        <p:spPr>
          <a:xfrm>
            <a:off x="6106776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6"/>
          </p:nvPr>
        </p:nvSpPr>
        <p:spPr>
          <a:xfrm>
            <a:off x="6106775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62" name="Google Shape;162;p3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title" idx="8"/>
          </p:nvPr>
        </p:nvSpPr>
        <p:spPr>
          <a:xfrm>
            <a:off x="1167625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9"/>
          </p:nvPr>
        </p:nvSpPr>
        <p:spPr>
          <a:xfrm>
            <a:off x="1167625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3"/>
          </p:nvPr>
        </p:nvSpPr>
        <p:spPr>
          <a:xfrm>
            <a:off x="3637200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14"/>
          </p:nvPr>
        </p:nvSpPr>
        <p:spPr>
          <a:xfrm>
            <a:off x="6106776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5"/>
          </p:nvPr>
        </p:nvSpPr>
        <p:spPr>
          <a:xfrm>
            <a:off x="6106775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1673525" y="21851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1673525" y="27866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/>
          </p:nvPr>
        </p:nvSpPr>
        <p:spPr>
          <a:xfrm>
            <a:off x="5753026" y="10013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3"/>
          </p:nvPr>
        </p:nvSpPr>
        <p:spPr>
          <a:xfrm>
            <a:off x="5753025" y="16028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4"/>
          </p:nvPr>
        </p:nvSpPr>
        <p:spPr>
          <a:xfrm>
            <a:off x="5753026" y="33947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5"/>
          </p:nvPr>
        </p:nvSpPr>
        <p:spPr>
          <a:xfrm>
            <a:off x="5753025" y="39962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7"/>
          </p:nvPr>
        </p:nvSpPr>
        <p:spPr>
          <a:xfrm>
            <a:off x="1670725" y="10013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8"/>
          </p:nvPr>
        </p:nvSpPr>
        <p:spPr>
          <a:xfrm>
            <a:off x="1670725" y="16028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9"/>
          </p:nvPr>
        </p:nvSpPr>
        <p:spPr>
          <a:xfrm>
            <a:off x="1670726" y="33947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3"/>
          </p:nvPr>
        </p:nvSpPr>
        <p:spPr>
          <a:xfrm>
            <a:off x="1670725" y="39962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14"/>
          </p:nvPr>
        </p:nvSpPr>
        <p:spPr>
          <a:xfrm>
            <a:off x="5756872" y="21851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5"/>
          </p:nvPr>
        </p:nvSpPr>
        <p:spPr>
          <a:xfrm>
            <a:off x="5756870" y="27866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3484850" y="1388875"/>
            <a:ext cx="49236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34848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34"/>
          <p:cNvSpPr txBox="1">
            <a:spLocks noGrp="1"/>
          </p:cNvSpPr>
          <p:nvPr>
            <p:ph type="subTitle" idx="3"/>
          </p:nvPr>
        </p:nvSpPr>
        <p:spPr>
          <a:xfrm>
            <a:off x="59466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 hasCustomPrompt="1"/>
          </p:nvPr>
        </p:nvSpPr>
        <p:spPr>
          <a:xfrm>
            <a:off x="70917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 idx="2" hasCustomPrompt="1"/>
          </p:nvPr>
        </p:nvSpPr>
        <p:spPr>
          <a:xfrm>
            <a:off x="269100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>
            <a:spLocks noGrp="1"/>
          </p:cNvSpPr>
          <p:nvPr>
            <p:ph type="title" idx="3" hasCustomPrompt="1"/>
          </p:nvPr>
        </p:nvSpPr>
        <p:spPr>
          <a:xfrm>
            <a:off x="467282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"/>
          </p:nvPr>
        </p:nvSpPr>
        <p:spPr>
          <a:xfrm>
            <a:off x="70916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4"/>
          </p:nvPr>
        </p:nvSpPr>
        <p:spPr>
          <a:xfrm>
            <a:off x="269098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5"/>
          </p:nvPr>
        </p:nvSpPr>
        <p:spPr>
          <a:xfrm>
            <a:off x="467281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 idx="6" hasCustomPrompt="1"/>
          </p:nvPr>
        </p:nvSpPr>
        <p:spPr>
          <a:xfrm>
            <a:off x="665465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7"/>
          </p:nvPr>
        </p:nvSpPr>
        <p:spPr>
          <a:xfrm>
            <a:off x="665463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14" name="Google Shape;214;p3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5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 hasCustomPrompt="1"/>
          </p:nvPr>
        </p:nvSpPr>
        <p:spPr>
          <a:xfrm>
            <a:off x="1057550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2" hasCustomPrompt="1"/>
          </p:nvPr>
        </p:nvSpPr>
        <p:spPr>
          <a:xfrm>
            <a:off x="3644375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10575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3"/>
          </p:nvPr>
        </p:nvSpPr>
        <p:spPr>
          <a:xfrm>
            <a:off x="3644375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4"/>
          </p:nvPr>
        </p:nvSpPr>
        <p:spPr>
          <a:xfrm>
            <a:off x="104500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5"/>
          </p:nvPr>
        </p:nvSpPr>
        <p:spPr>
          <a:xfrm>
            <a:off x="3644375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 idx="6" hasCustomPrompt="1"/>
          </p:nvPr>
        </p:nvSpPr>
        <p:spPr>
          <a:xfrm>
            <a:off x="6318700" y="1378550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>
            <a:spLocks noGrp="1"/>
          </p:cNvSpPr>
          <p:nvPr>
            <p:ph type="subTitle" idx="7"/>
          </p:nvPr>
        </p:nvSpPr>
        <p:spPr>
          <a:xfrm>
            <a:off x="63187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8"/>
          </p:nvPr>
        </p:nvSpPr>
        <p:spPr>
          <a:xfrm>
            <a:off x="631875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9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26" name="Google Shape;226;p3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ubTitle" idx="1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 idx="2" hasCustomPrompt="1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976000" y="3623075"/>
            <a:ext cx="31920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8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13225" y="1374600"/>
            <a:ext cx="44508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72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sz="22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719850" y="2187075"/>
            <a:ext cx="38217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71700" y="3005750"/>
            <a:ext cx="3135000" cy="20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6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692175" y="631525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692175" y="1387225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2"/>
          </p:nvPr>
        </p:nvSpPr>
        <p:spPr>
          <a:xfrm>
            <a:off x="5653977" y="3418588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 idx="3"/>
          </p:nvPr>
        </p:nvSpPr>
        <p:spPr>
          <a:xfrm>
            <a:off x="5653975" y="2662888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66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91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ertmarketresearch.com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UFHZpVnH9AA5DyjIdHjMLHbxys7WF05pMUM-WuMsC8/co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46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55" name="Google Shape;255;p46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6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6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6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6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46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 delivery </a:t>
            </a:r>
            <a:endParaRPr dirty="0"/>
          </a:p>
        </p:txBody>
      </p:sp>
      <p:sp>
        <p:nvSpPr>
          <p:cNvPr id="261" name="Google Shape;261;p46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1328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Advent Pro"/>
                <a:sym typeface="Advent Pro"/>
              </a:rPr>
              <a:t>Doron abramovich, Michal Singer, </a:t>
            </a:r>
          </a:p>
          <a:p>
            <a:pPr marL="0" indent="0"/>
            <a:r>
              <a:rPr lang="en-US" sz="2800" dirty="0">
                <a:solidFill>
                  <a:schemeClr val="tx1"/>
                </a:solidFill>
                <a:latin typeface="Advent Pro"/>
              </a:rPr>
              <a:t>Yuval Schwartz</a:t>
            </a:r>
          </a:p>
        </p:txBody>
      </p:sp>
      <p:cxnSp>
        <p:nvCxnSpPr>
          <p:cNvPr id="262" name="Google Shape;262;p46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3" name="Google Shape;263;p46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264" name="Google Shape;264;p46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6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6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6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6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6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6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6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6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6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6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6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6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6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6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6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6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6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6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6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6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6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6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6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6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6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6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6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6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6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6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6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6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6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6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6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6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6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6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6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6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6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6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6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6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F13B08-BE5E-40FF-85CB-9FFA344F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00923"/>
            <a:ext cx="7717500" cy="755700"/>
          </a:xfrm>
        </p:spPr>
        <p:txBody>
          <a:bodyPr/>
          <a:lstStyle/>
          <a:p>
            <a:r>
              <a:rPr lang="en-US" dirty="0"/>
              <a:t>Data Preparation	</a:t>
            </a:r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00EDB6-C4EC-43B4-A7BE-96535EE60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05394"/>
            <a:ext cx="4572000" cy="274011"/>
          </a:xfrm>
        </p:spPr>
        <p:txBody>
          <a:bodyPr/>
          <a:lstStyle/>
          <a:p>
            <a:pPr algn="l"/>
            <a:r>
              <a:rPr lang="en-US" sz="1100" dirty="0">
                <a:latin typeface="Bahnschrift Light Condensed" panose="020B0502040204020203" pitchFamily="34" charset="0"/>
                <a:cs typeface="Arial"/>
                <a:sym typeface="Arial"/>
              </a:rPr>
              <a:t>Source: </a:t>
            </a:r>
            <a:r>
              <a:rPr lang="en-US" sz="1100" dirty="0">
                <a:latin typeface="Bahnschrift Light Condensed" panose="020B0502040204020203" pitchFamily="34" charset="0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www.expertmarketresearch.com</a:t>
            </a:r>
            <a:r>
              <a:rPr lang="en-US" sz="1100" dirty="0">
                <a:latin typeface="Bahnschrift Light Condensed" panose="020B0502040204020203" pitchFamily="34" charset="0"/>
                <a:cs typeface="Arial"/>
                <a:sym typeface="Arial"/>
              </a:rPr>
              <a:t> (EMR)</a:t>
            </a:r>
            <a:endParaRPr lang="en-IL" sz="1100" dirty="0">
              <a:latin typeface="Bahnschrift Light Condensed" panose="020B0502040204020203" pitchFamily="34" charset="0"/>
              <a:cs typeface="Arial"/>
              <a:sym typeface="Arial"/>
            </a:endParaRPr>
          </a:p>
        </p:txBody>
      </p:sp>
      <p:sp>
        <p:nvSpPr>
          <p:cNvPr id="17" name="Google Shape;463;p50">
            <a:extLst>
              <a:ext uri="{FF2B5EF4-FFF2-40B4-BE49-F238E27FC236}">
                <a16:creationId xmlns:a16="http://schemas.microsoft.com/office/drawing/2014/main" id="{1FEDB53B-89ED-4A68-8D60-D0E0C8024AB0}"/>
              </a:ext>
            </a:extLst>
          </p:cNvPr>
          <p:cNvSpPr txBox="1">
            <a:spLocks/>
          </p:cNvSpPr>
          <p:nvPr/>
        </p:nvSpPr>
        <p:spPr>
          <a:xfrm>
            <a:off x="2470552" y="1194013"/>
            <a:ext cx="1754224" cy="68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ctr">
              <a:buClr>
                <a:schemeClr val="dk1"/>
              </a:buClr>
              <a:buSzPts val="1400"/>
            </a:pPr>
            <a:r>
              <a:rPr lang="en-US" sz="2400" dirty="0">
                <a:latin typeface="Bahnschrift Light Condensed" panose="020B0502040204020203" pitchFamily="34" charset="0"/>
              </a:rPr>
              <a:t>timestamp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D18E073-4E19-4EAA-AC01-5B4F25477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84" y="1880199"/>
            <a:ext cx="2524477" cy="2067213"/>
          </a:xfrm>
          <a:prstGeom prst="rect">
            <a:avLst/>
          </a:prstGeom>
        </p:spPr>
      </p:pic>
      <p:pic>
        <p:nvPicPr>
          <p:cNvPr id="10" name="גרפיקה 9" descr="חץ ימינה עם מילוי מלא">
            <a:extLst>
              <a:ext uri="{FF2B5EF4-FFF2-40B4-BE49-F238E27FC236}">
                <a16:creationId xmlns:a16="http://schemas.microsoft.com/office/drawing/2014/main" id="{EBC33CD9-DECD-4C47-A571-8EAFB485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4148" y="2472321"/>
            <a:ext cx="914400" cy="91440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7E1A9AF1-DBC6-47C1-8AD2-C81C8B0AA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0149" y="1884060"/>
            <a:ext cx="5045699" cy="20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Checking data reliability: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9B10BB4-14A2-407A-B664-8579E1E8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32" y="2230048"/>
            <a:ext cx="8621486" cy="1455343"/>
          </a:xfrm>
          <a:prstGeom prst="rect">
            <a:avLst/>
          </a:prstGeom>
        </p:spPr>
      </p:pic>
      <p:sp>
        <p:nvSpPr>
          <p:cNvPr id="4" name="Google Shape;463;p50">
            <a:extLst>
              <a:ext uri="{FF2B5EF4-FFF2-40B4-BE49-F238E27FC236}">
                <a16:creationId xmlns:a16="http://schemas.microsoft.com/office/drawing/2014/main" id="{496966BA-0575-4586-9A37-786D057443CE}"/>
              </a:ext>
            </a:extLst>
          </p:cNvPr>
          <p:cNvSpPr txBox="1">
            <a:spLocks/>
          </p:cNvSpPr>
          <p:nvPr/>
        </p:nvSpPr>
        <p:spPr>
          <a:xfrm>
            <a:off x="2027187" y="1252221"/>
            <a:ext cx="5089576" cy="68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buClr>
                <a:schemeClr val="dk1"/>
              </a:buClr>
              <a:buSzPts val="1400"/>
            </a:pPr>
            <a:r>
              <a:rPr lang="en-US" sz="2400" dirty="0">
                <a:latin typeface="Bahnschrift Light Condensed" panose="020B0502040204020203" pitchFamily="34" charset="0"/>
              </a:rPr>
              <a:t>are the Insights</a:t>
            </a:r>
            <a:r>
              <a:rPr lang="he-IL" sz="2400" dirty="0">
                <a:latin typeface="Bahnschrift Light Condensed" panose="020B0502040204020203" pitchFamily="34" charset="0"/>
              </a:rPr>
              <a:t> </a:t>
            </a:r>
            <a:r>
              <a:rPr lang="en-US" sz="2400" dirty="0">
                <a:latin typeface="Bahnschrift Light Condensed" panose="020B0502040204020203" pitchFamily="34" charset="0"/>
              </a:rPr>
              <a:t>from the data reasonable?</a:t>
            </a:r>
          </a:p>
        </p:txBody>
      </p:sp>
    </p:spTree>
    <p:extLst>
      <p:ext uri="{BB962C8B-B14F-4D97-AF65-F5344CB8AC3E}">
        <p14:creationId xmlns:p14="http://schemas.microsoft.com/office/powerpoint/2010/main" val="316666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 data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337821D-AE75-4278-98FA-F10E7D7DB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30" y="1111348"/>
            <a:ext cx="6708606" cy="39722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 data</a:t>
            </a:r>
            <a:endParaRPr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5179C68-7EE3-4529-9CA0-369D2A491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04" y="1159329"/>
            <a:ext cx="6651592" cy="39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Checking the distributions of the data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6EEA4F0-11C4-4B65-9B07-4B40753D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5" y="1596175"/>
            <a:ext cx="8534400" cy="210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5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Test</a:t>
            </a:r>
            <a:endParaRPr dirty="0"/>
          </a:p>
        </p:txBody>
      </p:sp>
      <p:grpSp>
        <p:nvGrpSpPr>
          <p:cNvPr id="5" name="Google Shape;1038;p61">
            <a:extLst>
              <a:ext uri="{FF2B5EF4-FFF2-40B4-BE49-F238E27FC236}">
                <a16:creationId xmlns:a16="http://schemas.microsoft.com/office/drawing/2014/main" id="{46201138-12BD-4C6F-8F5F-AFF6B5F94ED9}"/>
              </a:ext>
            </a:extLst>
          </p:cNvPr>
          <p:cNvGrpSpPr/>
          <p:nvPr/>
        </p:nvGrpSpPr>
        <p:grpSpPr>
          <a:xfrm>
            <a:off x="7519218" y="2267245"/>
            <a:ext cx="1997184" cy="3213758"/>
            <a:chOff x="2173025" y="238125"/>
            <a:chExt cx="3255550" cy="5238650"/>
          </a:xfrm>
        </p:grpSpPr>
        <p:sp>
          <p:nvSpPr>
            <p:cNvPr id="6" name="Google Shape;1039;p61">
              <a:extLst>
                <a:ext uri="{FF2B5EF4-FFF2-40B4-BE49-F238E27FC236}">
                  <a16:creationId xmlns:a16="http://schemas.microsoft.com/office/drawing/2014/main" id="{AD7BDE92-A01E-4200-8391-9A2104D71E91}"/>
                </a:ext>
              </a:extLst>
            </p:cNvPr>
            <p:cNvSpPr/>
            <p:nvPr/>
          </p:nvSpPr>
          <p:spPr>
            <a:xfrm>
              <a:off x="2261650" y="2577725"/>
              <a:ext cx="461575" cy="336175"/>
            </a:xfrm>
            <a:custGeom>
              <a:avLst/>
              <a:gdLst/>
              <a:ahLst/>
              <a:cxnLst/>
              <a:rect l="l" t="t" r="r" b="b"/>
              <a:pathLst>
                <a:path w="18463" h="13447" extrusionOk="0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40;p61">
              <a:extLst>
                <a:ext uri="{FF2B5EF4-FFF2-40B4-BE49-F238E27FC236}">
                  <a16:creationId xmlns:a16="http://schemas.microsoft.com/office/drawing/2014/main" id="{2598CA22-7B25-49E8-A2B4-40E4FBD3CBE0}"/>
                </a:ext>
              </a:extLst>
            </p:cNvPr>
            <p:cNvSpPr/>
            <p:nvPr/>
          </p:nvSpPr>
          <p:spPr>
            <a:xfrm>
              <a:off x="2207775" y="2097675"/>
              <a:ext cx="517175" cy="381075"/>
            </a:xfrm>
            <a:custGeom>
              <a:avLst/>
              <a:gdLst/>
              <a:ahLst/>
              <a:cxnLst/>
              <a:rect l="l" t="t" r="r" b="b"/>
              <a:pathLst>
                <a:path w="20687" h="15243" extrusionOk="0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41;p61">
              <a:extLst>
                <a:ext uri="{FF2B5EF4-FFF2-40B4-BE49-F238E27FC236}">
                  <a16:creationId xmlns:a16="http://schemas.microsoft.com/office/drawing/2014/main" id="{A15427B7-0DF3-4985-B806-B57F85137A1D}"/>
                </a:ext>
              </a:extLst>
            </p:cNvPr>
            <p:cNvSpPr/>
            <p:nvPr/>
          </p:nvSpPr>
          <p:spPr>
            <a:xfrm>
              <a:off x="2173025" y="1595125"/>
              <a:ext cx="696750" cy="578000"/>
            </a:xfrm>
            <a:custGeom>
              <a:avLst/>
              <a:gdLst/>
              <a:ahLst/>
              <a:cxnLst/>
              <a:rect l="l" t="t" r="r" b="b"/>
              <a:pathLst>
                <a:path w="27870" h="23120" extrusionOk="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2;p61">
              <a:extLst>
                <a:ext uri="{FF2B5EF4-FFF2-40B4-BE49-F238E27FC236}">
                  <a16:creationId xmlns:a16="http://schemas.microsoft.com/office/drawing/2014/main" id="{17407822-E9FB-45DF-9715-ED5BFC7C889E}"/>
                </a:ext>
              </a:extLst>
            </p:cNvPr>
            <p:cNvSpPr/>
            <p:nvPr/>
          </p:nvSpPr>
          <p:spPr>
            <a:xfrm>
              <a:off x="2436925" y="238125"/>
              <a:ext cx="1805800" cy="3360150"/>
            </a:xfrm>
            <a:custGeom>
              <a:avLst/>
              <a:gdLst/>
              <a:ahLst/>
              <a:cxnLst/>
              <a:rect l="l" t="t" r="r" b="b"/>
              <a:pathLst>
                <a:path w="72232" h="134406" extrusionOk="0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3;p61">
              <a:extLst>
                <a:ext uri="{FF2B5EF4-FFF2-40B4-BE49-F238E27FC236}">
                  <a16:creationId xmlns:a16="http://schemas.microsoft.com/office/drawing/2014/main" id="{8806CAB9-33FD-45FF-8599-BA6012C4F522}"/>
                </a:ext>
              </a:extLst>
            </p:cNvPr>
            <p:cNvSpPr/>
            <p:nvPr/>
          </p:nvSpPr>
          <p:spPr>
            <a:xfrm>
              <a:off x="2542224" y="363776"/>
              <a:ext cx="1602049" cy="2948700"/>
            </a:xfrm>
            <a:custGeom>
              <a:avLst/>
              <a:gdLst/>
              <a:ahLst/>
              <a:cxnLst/>
              <a:rect l="l" t="t" r="r" b="b"/>
              <a:pathLst>
                <a:path w="64082" h="117948" extrusionOk="0">
                  <a:moveTo>
                    <a:pt x="3715" y="1"/>
                  </a:moveTo>
                  <a:cubicBezTo>
                    <a:pt x="1663" y="1"/>
                    <a:pt x="0" y="1664"/>
                    <a:pt x="0" y="3716"/>
                  </a:cubicBezTo>
                  <a:lnTo>
                    <a:pt x="0" y="114234"/>
                  </a:lnTo>
                  <a:cubicBezTo>
                    <a:pt x="0" y="116285"/>
                    <a:pt x="1663" y="117948"/>
                    <a:pt x="3715" y="117948"/>
                  </a:cubicBezTo>
                  <a:lnTo>
                    <a:pt x="60367" y="117948"/>
                  </a:lnTo>
                  <a:cubicBezTo>
                    <a:pt x="62418" y="117948"/>
                    <a:pt x="64081" y="116285"/>
                    <a:pt x="64081" y="114234"/>
                  </a:cubicBezTo>
                  <a:lnTo>
                    <a:pt x="64081" y="3716"/>
                  </a:lnTo>
                  <a:cubicBezTo>
                    <a:pt x="64081" y="1664"/>
                    <a:pt x="62418" y="1"/>
                    <a:pt x="60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4;p61">
              <a:extLst>
                <a:ext uri="{FF2B5EF4-FFF2-40B4-BE49-F238E27FC236}">
                  <a16:creationId xmlns:a16="http://schemas.microsoft.com/office/drawing/2014/main" id="{BA5BB92F-C905-4205-A8CC-88DB7C6903A4}"/>
                </a:ext>
              </a:extLst>
            </p:cNvPr>
            <p:cNvSpPr/>
            <p:nvPr/>
          </p:nvSpPr>
          <p:spPr>
            <a:xfrm>
              <a:off x="2913100" y="2197400"/>
              <a:ext cx="1647225" cy="2266625"/>
            </a:xfrm>
            <a:custGeom>
              <a:avLst/>
              <a:gdLst/>
              <a:ahLst/>
              <a:cxnLst/>
              <a:rect l="l" t="t" r="r" b="b"/>
              <a:pathLst>
                <a:path w="65889" h="90665" extrusionOk="0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5;p61">
              <a:extLst>
                <a:ext uri="{FF2B5EF4-FFF2-40B4-BE49-F238E27FC236}">
                  <a16:creationId xmlns:a16="http://schemas.microsoft.com/office/drawing/2014/main" id="{C4BC3FB7-8418-4702-8E98-3BB3574D4BF6}"/>
                </a:ext>
              </a:extLst>
            </p:cNvPr>
            <p:cNvSpPr/>
            <p:nvPr/>
          </p:nvSpPr>
          <p:spPr>
            <a:xfrm>
              <a:off x="3254650" y="3358200"/>
              <a:ext cx="182900" cy="182875"/>
            </a:xfrm>
            <a:custGeom>
              <a:avLst/>
              <a:gdLst/>
              <a:ahLst/>
              <a:cxnLst/>
              <a:rect l="l" t="t" r="r" b="b"/>
              <a:pathLst>
                <a:path w="7316" h="7315" extrusionOk="0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6;p61">
              <a:extLst>
                <a:ext uri="{FF2B5EF4-FFF2-40B4-BE49-F238E27FC236}">
                  <a16:creationId xmlns:a16="http://schemas.microsoft.com/office/drawing/2014/main" id="{E70DE526-AC83-46F4-B730-C70FE7140C4D}"/>
                </a:ext>
              </a:extLst>
            </p:cNvPr>
            <p:cNvSpPr/>
            <p:nvPr/>
          </p:nvSpPr>
          <p:spPr>
            <a:xfrm>
              <a:off x="3436925" y="3544900"/>
              <a:ext cx="1621625" cy="1529150"/>
            </a:xfrm>
            <a:custGeom>
              <a:avLst/>
              <a:gdLst/>
              <a:ahLst/>
              <a:cxnLst/>
              <a:rect l="l" t="t" r="r" b="b"/>
              <a:pathLst>
                <a:path w="64865" h="61166" extrusionOk="0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7;p61">
              <a:extLst>
                <a:ext uri="{FF2B5EF4-FFF2-40B4-BE49-F238E27FC236}">
                  <a16:creationId xmlns:a16="http://schemas.microsoft.com/office/drawing/2014/main" id="{A7B878F8-8826-4D1E-9A7A-4A19D5DDEED0}"/>
                </a:ext>
              </a:extLst>
            </p:cNvPr>
            <p:cNvSpPr/>
            <p:nvPr/>
          </p:nvSpPr>
          <p:spPr>
            <a:xfrm>
              <a:off x="3850450" y="3898675"/>
              <a:ext cx="1578125" cy="1578100"/>
            </a:xfrm>
            <a:custGeom>
              <a:avLst/>
              <a:gdLst/>
              <a:ahLst/>
              <a:cxnLst/>
              <a:rect l="l" t="t" r="r" b="b"/>
              <a:pathLst>
                <a:path w="63125" h="63124" extrusionOk="0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8;p61">
              <a:extLst>
                <a:ext uri="{FF2B5EF4-FFF2-40B4-BE49-F238E27FC236}">
                  <a16:creationId xmlns:a16="http://schemas.microsoft.com/office/drawing/2014/main" id="{1AF249CA-1112-4D09-9412-5A4C99EC3063}"/>
                </a:ext>
              </a:extLst>
            </p:cNvPr>
            <p:cNvSpPr/>
            <p:nvPr/>
          </p:nvSpPr>
          <p:spPr>
            <a:xfrm>
              <a:off x="2733250" y="736725"/>
              <a:ext cx="1264525" cy="953425"/>
            </a:xfrm>
            <a:custGeom>
              <a:avLst/>
              <a:gdLst/>
              <a:ahLst/>
              <a:cxnLst/>
              <a:rect l="l" t="t" r="r" b="b"/>
              <a:pathLst>
                <a:path w="50581" h="38137" extrusionOk="0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9;p61">
              <a:extLst>
                <a:ext uri="{FF2B5EF4-FFF2-40B4-BE49-F238E27FC236}">
                  <a16:creationId xmlns:a16="http://schemas.microsoft.com/office/drawing/2014/main" id="{F4BF490E-FE1C-4324-B446-499598D697BC}"/>
                </a:ext>
              </a:extLst>
            </p:cNvPr>
            <p:cNvSpPr/>
            <p:nvPr/>
          </p:nvSpPr>
          <p:spPr>
            <a:xfrm>
              <a:off x="3111325" y="843525"/>
              <a:ext cx="725475" cy="846625"/>
            </a:xfrm>
            <a:custGeom>
              <a:avLst/>
              <a:gdLst/>
              <a:ahLst/>
              <a:cxnLst/>
              <a:rect l="l" t="t" r="r" b="b"/>
              <a:pathLst>
                <a:path w="29019" h="33865" extrusionOk="0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50;p61">
              <a:extLst>
                <a:ext uri="{FF2B5EF4-FFF2-40B4-BE49-F238E27FC236}">
                  <a16:creationId xmlns:a16="http://schemas.microsoft.com/office/drawing/2014/main" id="{4180F0DB-8D1F-4DBA-9826-3C163B92ECF8}"/>
                </a:ext>
              </a:extLst>
            </p:cNvPr>
            <p:cNvSpPr/>
            <p:nvPr/>
          </p:nvSpPr>
          <p:spPr>
            <a:xfrm>
              <a:off x="3215575" y="934275"/>
              <a:ext cx="254875" cy="254850"/>
            </a:xfrm>
            <a:custGeom>
              <a:avLst/>
              <a:gdLst/>
              <a:ahLst/>
              <a:cxnLst/>
              <a:rect l="l" t="t" r="r" b="b"/>
              <a:pathLst>
                <a:path w="10195" h="10194" extrusionOk="0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51;p61">
              <a:extLst>
                <a:ext uri="{FF2B5EF4-FFF2-40B4-BE49-F238E27FC236}">
                  <a16:creationId xmlns:a16="http://schemas.microsoft.com/office/drawing/2014/main" id="{5E8A460D-F276-4FF4-A126-30FB94E2ADAF}"/>
                </a:ext>
              </a:extLst>
            </p:cNvPr>
            <p:cNvSpPr/>
            <p:nvPr/>
          </p:nvSpPr>
          <p:spPr>
            <a:xfrm>
              <a:off x="2850900" y="2158875"/>
              <a:ext cx="984675" cy="231975"/>
            </a:xfrm>
            <a:custGeom>
              <a:avLst/>
              <a:gdLst/>
              <a:ahLst/>
              <a:cxnLst/>
              <a:rect l="l" t="t" r="r" b="b"/>
              <a:pathLst>
                <a:path w="39387" h="9279" extrusionOk="0">
                  <a:moveTo>
                    <a:pt x="3353" y="1"/>
                  </a:moveTo>
                  <a:cubicBezTo>
                    <a:pt x="1502" y="1"/>
                    <a:pt x="1" y="1720"/>
                    <a:pt x="1" y="3840"/>
                  </a:cubicBezTo>
                  <a:lnTo>
                    <a:pt x="1" y="5440"/>
                  </a:lnTo>
                  <a:cubicBezTo>
                    <a:pt x="1" y="7559"/>
                    <a:pt x="1502" y="9279"/>
                    <a:pt x="3353" y="9279"/>
                  </a:cubicBezTo>
                  <a:lnTo>
                    <a:pt x="36034" y="9279"/>
                  </a:lnTo>
                  <a:cubicBezTo>
                    <a:pt x="37885" y="9279"/>
                    <a:pt x="39386" y="7559"/>
                    <a:pt x="39386" y="5440"/>
                  </a:cubicBezTo>
                  <a:lnTo>
                    <a:pt x="39386" y="3840"/>
                  </a:lnTo>
                  <a:cubicBezTo>
                    <a:pt x="39386" y="1720"/>
                    <a:pt x="37885" y="1"/>
                    <a:pt x="36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2;p61">
              <a:extLst>
                <a:ext uri="{FF2B5EF4-FFF2-40B4-BE49-F238E27FC236}">
                  <a16:creationId xmlns:a16="http://schemas.microsoft.com/office/drawing/2014/main" id="{45BF82CB-CD61-469D-B83B-C1FE49387173}"/>
                </a:ext>
              </a:extLst>
            </p:cNvPr>
            <p:cNvSpPr/>
            <p:nvPr/>
          </p:nvSpPr>
          <p:spPr>
            <a:xfrm>
              <a:off x="2933026" y="1831500"/>
              <a:ext cx="818426" cy="302200"/>
            </a:xfrm>
            <a:custGeom>
              <a:avLst/>
              <a:gdLst/>
              <a:ahLst/>
              <a:cxnLst/>
              <a:rect l="l" t="t" r="r" b="b"/>
              <a:pathLst>
                <a:path w="32737" h="12088" extrusionOk="0">
                  <a:moveTo>
                    <a:pt x="11332" y="0"/>
                  </a:moveTo>
                  <a:cubicBezTo>
                    <a:pt x="5075" y="0"/>
                    <a:pt x="1" y="5074"/>
                    <a:pt x="1" y="11332"/>
                  </a:cubicBezTo>
                  <a:lnTo>
                    <a:pt x="1" y="12088"/>
                  </a:lnTo>
                  <a:lnTo>
                    <a:pt x="32737" y="12088"/>
                  </a:lnTo>
                  <a:lnTo>
                    <a:pt x="32737" y="11332"/>
                  </a:lnTo>
                  <a:cubicBezTo>
                    <a:pt x="32737" y="5074"/>
                    <a:pt x="27663" y="0"/>
                    <a:pt x="21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3;p61">
              <a:extLst>
                <a:ext uri="{FF2B5EF4-FFF2-40B4-BE49-F238E27FC236}">
                  <a16:creationId xmlns:a16="http://schemas.microsoft.com/office/drawing/2014/main" id="{B4F553C4-0AC9-483F-AF4E-9A726D7BBFD5}"/>
                </a:ext>
              </a:extLst>
            </p:cNvPr>
            <p:cNvSpPr/>
            <p:nvPr/>
          </p:nvSpPr>
          <p:spPr>
            <a:xfrm>
              <a:off x="2934875" y="2416975"/>
              <a:ext cx="814725" cy="251825"/>
            </a:xfrm>
            <a:custGeom>
              <a:avLst/>
              <a:gdLst/>
              <a:ahLst/>
              <a:cxnLst/>
              <a:rect l="l" t="t" r="r" b="b"/>
              <a:pathLst>
                <a:path w="32589" h="10073" extrusionOk="0">
                  <a:moveTo>
                    <a:pt x="1" y="0"/>
                  </a:moveTo>
                  <a:cubicBezTo>
                    <a:pt x="628" y="5666"/>
                    <a:pt x="5427" y="10073"/>
                    <a:pt x="11258" y="10073"/>
                  </a:cubicBezTo>
                  <a:lnTo>
                    <a:pt x="21332" y="10073"/>
                  </a:lnTo>
                  <a:cubicBezTo>
                    <a:pt x="27163" y="10073"/>
                    <a:pt x="31962" y="5666"/>
                    <a:pt x="3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D530975D-9EEA-4ADA-813E-6A701BAA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349289"/>
            <a:ext cx="6491505" cy="28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Test</a:t>
            </a:r>
            <a:endParaRPr dirty="0"/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06F5B2B8-73A6-4D03-98AB-99501E0E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23" y="1195643"/>
            <a:ext cx="7581103" cy="2959057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5990B04B-1154-4BF2-BC1E-C2EEF53617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056"/>
          <a:stretch/>
        </p:blipFill>
        <p:spPr>
          <a:xfrm>
            <a:off x="6879746" y="1834243"/>
            <a:ext cx="2088056" cy="32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1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Test</a:t>
            </a:r>
            <a:endParaRPr dirty="0"/>
          </a:p>
        </p:txBody>
      </p:sp>
      <p:grpSp>
        <p:nvGrpSpPr>
          <p:cNvPr id="5" name="Google Shape;1038;p61">
            <a:extLst>
              <a:ext uri="{FF2B5EF4-FFF2-40B4-BE49-F238E27FC236}">
                <a16:creationId xmlns:a16="http://schemas.microsoft.com/office/drawing/2014/main" id="{46201138-12BD-4C6F-8F5F-AFF6B5F94ED9}"/>
              </a:ext>
            </a:extLst>
          </p:cNvPr>
          <p:cNvGrpSpPr/>
          <p:nvPr/>
        </p:nvGrpSpPr>
        <p:grpSpPr>
          <a:xfrm>
            <a:off x="6297255" y="709014"/>
            <a:ext cx="2578070" cy="4148487"/>
            <a:chOff x="2173025" y="238125"/>
            <a:chExt cx="3255550" cy="5238650"/>
          </a:xfrm>
        </p:grpSpPr>
        <p:sp>
          <p:nvSpPr>
            <p:cNvPr id="6" name="Google Shape;1039;p61">
              <a:extLst>
                <a:ext uri="{FF2B5EF4-FFF2-40B4-BE49-F238E27FC236}">
                  <a16:creationId xmlns:a16="http://schemas.microsoft.com/office/drawing/2014/main" id="{AD7BDE92-A01E-4200-8391-9A2104D71E91}"/>
                </a:ext>
              </a:extLst>
            </p:cNvPr>
            <p:cNvSpPr/>
            <p:nvPr/>
          </p:nvSpPr>
          <p:spPr>
            <a:xfrm>
              <a:off x="2261650" y="2577725"/>
              <a:ext cx="461575" cy="336175"/>
            </a:xfrm>
            <a:custGeom>
              <a:avLst/>
              <a:gdLst/>
              <a:ahLst/>
              <a:cxnLst/>
              <a:rect l="l" t="t" r="r" b="b"/>
              <a:pathLst>
                <a:path w="18463" h="13447" extrusionOk="0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40;p61">
              <a:extLst>
                <a:ext uri="{FF2B5EF4-FFF2-40B4-BE49-F238E27FC236}">
                  <a16:creationId xmlns:a16="http://schemas.microsoft.com/office/drawing/2014/main" id="{2598CA22-7B25-49E8-A2B4-40E4FBD3CBE0}"/>
                </a:ext>
              </a:extLst>
            </p:cNvPr>
            <p:cNvSpPr/>
            <p:nvPr/>
          </p:nvSpPr>
          <p:spPr>
            <a:xfrm>
              <a:off x="2207775" y="2097675"/>
              <a:ext cx="517175" cy="381075"/>
            </a:xfrm>
            <a:custGeom>
              <a:avLst/>
              <a:gdLst/>
              <a:ahLst/>
              <a:cxnLst/>
              <a:rect l="l" t="t" r="r" b="b"/>
              <a:pathLst>
                <a:path w="20687" h="15243" extrusionOk="0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41;p61">
              <a:extLst>
                <a:ext uri="{FF2B5EF4-FFF2-40B4-BE49-F238E27FC236}">
                  <a16:creationId xmlns:a16="http://schemas.microsoft.com/office/drawing/2014/main" id="{A15427B7-0DF3-4985-B806-B57F85137A1D}"/>
                </a:ext>
              </a:extLst>
            </p:cNvPr>
            <p:cNvSpPr/>
            <p:nvPr/>
          </p:nvSpPr>
          <p:spPr>
            <a:xfrm>
              <a:off x="2173025" y="1595125"/>
              <a:ext cx="696750" cy="578000"/>
            </a:xfrm>
            <a:custGeom>
              <a:avLst/>
              <a:gdLst/>
              <a:ahLst/>
              <a:cxnLst/>
              <a:rect l="l" t="t" r="r" b="b"/>
              <a:pathLst>
                <a:path w="27870" h="23120" extrusionOk="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2;p61">
              <a:extLst>
                <a:ext uri="{FF2B5EF4-FFF2-40B4-BE49-F238E27FC236}">
                  <a16:creationId xmlns:a16="http://schemas.microsoft.com/office/drawing/2014/main" id="{17407822-E9FB-45DF-9715-ED5BFC7C889E}"/>
                </a:ext>
              </a:extLst>
            </p:cNvPr>
            <p:cNvSpPr/>
            <p:nvPr/>
          </p:nvSpPr>
          <p:spPr>
            <a:xfrm>
              <a:off x="2436925" y="238125"/>
              <a:ext cx="1805800" cy="3360150"/>
            </a:xfrm>
            <a:custGeom>
              <a:avLst/>
              <a:gdLst/>
              <a:ahLst/>
              <a:cxnLst/>
              <a:rect l="l" t="t" r="r" b="b"/>
              <a:pathLst>
                <a:path w="72232" h="134406" extrusionOk="0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3;p61">
              <a:extLst>
                <a:ext uri="{FF2B5EF4-FFF2-40B4-BE49-F238E27FC236}">
                  <a16:creationId xmlns:a16="http://schemas.microsoft.com/office/drawing/2014/main" id="{8806CAB9-33FD-45FF-8599-BA6012C4F522}"/>
                </a:ext>
              </a:extLst>
            </p:cNvPr>
            <p:cNvSpPr/>
            <p:nvPr/>
          </p:nvSpPr>
          <p:spPr>
            <a:xfrm>
              <a:off x="2542225" y="363775"/>
              <a:ext cx="1602050" cy="2948700"/>
            </a:xfrm>
            <a:custGeom>
              <a:avLst/>
              <a:gdLst/>
              <a:ahLst/>
              <a:cxnLst/>
              <a:rect l="l" t="t" r="r" b="b"/>
              <a:pathLst>
                <a:path w="64082" h="117948" extrusionOk="0">
                  <a:moveTo>
                    <a:pt x="3715" y="1"/>
                  </a:moveTo>
                  <a:cubicBezTo>
                    <a:pt x="1663" y="1"/>
                    <a:pt x="0" y="1664"/>
                    <a:pt x="0" y="3716"/>
                  </a:cubicBezTo>
                  <a:lnTo>
                    <a:pt x="0" y="114234"/>
                  </a:lnTo>
                  <a:cubicBezTo>
                    <a:pt x="0" y="116285"/>
                    <a:pt x="1663" y="117948"/>
                    <a:pt x="3715" y="117948"/>
                  </a:cubicBezTo>
                  <a:lnTo>
                    <a:pt x="60367" y="117948"/>
                  </a:lnTo>
                  <a:cubicBezTo>
                    <a:pt x="62418" y="117948"/>
                    <a:pt x="64081" y="116285"/>
                    <a:pt x="64081" y="114234"/>
                  </a:cubicBezTo>
                  <a:lnTo>
                    <a:pt x="64081" y="3716"/>
                  </a:lnTo>
                  <a:cubicBezTo>
                    <a:pt x="64081" y="1664"/>
                    <a:pt x="62418" y="1"/>
                    <a:pt x="60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4;p61">
              <a:extLst>
                <a:ext uri="{FF2B5EF4-FFF2-40B4-BE49-F238E27FC236}">
                  <a16:creationId xmlns:a16="http://schemas.microsoft.com/office/drawing/2014/main" id="{BA5BB92F-C905-4205-A8CC-88DB7C6903A4}"/>
                </a:ext>
              </a:extLst>
            </p:cNvPr>
            <p:cNvSpPr/>
            <p:nvPr/>
          </p:nvSpPr>
          <p:spPr>
            <a:xfrm>
              <a:off x="2913100" y="2197400"/>
              <a:ext cx="1647225" cy="2266625"/>
            </a:xfrm>
            <a:custGeom>
              <a:avLst/>
              <a:gdLst/>
              <a:ahLst/>
              <a:cxnLst/>
              <a:rect l="l" t="t" r="r" b="b"/>
              <a:pathLst>
                <a:path w="65889" h="90665" extrusionOk="0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5;p61">
              <a:extLst>
                <a:ext uri="{FF2B5EF4-FFF2-40B4-BE49-F238E27FC236}">
                  <a16:creationId xmlns:a16="http://schemas.microsoft.com/office/drawing/2014/main" id="{C4BC3FB7-8418-4702-8E98-3BB3574D4BF6}"/>
                </a:ext>
              </a:extLst>
            </p:cNvPr>
            <p:cNvSpPr/>
            <p:nvPr/>
          </p:nvSpPr>
          <p:spPr>
            <a:xfrm>
              <a:off x="3254650" y="3358200"/>
              <a:ext cx="182900" cy="182875"/>
            </a:xfrm>
            <a:custGeom>
              <a:avLst/>
              <a:gdLst/>
              <a:ahLst/>
              <a:cxnLst/>
              <a:rect l="l" t="t" r="r" b="b"/>
              <a:pathLst>
                <a:path w="7316" h="7315" extrusionOk="0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6;p61">
              <a:extLst>
                <a:ext uri="{FF2B5EF4-FFF2-40B4-BE49-F238E27FC236}">
                  <a16:creationId xmlns:a16="http://schemas.microsoft.com/office/drawing/2014/main" id="{E70DE526-AC83-46F4-B730-C70FE7140C4D}"/>
                </a:ext>
              </a:extLst>
            </p:cNvPr>
            <p:cNvSpPr/>
            <p:nvPr/>
          </p:nvSpPr>
          <p:spPr>
            <a:xfrm>
              <a:off x="3436925" y="3544900"/>
              <a:ext cx="1621625" cy="1529150"/>
            </a:xfrm>
            <a:custGeom>
              <a:avLst/>
              <a:gdLst/>
              <a:ahLst/>
              <a:cxnLst/>
              <a:rect l="l" t="t" r="r" b="b"/>
              <a:pathLst>
                <a:path w="64865" h="61166" extrusionOk="0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7;p61">
              <a:extLst>
                <a:ext uri="{FF2B5EF4-FFF2-40B4-BE49-F238E27FC236}">
                  <a16:creationId xmlns:a16="http://schemas.microsoft.com/office/drawing/2014/main" id="{A7B878F8-8826-4D1E-9A7A-4A19D5DDEED0}"/>
                </a:ext>
              </a:extLst>
            </p:cNvPr>
            <p:cNvSpPr/>
            <p:nvPr/>
          </p:nvSpPr>
          <p:spPr>
            <a:xfrm>
              <a:off x="3850450" y="3898675"/>
              <a:ext cx="1578125" cy="1578100"/>
            </a:xfrm>
            <a:custGeom>
              <a:avLst/>
              <a:gdLst/>
              <a:ahLst/>
              <a:cxnLst/>
              <a:rect l="l" t="t" r="r" b="b"/>
              <a:pathLst>
                <a:path w="63125" h="63124" extrusionOk="0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8;p61">
              <a:extLst>
                <a:ext uri="{FF2B5EF4-FFF2-40B4-BE49-F238E27FC236}">
                  <a16:creationId xmlns:a16="http://schemas.microsoft.com/office/drawing/2014/main" id="{1AF249CA-1112-4D09-9412-5A4C99EC3063}"/>
                </a:ext>
              </a:extLst>
            </p:cNvPr>
            <p:cNvSpPr/>
            <p:nvPr/>
          </p:nvSpPr>
          <p:spPr>
            <a:xfrm>
              <a:off x="2733250" y="736725"/>
              <a:ext cx="1264525" cy="953425"/>
            </a:xfrm>
            <a:custGeom>
              <a:avLst/>
              <a:gdLst/>
              <a:ahLst/>
              <a:cxnLst/>
              <a:rect l="l" t="t" r="r" b="b"/>
              <a:pathLst>
                <a:path w="50581" h="38137" extrusionOk="0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9;p61">
              <a:extLst>
                <a:ext uri="{FF2B5EF4-FFF2-40B4-BE49-F238E27FC236}">
                  <a16:creationId xmlns:a16="http://schemas.microsoft.com/office/drawing/2014/main" id="{F4BF490E-FE1C-4324-B446-499598D697BC}"/>
                </a:ext>
              </a:extLst>
            </p:cNvPr>
            <p:cNvSpPr/>
            <p:nvPr/>
          </p:nvSpPr>
          <p:spPr>
            <a:xfrm>
              <a:off x="3111325" y="843525"/>
              <a:ext cx="725475" cy="846625"/>
            </a:xfrm>
            <a:custGeom>
              <a:avLst/>
              <a:gdLst/>
              <a:ahLst/>
              <a:cxnLst/>
              <a:rect l="l" t="t" r="r" b="b"/>
              <a:pathLst>
                <a:path w="29019" h="33865" extrusionOk="0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50;p61">
              <a:extLst>
                <a:ext uri="{FF2B5EF4-FFF2-40B4-BE49-F238E27FC236}">
                  <a16:creationId xmlns:a16="http://schemas.microsoft.com/office/drawing/2014/main" id="{4180F0DB-8D1F-4DBA-9826-3C163B92ECF8}"/>
                </a:ext>
              </a:extLst>
            </p:cNvPr>
            <p:cNvSpPr/>
            <p:nvPr/>
          </p:nvSpPr>
          <p:spPr>
            <a:xfrm>
              <a:off x="3215575" y="934275"/>
              <a:ext cx="254875" cy="254850"/>
            </a:xfrm>
            <a:custGeom>
              <a:avLst/>
              <a:gdLst/>
              <a:ahLst/>
              <a:cxnLst/>
              <a:rect l="l" t="t" r="r" b="b"/>
              <a:pathLst>
                <a:path w="10195" h="10194" extrusionOk="0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51;p61">
              <a:extLst>
                <a:ext uri="{FF2B5EF4-FFF2-40B4-BE49-F238E27FC236}">
                  <a16:creationId xmlns:a16="http://schemas.microsoft.com/office/drawing/2014/main" id="{5E8A460D-F276-4FF4-A126-30FB94E2ADAF}"/>
                </a:ext>
              </a:extLst>
            </p:cNvPr>
            <p:cNvSpPr/>
            <p:nvPr/>
          </p:nvSpPr>
          <p:spPr>
            <a:xfrm>
              <a:off x="2850900" y="2158875"/>
              <a:ext cx="984675" cy="231975"/>
            </a:xfrm>
            <a:custGeom>
              <a:avLst/>
              <a:gdLst/>
              <a:ahLst/>
              <a:cxnLst/>
              <a:rect l="l" t="t" r="r" b="b"/>
              <a:pathLst>
                <a:path w="39387" h="9279" extrusionOk="0">
                  <a:moveTo>
                    <a:pt x="3353" y="1"/>
                  </a:moveTo>
                  <a:cubicBezTo>
                    <a:pt x="1502" y="1"/>
                    <a:pt x="1" y="1720"/>
                    <a:pt x="1" y="3840"/>
                  </a:cubicBezTo>
                  <a:lnTo>
                    <a:pt x="1" y="5440"/>
                  </a:lnTo>
                  <a:cubicBezTo>
                    <a:pt x="1" y="7559"/>
                    <a:pt x="1502" y="9279"/>
                    <a:pt x="3353" y="9279"/>
                  </a:cubicBezTo>
                  <a:lnTo>
                    <a:pt x="36034" y="9279"/>
                  </a:lnTo>
                  <a:cubicBezTo>
                    <a:pt x="37885" y="9279"/>
                    <a:pt x="39386" y="7559"/>
                    <a:pt x="39386" y="5440"/>
                  </a:cubicBezTo>
                  <a:lnTo>
                    <a:pt x="39386" y="3840"/>
                  </a:lnTo>
                  <a:cubicBezTo>
                    <a:pt x="39386" y="1720"/>
                    <a:pt x="37885" y="1"/>
                    <a:pt x="36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2;p61">
              <a:extLst>
                <a:ext uri="{FF2B5EF4-FFF2-40B4-BE49-F238E27FC236}">
                  <a16:creationId xmlns:a16="http://schemas.microsoft.com/office/drawing/2014/main" id="{45BF82CB-CD61-469D-B83B-C1FE49387173}"/>
                </a:ext>
              </a:extLst>
            </p:cNvPr>
            <p:cNvSpPr/>
            <p:nvPr/>
          </p:nvSpPr>
          <p:spPr>
            <a:xfrm>
              <a:off x="2933025" y="1831500"/>
              <a:ext cx="818425" cy="302200"/>
            </a:xfrm>
            <a:custGeom>
              <a:avLst/>
              <a:gdLst/>
              <a:ahLst/>
              <a:cxnLst/>
              <a:rect l="l" t="t" r="r" b="b"/>
              <a:pathLst>
                <a:path w="32737" h="12088" extrusionOk="0">
                  <a:moveTo>
                    <a:pt x="11332" y="0"/>
                  </a:moveTo>
                  <a:cubicBezTo>
                    <a:pt x="5075" y="0"/>
                    <a:pt x="1" y="5074"/>
                    <a:pt x="1" y="11332"/>
                  </a:cubicBezTo>
                  <a:lnTo>
                    <a:pt x="1" y="12088"/>
                  </a:lnTo>
                  <a:lnTo>
                    <a:pt x="32737" y="12088"/>
                  </a:lnTo>
                  <a:lnTo>
                    <a:pt x="32737" y="11332"/>
                  </a:lnTo>
                  <a:cubicBezTo>
                    <a:pt x="32737" y="5074"/>
                    <a:pt x="27663" y="0"/>
                    <a:pt x="21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3;p61">
              <a:extLst>
                <a:ext uri="{FF2B5EF4-FFF2-40B4-BE49-F238E27FC236}">
                  <a16:creationId xmlns:a16="http://schemas.microsoft.com/office/drawing/2014/main" id="{B4F553C4-0AC9-483F-AF4E-9A726D7BBFD5}"/>
                </a:ext>
              </a:extLst>
            </p:cNvPr>
            <p:cNvSpPr/>
            <p:nvPr/>
          </p:nvSpPr>
          <p:spPr>
            <a:xfrm>
              <a:off x="2934875" y="2416975"/>
              <a:ext cx="814725" cy="251825"/>
            </a:xfrm>
            <a:custGeom>
              <a:avLst/>
              <a:gdLst/>
              <a:ahLst/>
              <a:cxnLst/>
              <a:rect l="l" t="t" r="r" b="b"/>
              <a:pathLst>
                <a:path w="32589" h="10073" extrusionOk="0">
                  <a:moveTo>
                    <a:pt x="1" y="0"/>
                  </a:moveTo>
                  <a:cubicBezTo>
                    <a:pt x="628" y="5666"/>
                    <a:pt x="5427" y="10073"/>
                    <a:pt x="11258" y="10073"/>
                  </a:cubicBezTo>
                  <a:lnTo>
                    <a:pt x="21332" y="10073"/>
                  </a:lnTo>
                  <a:cubicBezTo>
                    <a:pt x="27163" y="10073"/>
                    <a:pt x="31962" y="5666"/>
                    <a:pt x="3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66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66"/>
          <p:cNvSpPr txBox="1">
            <a:spLocks noGrp="1"/>
          </p:cNvSpPr>
          <p:nvPr>
            <p:ph type="title" idx="7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&amp; Metrics</a:t>
            </a:r>
            <a:endParaRPr dirty="0"/>
          </a:p>
        </p:txBody>
      </p:sp>
      <p:sp>
        <p:nvSpPr>
          <p:cNvPr id="1232" name="Google Shape;1232;p66"/>
          <p:cNvSpPr txBox="1">
            <a:spLocks noGrp="1"/>
          </p:cNvSpPr>
          <p:nvPr>
            <p:ph type="title" idx="8"/>
          </p:nvPr>
        </p:nvSpPr>
        <p:spPr>
          <a:xfrm>
            <a:off x="1138200" y="1625860"/>
            <a:ext cx="2147075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</a:t>
            </a:r>
            <a:endParaRPr dirty="0"/>
          </a:p>
        </p:txBody>
      </p:sp>
      <p:sp>
        <p:nvSpPr>
          <p:cNvPr id="1233" name="Google Shape;1233;p66"/>
          <p:cNvSpPr txBox="1">
            <a:spLocks noGrp="1"/>
          </p:cNvSpPr>
          <p:nvPr>
            <p:ph type="subTitle" idx="9"/>
          </p:nvPr>
        </p:nvSpPr>
        <p:spPr>
          <a:xfrm>
            <a:off x="1185559" y="2237992"/>
            <a:ext cx="2052355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 sz="1200" dirty="0">
                <a:latin typeface="Bahnschrift Light Condensed" panose="020B0502040204020203" pitchFamily="34" charset="0"/>
              </a:rPr>
              <a:t>We will need to cluster our customers behavior to profile them</a:t>
            </a:r>
            <a:endParaRPr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236" name="Google Shape;1236;p66"/>
          <p:cNvSpPr txBox="1">
            <a:spLocks noGrp="1"/>
          </p:cNvSpPr>
          <p:nvPr>
            <p:ph type="title" idx="14"/>
          </p:nvPr>
        </p:nvSpPr>
        <p:spPr>
          <a:xfrm>
            <a:off x="5812515" y="1626003"/>
            <a:ext cx="228682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1237" name="Google Shape;1237;p66"/>
          <p:cNvSpPr txBox="1">
            <a:spLocks noGrp="1"/>
          </p:cNvSpPr>
          <p:nvPr>
            <p:ph type="subTitle" idx="15"/>
          </p:nvPr>
        </p:nvSpPr>
        <p:spPr>
          <a:xfrm>
            <a:off x="5879600" y="2266830"/>
            <a:ext cx="232395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Bahnschrift Light Condensed" panose="020B0502040204020203" pitchFamily="34" charset="0"/>
              </a:rPr>
              <a:t>In order to classify the data to categories and organize the data correctly</a:t>
            </a:r>
            <a:endParaRPr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1238" name="Google Shape;1238;p66"/>
          <p:cNvCxnSpPr/>
          <p:nvPr/>
        </p:nvCxnSpPr>
        <p:spPr>
          <a:xfrm>
            <a:off x="1138200" y="3266522"/>
            <a:ext cx="68676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66"/>
          <p:cNvCxnSpPr/>
          <p:nvPr/>
        </p:nvCxnSpPr>
        <p:spPr>
          <a:xfrm>
            <a:off x="1138200" y="1582898"/>
            <a:ext cx="68676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0" name="Google Shape;1240;p66"/>
          <p:cNvSpPr/>
          <p:nvPr/>
        </p:nvSpPr>
        <p:spPr>
          <a:xfrm>
            <a:off x="2016775" y="1497248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6"/>
          <p:cNvSpPr/>
          <p:nvPr/>
        </p:nvSpPr>
        <p:spPr>
          <a:xfrm>
            <a:off x="4486350" y="1497248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6"/>
          <p:cNvSpPr/>
          <p:nvPr/>
        </p:nvSpPr>
        <p:spPr>
          <a:xfrm>
            <a:off x="6955925" y="1497248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66"/>
          <p:cNvSpPr/>
          <p:nvPr/>
        </p:nvSpPr>
        <p:spPr>
          <a:xfrm>
            <a:off x="2016775" y="3180872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66"/>
          <p:cNvSpPr/>
          <p:nvPr/>
        </p:nvSpPr>
        <p:spPr>
          <a:xfrm>
            <a:off x="4486350" y="3180872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66"/>
          <p:cNvSpPr/>
          <p:nvPr/>
        </p:nvSpPr>
        <p:spPr>
          <a:xfrm>
            <a:off x="6955925" y="3180872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232;p66">
            <a:extLst>
              <a:ext uri="{FF2B5EF4-FFF2-40B4-BE49-F238E27FC236}">
                <a16:creationId xmlns:a16="http://schemas.microsoft.com/office/drawing/2014/main" id="{3A0936A6-5A5B-4C16-863E-1ABDF30E538A}"/>
              </a:ext>
            </a:extLst>
          </p:cNvPr>
          <p:cNvSpPr txBox="1">
            <a:spLocks/>
          </p:cNvSpPr>
          <p:nvPr/>
        </p:nvSpPr>
        <p:spPr>
          <a:xfrm>
            <a:off x="3342940" y="1622226"/>
            <a:ext cx="2147075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dirty="0"/>
              <a:t>Linear Regression</a:t>
            </a:r>
          </a:p>
        </p:txBody>
      </p:sp>
      <p:sp>
        <p:nvSpPr>
          <p:cNvPr id="28" name="Google Shape;1233;p66">
            <a:extLst>
              <a:ext uri="{FF2B5EF4-FFF2-40B4-BE49-F238E27FC236}">
                <a16:creationId xmlns:a16="http://schemas.microsoft.com/office/drawing/2014/main" id="{59DA8F3B-C7A5-450F-AB55-4D5A6C6740C6}"/>
              </a:ext>
            </a:extLst>
          </p:cNvPr>
          <p:cNvSpPr txBox="1">
            <a:spLocks/>
          </p:cNvSpPr>
          <p:nvPr/>
        </p:nvSpPr>
        <p:spPr>
          <a:xfrm>
            <a:off x="3472356" y="2232965"/>
            <a:ext cx="1935567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</a:pPr>
            <a:r>
              <a:rPr lang="en-US" sz="1200" dirty="0">
                <a:latin typeface="Bahnschrift Light Condensed" panose="020B0502040204020203" pitchFamily="34" charset="0"/>
              </a:rPr>
              <a:t>We will need to predict a numeric value such as “order price”</a:t>
            </a:r>
          </a:p>
        </p:txBody>
      </p:sp>
      <p:sp>
        <p:nvSpPr>
          <p:cNvPr id="45" name="Google Shape;1232;p66">
            <a:extLst>
              <a:ext uri="{FF2B5EF4-FFF2-40B4-BE49-F238E27FC236}">
                <a16:creationId xmlns:a16="http://schemas.microsoft.com/office/drawing/2014/main" id="{4D21B5C2-554A-4964-AA43-E7BFCB2D93FB}"/>
              </a:ext>
            </a:extLst>
          </p:cNvPr>
          <p:cNvSpPr txBox="1">
            <a:spLocks/>
          </p:cNvSpPr>
          <p:nvPr/>
        </p:nvSpPr>
        <p:spPr>
          <a:xfrm>
            <a:off x="2421653" y="3546544"/>
            <a:ext cx="1363216" cy="42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1800" dirty="0"/>
              <a:t>F1 Score</a:t>
            </a:r>
          </a:p>
        </p:txBody>
      </p:sp>
      <p:sp>
        <p:nvSpPr>
          <p:cNvPr id="46" name="Google Shape;1232;p66">
            <a:extLst>
              <a:ext uri="{FF2B5EF4-FFF2-40B4-BE49-F238E27FC236}">
                <a16:creationId xmlns:a16="http://schemas.microsoft.com/office/drawing/2014/main" id="{60DC766C-A84C-4BFB-8F1C-CDE3998CDB88}"/>
              </a:ext>
            </a:extLst>
          </p:cNvPr>
          <p:cNvSpPr txBox="1">
            <a:spLocks/>
          </p:cNvSpPr>
          <p:nvPr/>
        </p:nvSpPr>
        <p:spPr>
          <a:xfrm>
            <a:off x="3890367" y="3546544"/>
            <a:ext cx="1363216" cy="42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1800" dirty="0"/>
              <a:t>Recall</a:t>
            </a:r>
          </a:p>
        </p:txBody>
      </p:sp>
      <p:sp>
        <p:nvSpPr>
          <p:cNvPr id="47" name="Google Shape;1232;p66">
            <a:extLst>
              <a:ext uri="{FF2B5EF4-FFF2-40B4-BE49-F238E27FC236}">
                <a16:creationId xmlns:a16="http://schemas.microsoft.com/office/drawing/2014/main" id="{62023EE7-6F3F-4825-AD31-F2C93739B8F9}"/>
              </a:ext>
            </a:extLst>
          </p:cNvPr>
          <p:cNvSpPr txBox="1">
            <a:spLocks/>
          </p:cNvSpPr>
          <p:nvPr/>
        </p:nvSpPr>
        <p:spPr>
          <a:xfrm>
            <a:off x="5206381" y="3542910"/>
            <a:ext cx="1363216" cy="42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1800" dirty="0"/>
              <a:t>Precision</a:t>
            </a:r>
          </a:p>
        </p:txBody>
      </p:sp>
      <p:sp>
        <p:nvSpPr>
          <p:cNvPr id="48" name="Google Shape;1233;p66">
            <a:extLst>
              <a:ext uri="{FF2B5EF4-FFF2-40B4-BE49-F238E27FC236}">
                <a16:creationId xmlns:a16="http://schemas.microsoft.com/office/drawing/2014/main" id="{24E8D30C-FD74-48F0-A5AC-B5F0B9E87460}"/>
              </a:ext>
            </a:extLst>
          </p:cNvPr>
          <p:cNvSpPr txBox="1">
            <a:spLocks/>
          </p:cNvSpPr>
          <p:nvPr/>
        </p:nvSpPr>
        <p:spPr>
          <a:xfrm>
            <a:off x="2533410" y="3979417"/>
            <a:ext cx="3995244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</a:pPr>
            <a:r>
              <a:rPr lang="en-US" sz="1200" dirty="0">
                <a:latin typeface="Bahnschrift Light Condensed" panose="020B0502040204020203" pitchFamily="34" charset="0"/>
              </a:rPr>
              <a:t>In order to test our models, we will have to use several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" grpId="0"/>
      <p:bldP spid="1233" grpId="0" build="p"/>
      <p:bldP spid="1236" grpId="0"/>
      <p:bldP spid="1237" grpId="0" build="p"/>
      <p:bldP spid="27" grpId="0"/>
      <p:bldP spid="28" grpId="0" build="p"/>
      <p:bldP spid="45" grpId="0"/>
      <p:bldP spid="46" grpId="0"/>
      <p:bldP spid="47" grpId="0"/>
      <p:bldP spid="4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573;p74">
            <a:extLst>
              <a:ext uri="{FF2B5EF4-FFF2-40B4-BE49-F238E27FC236}">
                <a16:creationId xmlns:a16="http://schemas.microsoft.com/office/drawing/2014/main" id="{7B747D2B-28CB-4556-ACBC-4A604FF05C59}"/>
              </a:ext>
            </a:extLst>
          </p:cNvPr>
          <p:cNvSpPr/>
          <p:nvPr/>
        </p:nvSpPr>
        <p:spPr>
          <a:xfrm rot="2947374" flipH="1">
            <a:off x="-1221065" y="942738"/>
            <a:ext cx="5893510" cy="4582015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1574;p74">
            <a:extLst>
              <a:ext uri="{FF2B5EF4-FFF2-40B4-BE49-F238E27FC236}">
                <a16:creationId xmlns:a16="http://schemas.microsoft.com/office/drawing/2014/main" id="{7C9B8682-4BC7-4B69-BE7C-C0B8A740F2F5}"/>
              </a:ext>
            </a:extLst>
          </p:cNvPr>
          <p:cNvGrpSpPr/>
          <p:nvPr/>
        </p:nvGrpSpPr>
        <p:grpSpPr>
          <a:xfrm>
            <a:off x="-572416" y="3691951"/>
            <a:ext cx="1451444" cy="1451549"/>
            <a:chOff x="-1014708" y="3824803"/>
            <a:chExt cx="1451444" cy="1451549"/>
          </a:xfrm>
        </p:grpSpPr>
        <p:sp>
          <p:nvSpPr>
            <p:cNvPr id="46" name="Google Shape;1575;p74">
              <a:extLst>
                <a:ext uri="{FF2B5EF4-FFF2-40B4-BE49-F238E27FC236}">
                  <a16:creationId xmlns:a16="http://schemas.microsoft.com/office/drawing/2014/main" id="{6CF81B26-8730-488C-9F8B-F46DFC3DFE5E}"/>
                </a:ext>
              </a:extLst>
            </p:cNvPr>
            <p:cNvSpPr/>
            <p:nvPr/>
          </p:nvSpPr>
          <p:spPr>
            <a:xfrm>
              <a:off x="-292020" y="4197728"/>
              <a:ext cx="608053" cy="358275"/>
            </a:xfrm>
            <a:custGeom>
              <a:avLst/>
              <a:gdLst/>
              <a:ahLst/>
              <a:cxnLst/>
              <a:rect l="l" t="t" r="r" b="b"/>
              <a:pathLst>
                <a:path w="34573" h="20371" extrusionOk="0">
                  <a:moveTo>
                    <a:pt x="34231" y="1"/>
                  </a:moveTo>
                  <a:lnTo>
                    <a:pt x="1" y="19778"/>
                  </a:lnTo>
                  <a:lnTo>
                    <a:pt x="342" y="20371"/>
                  </a:lnTo>
                  <a:lnTo>
                    <a:pt x="34573" y="592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76;p74">
              <a:extLst>
                <a:ext uri="{FF2B5EF4-FFF2-40B4-BE49-F238E27FC236}">
                  <a16:creationId xmlns:a16="http://schemas.microsoft.com/office/drawing/2014/main" id="{519EAD81-7C15-4BBD-AFE8-14256EE1071C}"/>
                </a:ext>
              </a:extLst>
            </p:cNvPr>
            <p:cNvSpPr/>
            <p:nvPr/>
          </p:nvSpPr>
          <p:spPr>
            <a:xfrm>
              <a:off x="-288995" y="4544554"/>
              <a:ext cx="695322" cy="12030"/>
            </a:xfrm>
            <a:custGeom>
              <a:avLst/>
              <a:gdLst/>
              <a:ahLst/>
              <a:cxnLst/>
              <a:rect l="l" t="t" r="r" b="b"/>
              <a:pathLst>
                <a:path w="39535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77;p74">
              <a:extLst>
                <a:ext uri="{FF2B5EF4-FFF2-40B4-BE49-F238E27FC236}">
                  <a16:creationId xmlns:a16="http://schemas.microsoft.com/office/drawing/2014/main" id="{AC04D25E-4C4C-4E81-9BBD-7798C86D419E}"/>
                </a:ext>
              </a:extLst>
            </p:cNvPr>
            <p:cNvSpPr/>
            <p:nvPr/>
          </p:nvSpPr>
          <p:spPr>
            <a:xfrm>
              <a:off x="-291985" y="4545345"/>
              <a:ext cx="608176" cy="358064"/>
            </a:xfrm>
            <a:custGeom>
              <a:avLst/>
              <a:gdLst/>
              <a:ahLst/>
              <a:cxnLst/>
              <a:rect l="l" t="t" r="r" b="b"/>
              <a:pathLst>
                <a:path w="34580" h="20359" extrusionOk="0">
                  <a:moveTo>
                    <a:pt x="342" y="0"/>
                  </a:moveTo>
                  <a:lnTo>
                    <a:pt x="1" y="591"/>
                  </a:lnTo>
                  <a:lnTo>
                    <a:pt x="34238" y="20358"/>
                  </a:lnTo>
                  <a:lnTo>
                    <a:pt x="34580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78;p74">
              <a:extLst>
                <a:ext uri="{FF2B5EF4-FFF2-40B4-BE49-F238E27FC236}">
                  <a16:creationId xmlns:a16="http://schemas.microsoft.com/office/drawing/2014/main" id="{7BF63FAD-CD05-4AE5-A069-DEFA26D79606}"/>
                </a:ext>
              </a:extLst>
            </p:cNvPr>
            <p:cNvSpPr/>
            <p:nvPr/>
          </p:nvSpPr>
          <p:spPr>
            <a:xfrm>
              <a:off x="-294183" y="4547544"/>
              <a:ext cx="358082" cy="608193"/>
            </a:xfrm>
            <a:custGeom>
              <a:avLst/>
              <a:gdLst/>
              <a:ahLst/>
              <a:cxnLst/>
              <a:rect l="l" t="t" r="r" b="b"/>
              <a:pathLst>
                <a:path w="20360" h="34581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1"/>
                  </a:lnTo>
                  <a:lnTo>
                    <a:pt x="20359" y="3423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79;p74">
              <a:extLst>
                <a:ext uri="{FF2B5EF4-FFF2-40B4-BE49-F238E27FC236}">
                  <a16:creationId xmlns:a16="http://schemas.microsoft.com/office/drawing/2014/main" id="{622C4181-DD8A-4382-94B6-1F584469293C}"/>
                </a:ext>
              </a:extLst>
            </p:cNvPr>
            <p:cNvSpPr/>
            <p:nvPr/>
          </p:nvSpPr>
          <p:spPr>
            <a:xfrm>
              <a:off x="-295010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1" y="1"/>
                  </a:moveTo>
                  <a:lnTo>
                    <a:pt x="1" y="39536"/>
                  </a:lnTo>
                  <a:lnTo>
                    <a:pt x="685" y="39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80;p74">
              <a:extLst>
                <a:ext uri="{FF2B5EF4-FFF2-40B4-BE49-F238E27FC236}">
                  <a16:creationId xmlns:a16="http://schemas.microsoft.com/office/drawing/2014/main" id="{BFD76141-5A47-43CF-877C-77B874737814}"/>
                </a:ext>
              </a:extLst>
            </p:cNvPr>
            <p:cNvSpPr/>
            <p:nvPr/>
          </p:nvSpPr>
          <p:spPr>
            <a:xfrm>
              <a:off x="-641712" y="4547280"/>
              <a:ext cx="357994" cy="608229"/>
            </a:xfrm>
            <a:custGeom>
              <a:avLst/>
              <a:gdLst/>
              <a:ahLst/>
              <a:cxnLst/>
              <a:rect l="l" t="t" r="r" b="b"/>
              <a:pathLst>
                <a:path w="20355" h="34583" extrusionOk="0">
                  <a:moveTo>
                    <a:pt x="19762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4" y="342"/>
                  </a:lnTo>
                  <a:lnTo>
                    <a:pt x="19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81;p74">
              <a:extLst>
                <a:ext uri="{FF2B5EF4-FFF2-40B4-BE49-F238E27FC236}">
                  <a16:creationId xmlns:a16="http://schemas.microsoft.com/office/drawing/2014/main" id="{27DADDF5-23E3-4E4C-B8EC-83AF79162236}"/>
                </a:ext>
              </a:extLst>
            </p:cNvPr>
            <p:cNvSpPr/>
            <p:nvPr/>
          </p:nvSpPr>
          <p:spPr>
            <a:xfrm>
              <a:off x="-894445" y="4558588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0" y="19767"/>
                  </a:lnTo>
                  <a:lnTo>
                    <a:pt x="342" y="20362"/>
                  </a:lnTo>
                  <a:lnTo>
                    <a:pt x="34737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82;p74">
              <a:extLst>
                <a:ext uri="{FF2B5EF4-FFF2-40B4-BE49-F238E27FC236}">
                  <a16:creationId xmlns:a16="http://schemas.microsoft.com/office/drawing/2014/main" id="{35E7FBD8-A4EF-4F30-BE92-AC196813D1C7}"/>
                </a:ext>
              </a:extLst>
            </p:cNvPr>
            <p:cNvSpPr/>
            <p:nvPr/>
          </p:nvSpPr>
          <p:spPr>
            <a:xfrm>
              <a:off x="-984264" y="4544554"/>
              <a:ext cx="695287" cy="12030"/>
            </a:xfrm>
            <a:custGeom>
              <a:avLst/>
              <a:gdLst/>
              <a:ahLst/>
              <a:cxnLst/>
              <a:rect l="l" t="t" r="r" b="b"/>
              <a:pathLst>
                <a:path w="39533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83;p74">
              <a:extLst>
                <a:ext uri="{FF2B5EF4-FFF2-40B4-BE49-F238E27FC236}">
                  <a16:creationId xmlns:a16="http://schemas.microsoft.com/office/drawing/2014/main" id="{93812738-6471-4A13-A49B-F2DFBBBE90CC}"/>
                </a:ext>
              </a:extLst>
            </p:cNvPr>
            <p:cNvSpPr/>
            <p:nvPr/>
          </p:nvSpPr>
          <p:spPr>
            <a:xfrm>
              <a:off x="-894146" y="4197711"/>
              <a:ext cx="608176" cy="358082"/>
            </a:xfrm>
            <a:custGeom>
              <a:avLst/>
              <a:gdLst/>
              <a:ahLst/>
              <a:cxnLst/>
              <a:rect l="l" t="t" r="r" b="b"/>
              <a:pathLst>
                <a:path w="34580" h="20360" extrusionOk="0">
                  <a:moveTo>
                    <a:pt x="343" y="0"/>
                  </a:moveTo>
                  <a:lnTo>
                    <a:pt x="1" y="593"/>
                  </a:lnTo>
                  <a:lnTo>
                    <a:pt x="34238" y="20360"/>
                  </a:lnTo>
                  <a:lnTo>
                    <a:pt x="34580" y="19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84;p74">
              <a:extLst>
                <a:ext uri="{FF2B5EF4-FFF2-40B4-BE49-F238E27FC236}">
                  <a16:creationId xmlns:a16="http://schemas.microsoft.com/office/drawing/2014/main" id="{E4CD53C7-88AC-4E22-A32F-EEBE20646161}"/>
                </a:ext>
              </a:extLst>
            </p:cNvPr>
            <p:cNvSpPr/>
            <p:nvPr/>
          </p:nvSpPr>
          <p:spPr>
            <a:xfrm>
              <a:off x="-641835" y="3945400"/>
              <a:ext cx="358082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0"/>
                  </a:lnTo>
                  <a:lnTo>
                    <a:pt x="20359" y="342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85;p74">
              <a:extLst>
                <a:ext uri="{FF2B5EF4-FFF2-40B4-BE49-F238E27FC236}">
                  <a16:creationId xmlns:a16="http://schemas.microsoft.com/office/drawing/2014/main" id="{192D89D4-F4D5-433F-B66D-15DDA1CAAA85}"/>
                </a:ext>
              </a:extLst>
            </p:cNvPr>
            <p:cNvSpPr/>
            <p:nvPr/>
          </p:nvSpPr>
          <p:spPr>
            <a:xfrm>
              <a:off x="-295010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1" y="0"/>
                  </a:moveTo>
                  <a:lnTo>
                    <a:pt x="1" y="39533"/>
                  </a:lnTo>
                  <a:lnTo>
                    <a:pt x="685" y="3953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86;p74">
              <a:extLst>
                <a:ext uri="{FF2B5EF4-FFF2-40B4-BE49-F238E27FC236}">
                  <a16:creationId xmlns:a16="http://schemas.microsoft.com/office/drawing/2014/main" id="{E949E7E5-AE8B-4AD5-B843-D7FCBF170D58}"/>
                </a:ext>
              </a:extLst>
            </p:cNvPr>
            <p:cNvSpPr/>
            <p:nvPr/>
          </p:nvSpPr>
          <p:spPr>
            <a:xfrm>
              <a:off x="-1014708" y="3824803"/>
              <a:ext cx="1451444" cy="1451549"/>
            </a:xfrm>
            <a:custGeom>
              <a:avLst/>
              <a:gdLst/>
              <a:ahLst/>
              <a:cxnLst/>
              <a:rect l="l" t="t" r="r" b="b"/>
              <a:pathLst>
                <a:path w="82527" h="82533" extrusionOk="0">
                  <a:moveTo>
                    <a:pt x="41265" y="6270"/>
                  </a:moveTo>
                  <a:cubicBezTo>
                    <a:pt x="60556" y="6270"/>
                    <a:pt x="76258" y="21971"/>
                    <a:pt x="76258" y="41264"/>
                  </a:cubicBezTo>
                  <a:cubicBezTo>
                    <a:pt x="76258" y="60562"/>
                    <a:pt x="60557" y="76257"/>
                    <a:pt x="41264" y="76257"/>
                  </a:cubicBezTo>
                  <a:cubicBezTo>
                    <a:pt x="21967" y="76257"/>
                    <a:pt x="6271" y="60562"/>
                    <a:pt x="6271" y="41264"/>
                  </a:cubicBezTo>
                  <a:cubicBezTo>
                    <a:pt x="6271" y="21972"/>
                    <a:pt x="21967" y="6270"/>
                    <a:pt x="41265" y="6270"/>
                  </a:cubicBezTo>
                  <a:close/>
                  <a:moveTo>
                    <a:pt x="41264" y="1"/>
                  </a:moveTo>
                  <a:cubicBezTo>
                    <a:pt x="18473" y="1"/>
                    <a:pt x="1" y="18478"/>
                    <a:pt x="1" y="41264"/>
                  </a:cubicBezTo>
                  <a:cubicBezTo>
                    <a:pt x="1" y="64056"/>
                    <a:pt x="18473" y="82532"/>
                    <a:pt x="41264" y="82532"/>
                  </a:cubicBezTo>
                  <a:cubicBezTo>
                    <a:pt x="64050" y="82532"/>
                    <a:pt x="82527" y="64056"/>
                    <a:pt x="82527" y="41264"/>
                  </a:cubicBezTo>
                  <a:cubicBezTo>
                    <a:pt x="82527" y="18478"/>
                    <a:pt x="64050" y="1"/>
                    <a:pt x="4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87;p74">
              <a:extLst>
                <a:ext uri="{FF2B5EF4-FFF2-40B4-BE49-F238E27FC236}">
                  <a16:creationId xmlns:a16="http://schemas.microsoft.com/office/drawing/2014/main" id="{3610724E-C03E-44F2-8C99-74245E1F22D0}"/>
                </a:ext>
              </a:extLst>
            </p:cNvPr>
            <p:cNvSpPr/>
            <p:nvPr/>
          </p:nvSpPr>
          <p:spPr>
            <a:xfrm>
              <a:off x="-944534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5" y="2280"/>
                  </a:moveTo>
                  <a:cubicBezTo>
                    <a:pt x="56567" y="2280"/>
                    <a:pt x="72268" y="17982"/>
                    <a:pt x="72268" y="37275"/>
                  </a:cubicBezTo>
                  <a:cubicBezTo>
                    <a:pt x="72268" y="56572"/>
                    <a:pt x="56567" y="72269"/>
                    <a:pt x="37274" y="72269"/>
                  </a:cubicBezTo>
                  <a:cubicBezTo>
                    <a:pt x="17977" y="72269"/>
                    <a:pt x="2281" y="56572"/>
                    <a:pt x="2281" y="37275"/>
                  </a:cubicBezTo>
                  <a:cubicBezTo>
                    <a:pt x="2281" y="17982"/>
                    <a:pt x="17977" y="2280"/>
                    <a:pt x="37275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1" y="16723"/>
                    <a:pt x="1" y="37275"/>
                  </a:cubicBezTo>
                  <a:cubicBezTo>
                    <a:pt x="1" y="57832"/>
                    <a:pt x="16717" y="74548"/>
                    <a:pt x="37274" y="74548"/>
                  </a:cubicBezTo>
                  <a:cubicBezTo>
                    <a:pt x="57826" y="74548"/>
                    <a:pt x="74548" y="57832"/>
                    <a:pt x="74548" y="37275"/>
                  </a:cubicBezTo>
                  <a:cubicBezTo>
                    <a:pt x="74548" y="16723"/>
                    <a:pt x="57826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588;p74">
            <a:extLst>
              <a:ext uri="{FF2B5EF4-FFF2-40B4-BE49-F238E27FC236}">
                <a16:creationId xmlns:a16="http://schemas.microsoft.com/office/drawing/2014/main" id="{090AE63D-B0A4-466D-A7B3-4C5B775A4BEF}"/>
              </a:ext>
            </a:extLst>
          </p:cNvPr>
          <p:cNvGrpSpPr/>
          <p:nvPr/>
        </p:nvGrpSpPr>
        <p:grpSpPr>
          <a:xfrm>
            <a:off x="1596404" y="3691951"/>
            <a:ext cx="1451426" cy="1451549"/>
            <a:chOff x="1154112" y="3824803"/>
            <a:chExt cx="1451426" cy="1451549"/>
          </a:xfrm>
        </p:grpSpPr>
        <p:sp>
          <p:nvSpPr>
            <p:cNvPr id="60" name="Google Shape;1589;p74">
              <a:extLst>
                <a:ext uri="{FF2B5EF4-FFF2-40B4-BE49-F238E27FC236}">
                  <a16:creationId xmlns:a16="http://schemas.microsoft.com/office/drawing/2014/main" id="{3D784B68-FA02-416E-83ED-6E43CFE566B0}"/>
                </a:ext>
              </a:extLst>
            </p:cNvPr>
            <p:cNvSpPr/>
            <p:nvPr/>
          </p:nvSpPr>
          <p:spPr>
            <a:xfrm>
              <a:off x="1874426" y="3945295"/>
              <a:ext cx="358293" cy="608053"/>
            </a:xfrm>
            <a:custGeom>
              <a:avLst/>
              <a:gdLst/>
              <a:ahLst/>
              <a:cxnLst/>
              <a:rect l="l" t="t" r="r" b="b"/>
              <a:pathLst>
                <a:path w="20372" h="34573" extrusionOk="0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90;p74">
              <a:extLst>
                <a:ext uri="{FF2B5EF4-FFF2-40B4-BE49-F238E27FC236}">
                  <a16:creationId xmlns:a16="http://schemas.microsoft.com/office/drawing/2014/main" id="{E5017427-A1C1-4020-8DF8-8B9C5592A4EC}"/>
                </a:ext>
              </a:extLst>
            </p:cNvPr>
            <p:cNvSpPr/>
            <p:nvPr/>
          </p:nvSpPr>
          <p:spPr>
            <a:xfrm>
              <a:off x="1888179" y="4210426"/>
              <a:ext cx="610919" cy="358134"/>
            </a:xfrm>
            <a:custGeom>
              <a:avLst/>
              <a:gdLst/>
              <a:ahLst/>
              <a:cxnLst/>
              <a:rect l="l" t="t" r="r" b="b"/>
              <a:pathLst>
                <a:path w="34736" h="20363" extrusionOk="0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91;p74">
              <a:extLst>
                <a:ext uri="{FF2B5EF4-FFF2-40B4-BE49-F238E27FC236}">
                  <a16:creationId xmlns:a16="http://schemas.microsoft.com/office/drawing/2014/main" id="{48E48BD6-5090-41E9-AB8E-F9646F9E11A9}"/>
                </a:ext>
              </a:extLst>
            </p:cNvPr>
            <p:cNvSpPr/>
            <p:nvPr/>
          </p:nvSpPr>
          <p:spPr>
            <a:xfrm>
              <a:off x="1879808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92;p74">
              <a:extLst>
                <a:ext uri="{FF2B5EF4-FFF2-40B4-BE49-F238E27FC236}">
                  <a16:creationId xmlns:a16="http://schemas.microsoft.com/office/drawing/2014/main" id="{38F07B97-D598-44BC-97BD-0FE6AB41EDC8}"/>
                </a:ext>
              </a:extLst>
            </p:cNvPr>
            <p:cNvSpPr/>
            <p:nvPr/>
          </p:nvSpPr>
          <p:spPr>
            <a:xfrm>
              <a:off x="1876800" y="4545345"/>
              <a:ext cx="608158" cy="358082"/>
            </a:xfrm>
            <a:custGeom>
              <a:avLst/>
              <a:gdLst/>
              <a:ahLst/>
              <a:cxnLst/>
              <a:rect l="l" t="t" r="r" b="b"/>
              <a:pathLst>
                <a:path w="34579" h="20360" extrusionOk="0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93;p74">
              <a:extLst>
                <a:ext uri="{FF2B5EF4-FFF2-40B4-BE49-F238E27FC236}">
                  <a16:creationId xmlns:a16="http://schemas.microsoft.com/office/drawing/2014/main" id="{A8BEB669-8E64-41DF-82AA-7DCC509FA8C2}"/>
                </a:ext>
              </a:extLst>
            </p:cNvPr>
            <p:cNvSpPr/>
            <p:nvPr/>
          </p:nvSpPr>
          <p:spPr>
            <a:xfrm>
              <a:off x="1874602" y="4547596"/>
              <a:ext cx="358064" cy="608176"/>
            </a:xfrm>
            <a:custGeom>
              <a:avLst/>
              <a:gdLst/>
              <a:ahLst/>
              <a:cxnLst/>
              <a:rect l="l" t="t" r="r" b="b"/>
              <a:pathLst>
                <a:path w="20359" h="34580" extrusionOk="0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94;p74">
              <a:extLst>
                <a:ext uri="{FF2B5EF4-FFF2-40B4-BE49-F238E27FC236}">
                  <a16:creationId xmlns:a16="http://schemas.microsoft.com/office/drawing/2014/main" id="{28ED7CE5-22DE-479C-B25E-2696EA21B309}"/>
                </a:ext>
              </a:extLst>
            </p:cNvPr>
            <p:cNvSpPr/>
            <p:nvPr/>
          </p:nvSpPr>
          <p:spPr>
            <a:xfrm>
              <a:off x="1873793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95;p74">
              <a:extLst>
                <a:ext uri="{FF2B5EF4-FFF2-40B4-BE49-F238E27FC236}">
                  <a16:creationId xmlns:a16="http://schemas.microsoft.com/office/drawing/2014/main" id="{967C3C16-11E9-4F43-AD87-EE383DB02527}"/>
                </a:ext>
              </a:extLst>
            </p:cNvPr>
            <p:cNvSpPr/>
            <p:nvPr/>
          </p:nvSpPr>
          <p:spPr>
            <a:xfrm>
              <a:off x="1526826" y="4547420"/>
              <a:ext cx="358275" cy="608053"/>
            </a:xfrm>
            <a:custGeom>
              <a:avLst/>
              <a:gdLst/>
              <a:ahLst/>
              <a:cxnLst/>
              <a:rect l="l" t="t" r="r" b="b"/>
              <a:pathLst>
                <a:path w="20371" h="34573" extrusionOk="0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96;p74">
              <a:extLst>
                <a:ext uri="{FF2B5EF4-FFF2-40B4-BE49-F238E27FC236}">
                  <a16:creationId xmlns:a16="http://schemas.microsoft.com/office/drawing/2014/main" id="{6AB82D53-075F-4984-A96B-0D53221D5F60}"/>
                </a:ext>
              </a:extLst>
            </p:cNvPr>
            <p:cNvSpPr/>
            <p:nvPr/>
          </p:nvSpPr>
          <p:spPr>
            <a:xfrm>
              <a:off x="1283398" y="4559327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97;p74">
              <a:extLst>
                <a:ext uri="{FF2B5EF4-FFF2-40B4-BE49-F238E27FC236}">
                  <a16:creationId xmlns:a16="http://schemas.microsoft.com/office/drawing/2014/main" id="{EDEED337-5FBA-447C-BF62-8D59E2E4E8CF}"/>
                </a:ext>
              </a:extLst>
            </p:cNvPr>
            <p:cNvSpPr/>
            <p:nvPr/>
          </p:nvSpPr>
          <p:spPr>
            <a:xfrm>
              <a:off x="1184521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98;p74">
              <a:extLst>
                <a:ext uri="{FF2B5EF4-FFF2-40B4-BE49-F238E27FC236}">
                  <a16:creationId xmlns:a16="http://schemas.microsoft.com/office/drawing/2014/main" id="{89EFC9D3-DEB7-4076-AC6A-2B748C28CB88}"/>
                </a:ext>
              </a:extLst>
            </p:cNvPr>
            <p:cNvSpPr/>
            <p:nvPr/>
          </p:nvSpPr>
          <p:spPr>
            <a:xfrm>
              <a:off x="1274675" y="4197728"/>
              <a:ext cx="608158" cy="358064"/>
            </a:xfrm>
            <a:custGeom>
              <a:avLst/>
              <a:gdLst/>
              <a:ahLst/>
              <a:cxnLst/>
              <a:rect l="l" t="t" r="r" b="b"/>
              <a:pathLst>
                <a:path w="34579" h="20359" extrusionOk="0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99;p74">
              <a:extLst>
                <a:ext uri="{FF2B5EF4-FFF2-40B4-BE49-F238E27FC236}">
                  <a16:creationId xmlns:a16="http://schemas.microsoft.com/office/drawing/2014/main" id="{2A7412F7-5608-4A25-9DB2-AD14F7AA4D99}"/>
                </a:ext>
              </a:extLst>
            </p:cNvPr>
            <p:cNvSpPr/>
            <p:nvPr/>
          </p:nvSpPr>
          <p:spPr>
            <a:xfrm>
              <a:off x="1526950" y="3945400"/>
              <a:ext cx="358081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00;p74">
              <a:extLst>
                <a:ext uri="{FF2B5EF4-FFF2-40B4-BE49-F238E27FC236}">
                  <a16:creationId xmlns:a16="http://schemas.microsoft.com/office/drawing/2014/main" id="{D5D323BE-1F09-4164-A126-52A53002750B}"/>
                </a:ext>
              </a:extLst>
            </p:cNvPr>
            <p:cNvSpPr/>
            <p:nvPr/>
          </p:nvSpPr>
          <p:spPr>
            <a:xfrm>
              <a:off x="1873793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01;p74">
              <a:extLst>
                <a:ext uri="{FF2B5EF4-FFF2-40B4-BE49-F238E27FC236}">
                  <a16:creationId xmlns:a16="http://schemas.microsoft.com/office/drawing/2014/main" id="{B51DEE5B-061B-4D22-B305-9B851DFA9E01}"/>
                </a:ext>
              </a:extLst>
            </p:cNvPr>
            <p:cNvSpPr/>
            <p:nvPr/>
          </p:nvSpPr>
          <p:spPr>
            <a:xfrm>
              <a:off x="1154112" y="3824803"/>
              <a:ext cx="1451426" cy="1451549"/>
            </a:xfrm>
            <a:custGeom>
              <a:avLst/>
              <a:gdLst/>
              <a:ahLst/>
              <a:cxnLst/>
              <a:rect l="l" t="t" r="r" b="b"/>
              <a:pathLst>
                <a:path w="82526" h="82533" extrusionOk="0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02;p74">
              <a:extLst>
                <a:ext uri="{FF2B5EF4-FFF2-40B4-BE49-F238E27FC236}">
                  <a16:creationId xmlns:a16="http://schemas.microsoft.com/office/drawing/2014/main" id="{DBE83249-7163-4036-8C57-CBA48C91503B}"/>
                </a:ext>
              </a:extLst>
            </p:cNvPr>
            <p:cNvSpPr/>
            <p:nvPr/>
          </p:nvSpPr>
          <p:spPr>
            <a:xfrm>
              <a:off x="1224269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1603;p74">
            <a:extLst>
              <a:ext uri="{FF2B5EF4-FFF2-40B4-BE49-F238E27FC236}">
                <a16:creationId xmlns:a16="http://schemas.microsoft.com/office/drawing/2014/main" id="{E7DB77A0-577F-4D22-95BB-48C73414EA54}"/>
              </a:ext>
            </a:extLst>
          </p:cNvPr>
          <p:cNvSpPr/>
          <p:nvPr/>
        </p:nvSpPr>
        <p:spPr>
          <a:xfrm>
            <a:off x="781786" y="4865952"/>
            <a:ext cx="189892" cy="95957"/>
          </a:xfrm>
          <a:custGeom>
            <a:avLst/>
            <a:gdLst/>
            <a:ahLst/>
            <a:cxnLst/>
            <a:rect l="l" t="t" r="r" b="b"/>
            <a:pathLst>
              <a:path w="10797" h="5456" extrusionOk="0">
                <a:moveTo>
                  <a:pt x="1563" y="1"/>
                </a:moveTo>
                <a:cubicBezTo>
                  <a:pt x="990" y="1"/>
                  <a:pt x="451" y="360"/>
                  <a:pt x="252" y="930"/>
                </a:cubicBezTo>
                <a:cubicBezTo>
                  <a:pt x="0" y="1650"/>
                  <a:pt x="383" y="2445"/>
                  <a:pt x="1104" y="2698"/>
                </a:cubicBezTo>
                <a:lnTo>
                  <a:pt x="8777" y="5378"/>
                </a:lnTo>
                <a:cubicBezTo>
                  <a:pt x="8927" y="5431"/>
                  <a:pt x="9080" y="5456"/>
                  <a:pt x="9231" y="5456"/>
                </a:cubicBezTo>
                <a:cubicBezTo>
                  <a:pt x="9805" y="5456"/>
                  <a:pt x="10345" y="5096"/>
                  <a:pt x="10545" y="4526"/>
                </a:cubicBezTo>
                <a:cubicBezTo>
                  <a:pt x="10797" y="3806"/>
                  <a:pt x="10413" y="3011"/>
                  <a:pt x="9693" y="2759"/>
                </a:cubicBezTo>
                <a:lnTo>
                  <a:pt x="2018" y="78"/>
                </a:lnTo>
                <a:cubicBezTo>
                  <a:pt x="1868" y="26"/>
                  <a:pt x="1714" y="1"/>
                  <a:pt x="15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1604;p74">
            <a:extLst>
              <a:ext uri="{FF2B5EF4-FFF2-40B4-BE49-F238E27FC236}">
                <a16:creationId xmlns:a16="http://schemas.microsoft.com/office/drawing/2014/main" id="{985C1399-7B6F-418A-B12F-67BBAAB0A0AB}"/>
              </a:ext>
            </a:extLst>
          </p:cNvPr>
          <p:cNvGrpSpPr/>
          <p:nvPr/>
        </p:nvGrpSpPr>
        <p:grpSpPr>
          <a:xfrm>
            <a:off x="-662147" y="1458145"/>
            <a:ext cx="3109822" cy="3508267"/>
            <a:chOff x="-1104439" y="1590997"/>
            <a:chExt cx="3109822" cy="3508267"/>
          </a:xfrm>
        </p:grpSpPr>
        <p:sp>
          <p:nvSpPr>
            <p:cNvPr id="76" name="Google Shape;1605;p74">
              <a:extLst>
                <a:ext uri="{FF2B5EF4-FFF2-40B4-BE49-F238E27FC236}">
                  <a16:creationId xmlns:a16="http://schemas.microsoft.com/office/drawing/2014/main" id="{7EACC027-60BD-49E3-AA20-FE67F9702CC9}"/>
                </a:ext>
              </a:extLst>
            </p:cNvPr>
            <p:cNvSpPr/>
            <p:nvPr/>
          </p:nvSpPr>
          <p:spPr>
            <a:xfrm>
              <a:off x="339283" y="4633511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06;p74">
              <a:extLst>
                <a:ext uri="{FF2B5EF4-FFF2-40B4-BE49-F238E27FC236}">
                  <a16:creationId xmlns:a16="http://schemas.microsoft.com/office/drawing/2014/main" id="{43F3D21F-9B3A-41A0-BB94-4BE04F74177D}"/>
                </a:ext>
              </a:extLst>
            </p:cNvPr>
            <p:cNvSpPr/>
            <p:nvPr/>
          </p:nvSpPr>
          <p:spPr>
            <a:xfrm>
              <a:off x="-294095" y="3945154"/>
              <a:ext cx="357976" cy="608229"/>
            </a:xfrm>
            <a:custGeom>
              <a:avLst/>
              <a:gdLst/>
              <a:ahLst/>
              <a:cxnLst/>
              <a:rect l="l" t="t" r="r" b="b"/>
              <a:pathLst>
                <a:path w="20354" h="34583" extrusionOk="0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07;p74">
              <a:extLst>
                <a:ext uri="{FF2B5EF4-FFF2-40B4-BE49-F238E27FC236}">
                  <a16:creationId xmlns:a16="http://schemas.microsoft.com/office/drawing/2014/main" id="{3E9F3F9D-E666-4660-8717-4CEF1486C3CE}"/>
                </a:ext>
              </a:extLst>
            </p:cNvPr>
            <p:cNvSpPr/>
            <p:nvPr/>
          </p:nvSpPr>
          <p:spPr>
            <a:xfrm>
              <a:off x="1777677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08;p74">
              <a:extLst>
                <a:ext uri="{FF2B5EF4-FFF2-40B4-BE49-F238E27FC236}">
                  <a16:creationId xmlns:a16="http://schemas.microsoft.com/office/drawing/2014/main" id="{FCC4B62A-D9D6-472F-8947-2574BE62DA81}"/>
                </a:ext>
              </a:extLst>
            </p:cNvPr>
            <p:cNvSpPr/>
            <p:nvPr/>
          </p:nvSpPr>
          <p:spPr>
            <a:xfrm>
              <a:off x="-305949" y="4428969"/>
              <a:ext cx="911771" cy="430278"/>
            </a:xfrm>
            <a:custGeom>
              <a:avLst/>
              <a:gdLst/>
              <a:ahLst/>
              <a:cxnLst/>
              <a:rect l="l" t="t" r="r" b="b"/>
              <a:pathLst>
                <a:path w="51842" h="24465" extrusionOk="0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09;p74">
              <a:extLst>
                <a:ext uri="{FF2B5EF4-FFF2-40B4-BE49-F238E27FC236}">
                  <a16:creationId xmlns:a16="http://schemas.microsoft.com/office/drawing/2014/main" id="{241FE09E-396B-4F14-AEBD-D92AC549C130}"/>
                </a:ext>
              </a:extLst>
            </p:cNvPr>
            <p:cNvSpPr/>
            <p:nvPr/>
          </p:nvSpPr>
          <p:spPr>
            <a:xfrm>
              <a:off x="-391108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10;p74">
              <a:extLst>
                <a:ext uri="{FF2B5EF4-FFF2-40B4-BE49-F238E27FC236}">
                  <a16:creationId xmlns:a16="http://schemas.microsoft.com/office/drawing/2014/main" id="{402F4475-4306-402D-8EA7-0E5C2909BFF0}"/>
                </a:ext>
              </a:extLst>
            </p:cNvPr>
            <p:cNvSpPr/>
            <p:nvPr/>
          </p:nvSpPr>
          <p:spPr>
            <a:xfrm>
              <a:off x="1460768" y="3534081"/>
              <a:ext cx="469938" cy="1034989"/>
            </a:xfrm>
            <a:custGeom>
              <a:avLst/>
              <a:gdLst/>
              <a:ahLst/>
              <a:cxnLst/>
              <a:rect l="l" t="t" r="r" b="b"/>
              <a:pathLst>
                <a:path w="26720" h="58848" extrusionOk="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11;p74">
              <a:extLst>
                <a:ext uri="{FF2B5EF4-FFF2-40B4-BE49-F238E27FC236}">
                  <a16:creationId xmlns:a16="http://schemas.microsoft.com/office/drawing/2014/main" id="{CEC069FD-E5A2-4809-812D-99400EA7B69B}"/>
                </a:ext>
              </a:extLst>
            </p:cNvPr>
            <p:cNvSpPr/>
            <p:nvPr/>
          </p:nvSpPr>
          <p:spPr>
            <a:xfrm>
              <a:off x="505151" y="4575965"/>
              <a:ext cx="142687" cy="142723"/>
            </a:xfrm>
            <a:custGeom>
              <a:avLst/>
              <a:gdLst/>
              <a:ahLst/>
              <a:cxnLst/>
              <a:rect l="l" t="t" r="r" b="b"/>
              <a:pathLst>
                <a:path w="8113" h="8115" extrusionOk="0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12;p74">
              <a:extLst>
                <a:ext uri="{FF2B5EF4-FFF2-40B4-BE49-F238E27FC236}">
                  <a16:creationId xmlns:a16="http://schemas.microsoft.com/office/drawing/2014/main" id="{D259CC37-9AC6-40C5-B0AB-A871F93C40FB}"/>
                </a:ext>
              </a:extLst>
            </p:cNvPr>
            <p:cNvSpPr/>
            <p:nvPr/>
          </p:nvSpPr>
          <p:spPr>
            <a:xfrm>
              <a:off x="680481" y="4238531"/>
              <a:ext cx="189910" cy="95957"/>
            </a:xfrm>
            <a:custGeom>
              <a:avLst/>
              <a:gdLst/>
              <a:ahLst/>
              <a:cxnLst/>
              <a:rect l="l" t="t" r="r" b="b"/>
              <a:pathLst>
                <a:path w="10798" h="5456" extrusionOk="0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13;p74">
              <a:extLst>
                <a:ext uri="{FF2B5EF4-FFF2-40B4-BE49-F238E27FC236}">
                  <a16:creationId xmlns:a16="http://schemas.microsoft.com/office/drawing/2014/main" id="{5CE96EEE-6F80-4D1D-AA29-78430E5DA076}"/>
                </a:ext>
              </a:extLst>
            </p:cNvPr>
            <p:cNvSpPr/>
            <p:nvPr/>
          </p:nvSpPr>
          <p:spPr>
            <a:xfrm>
              <a:off x="-963704" y="2930109"/>
              <a:ext cx="785563" cy="798631"/>
            </a:xfrm>
            <a:custGeom>
              <a:avLst/>
              <a:gdLst/>
              <a:ahLst/>
              <a:cxnLst/>
              <a:rect l="l" t="t" r="r" b="b"/>
              <a:pathLst>
                <a:path w="44666" h="45409" extrusionOk="0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14;p74">
              <a:extLst>
                <a:ext uri="{FF2B5EF4-FFF2-40B4-BE49-F238E27FC236}">
                  <a16:creationId xmlns:a16="http://schemas.microsoft.com/office/drawing/2014/main" id="{2DD77088-3336-4A6A-BCD6-428CBA9D6A06}"/>
                </a:ext>
              </a:extLst>
            </p:cNvPr>
            <p:cNvSpPr/>
            <p:nvPr/>
          </p:nvSpPr>
          <p:spPr>
            <a:xfrm>
              <a:off x="-998387" y="2873495"/>
              <a:ext cx="852642" cy="119208"/>
            </a:xfrm>
            <a:custGeom>
              <a:avLst/>
              <a:gdLst/>
              <a:ahLst/>
              <a:cxnLst/>
              <a:rect l="l" t="t" r="r" b="b"/>
              <a:pathLst>
                <a:path w="48480" h="6778" extrusionOk="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15;p74">
              <a:extLst>
                <a:ext uri="{FF2B5EF4-FFF2-40B4-BE49-F238E27FC236}">
                  <a16:creationId xmlns:a16="http://schemas.microsoft.com/office/drawing/2014/main" id="{A6C7F3E0-F70C-4CD8-A6B7-23165441F8E6}"/>
                </a:ext>
              </a:extLst>
            </p:cNvPr>
            <p:cNvSpPr/>
            <p:nvPr/>
          </p:nvSpPr>
          <p:spPr>
            <a:xfrm>
              <a:off x="-809339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16;p74">
              <a:extLst>
                <a:ext uri="{FF2B5EF4-FFF2-40B4-BE49-F238E27FC236}">
                  <a16:creationId xmlns:a16="http://schemas.microsoft.com/office/drawing/2014/main" id="{1C5F2CA2-97AB-4E59-AF45-165A8632D71B}"/>
                </a:ext>
              </a:extLst>
            </p:cNvPr>
            <p:cNvSpPr/>
            <p:nvPr/>
          </p:nvSpPr>
          <p:spPr>
            <a:xfrm>
              <a:off x="-401274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17;p74">
              <a:extLst>
                <a:ext uri="{FF2B5EF4-FFF2-40B4-BE49-F238E27FC236}">
                  <a16:creationId xmlns:a16="http://schemas.microsoft.com/office/drawing/2014/main" id="{48ECBEA4-8A6F-4259-9D1B-4C1A4148FE80}"/>
                </a:ext>
              </a:extLst>
            </p:cNvPr>
            <p:cNvSpPr/>
            <p:nvPr/>
          </p:nvSpPr>
          <p:spPr>
            <a:xfrm>
              <a:off x="247195" y="4812095"/>
              <a:ext cx="427288" cy="287169"/>
            </a:xfrm>
            <a:custGeom>
              <a:avLst/>
              <a:gdLst/>
              <a:ahLst/>
              <a:cxnLst/>
              <a:rect l="l" t="t" r="r" b="b"/>
              <a:pathLst>
                <a:path w="24295" h="16328" extrusionOk="0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18;p74">
              <a:extLst>
                <a:ext uri="{FF2B5EF4-FFF2-40B4-BE49-F238E27FC236}">
                  <a16:creationId xmlns:a16="http://schemas.microsoft.com/office/drawing/2014/main" id="{C4AE6E8B-9DFB-4D8B-9893-2A71600E6D28}"/>
                </a:ext>
              </a:extLst>
            </p:cNvPr>
            <p:cNvSpPr/>
            <p:nvPr/>
          </p:nvSpPr>
          <p:spPr>
            <a:xfrm>
              <a:off x="-140785" y="2919856"/>
              <a:ext cx="890420" cy="1969818"/>
            </a:xfrm>
            <a:custGeom>
              <a:avLst/>
              <a:gdLst/>
              <a:ahLst/>
              <a:cxnLst/>
              <a:rect l="l" t="t" r="r" b="b"/>
              <a:pathLst>
                <a:path w="50628" h="112001" extrusionOk="0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19;p74">
              <a:extLst>
                <a:ext uri="{FF2B5EF4-FFF2-40B4-BE49-F238E27FC236}">
                  <a16:creationId xmlns:a16="http://schemas.microsoft.com/office/drawing/2014/main" id="{DF3BAAAD-4537-4E3B-9817-812F7D74E456}"/>
                </a:ext>
              </a:extLst>
            </p:cNvPr>
            <p:cNvSpPr/>
            <p:nvPr/>
          </p:nvSpPr>
          <p:spPr>
            <a:xfrm>
              <a:off x="-53023" y="1972347"/>
              <a:ext cx="533288" cy="217522"/>
            </a:xfrm>
            <a:custGeom>
              <a:avLst/>
              <a:gdLst/>
              <a:ahLst/>
              <a:cxnLst/>
              <a:rect l="l" t="t" r="r" b="b"/>
              <a:pathLst>
                <a:path w="30322" h="12368" extrusionOk="0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20;p74">
              <a:extLst>
                <a:ext uri="{FF2B5EF4-FFF2-40B4-BE49-F238E27FC236}">
                  <a16:creationId xmlns:a16="http://schemas.microsoft.com/office/drawing/2014/main" id="{2FCCAA13-7BC1-40D6-A072-846537B8418B}"/>
                </a:ext>
              </a:extLst>
            </p:cNvPr>
            <p:cNvSpPr/>
            <p:nvPr/>
          </p:nvSpPr>
          <p:spPr>
            <a:xfrm>
              <a:off x="78127" y="3264729"/>
              <a:ext cx="550893" cy="1395252"/>
            </a:xfrm>
            <a:custGeom>
              <a:avLst/>
              <a:gdLst/>
              <a:ahLst/>
              <a:cxnLst/>
              <a:rect l="l" t="t" r="r" b="b"/>
              <a:pathLst>
                <a:path w="31323" h="79332" extrusionOk="0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21;p74">
              <a:extLst>
                <a:ext uri="{FF2B5EF4-FFF2-40B4-BE49-F238E27FC236}">
                  <a16:creationId xmlns:a16="http://schemas.microsoft.com/office/drawing/2014/main" id="{B045A397-60B0-469B-A42D-BD45E9AB74AD}"/>
                </a:ext>
              </a:extLst>
            </p:cNvPr>
            <p:cNvSpPr/>
            <p:nvPr/>
          </p:nvSpPr>
          <p:spPr>
            <a:xfrm>
              <a:off x="-1104439" y="3729320"/>
              <a:ext cx="1300068" cy="58918"/>
            </a:xfrm>
            <a:custGeom>
              <a:avLst/>
              <a:gdLst/>
              <a:ahLst/>
              <a:cxnLst/>
              <a:rect l="l" t="t" r="r" b="b"/>
              <a:pathLst>
                <a:path w="73920" h="3350" extrusionOk="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22;p74">
              <a:extLst>
                <a:ext uri="{FF2B5EF4-FFF2-40B4-BE49-F238E27FC236}">
                  <a16:creationId xmlns:a16="http://schemas.microsoft.com/office/drawing/2014/main" id="{F94991E9-971C-4834-8A5F-1D8FA5B142A7}"/>
                </a:ext>
              </a:extLst>
            </p:cNvPr>
            <p:cNvSpPr/>
            <p:nvPr/>
          </p:nvSpPr>
          <p:spPr>
            <a:xfrm>
              <a:off x="-95919" y="3077774"/>
              <a:ext cx="601281" cy="288822"/>
            </a:xfrm>
            <a:custGeom>
              <a:avLst/>
              <a:gdLst/>
              <a:ahLst/>
              <a:cxnLst/>
              <a:rect l="l" t="t" r="r" b="b"/>
              <a:pathLst>
                <a:path w="34188" h="16422" extrusionOk="0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23;p74">
              <a:extLst>
                <a:ext uri="{FF2B5EF4-FFF2-40B4-BE49-F238E27FC236}">
                  <a16:creationId xmlns:a16="http://schemas.microsoft.com/office/drawing/2014/main" id="{9D81E142-69BF-4EEF-A1AC-7832AFC7ABD2}"/>
                </a:ext>
              </a:extLst>
            </p:cNvPr>
            <p:cNvSpPr/>
            <p:nvPr/>
          </p:nvSpPr>
          <p:spPr>
            <a:xfrm>
              <a:off x="-192316" y="2005622"/>
              <a:ext cx="1019037" cy="625605"/>
            </a:xfrm>
            <a:custGeom>
              <a:avLst/>
              <a:gdLst/>
              <a:ahLst/>
              <a:cxnLst/>
              <a:rect l="l" t="t" r="r" b="b"/>
              <a:pathLst>
                <a:path w="57941" h="35571" extrusionOk="0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24;p74">
              <a:extLst>
                <a:ext uri="{FF2B5EF4-FFF2-40B4-BE49-F238E27FC236}">
                  <a16:creationId xmlns:a16="http://schemas.microsoft.com/office/drawing/2014/main" id="{E55A2AF5-11DD-4EE8-B13E-DA4468CBFED0}"/>
                </a:ext>
              </a:extLst>
            </p:cNvPr>
            <p:cNvSpPr/>
            <p:nvPr/>
          </p:nvSpPr>
          <p:spPr>
            <a:xfrm>
              <a:off x="344208" y="4415092"/>
              <a:ext cx="464398" cy="464433"/>
            </a:xfrm>
            <a:custGeom>
              <a:avLst/>
              <a:gdLst/>
              <a:ahLst/>
              <a:cxnLst/>
              <a:rect l="l" t="t" r="r" b="b"/>
              <a:pathLst>
                <a:path w="26405" h="26407" extrusionOk="0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25;p74">
              <a:extLst>
                <a:ext uri="{FF2B5EF4-FFF2-40B4-BE49-F238E27FC236}">
                  <a16:creationId xmlns:a16="http://schemas.microsoft.com/office/drawing/2014/main" id="{97FB0F03-949E-43EB-AD57-8B26C99338D2}"/>
                </a:ext>
              </a:extLst>
            </p:cNvPr>
            <p:cNvSpPr/>
            <p:nvPr/>
          </p:nvSpPr>
          <p:spPr>
            <a:xfrm>
              <a:off x="-335232" y="3524901"/>
              <a:ext cx="694689" cy="1053526"/>
            </a:xfrm>
            <a:custGeom>
              <a:avLst/>
              <a:gdLst/>
              <a:ahLst/>
              <a:cxnLst/>
              <a:rect l="l" t="t" r="r" b="b"/>
              <a:pathLst>
                <a:path w="39499" h="59902" extrusionOk="0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26;p74">
              <a:extLst>
                <a:ext uri="{FF2B5EF4-FFF2-40B4-BE49-F238E27FC236}">
                  <a16:creationId xmlns:a16="http://schemas.microsoft.com/office/drawing/2014/main" id="{409B20E8-6BCE-4969-A599-25E6A938D3A1}"/>
                </a:ext>
              </a:extLst>
            </p:cNvPr>
            <p:cNvSpPr/>
            <p:nvPr/>
          </p:nvSpPr>
          <p:spPr>
            <a:xfrm>
              <a:off x="585473" y="3645727"/>
              <a:ext cx="1012161" cy="996121"/>
            </a:xfrm>
            <a:custGeom>
              <a:avLst/>
              <a:gdLst/>
              <a:ahLst/>
              <a:cxnLst/>
              <a:rect l="l" t="t" r="r" b="b"/>
              <a:pathLst>
                <a:path w="57550" h="56638" extrusionOk="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27;p74">
              <a:extLst>
                <a:ext uri="{FF2B5EF4-FFF2-40B4-BE49-F238E27FC236}">
                  <a16:creationId xmlns:a16="http://schemas.microsoft.com/office/drawing/2014/main" id="{982FB358-32B2-494F-A141-3C0DCE60F2C4}"/>
                </a:ext>
              </a:extLst>
            </p:cNvPr>
            <p:cNvSpPr/>
            <p:nvPr/>
          </p:nvSpPr>
          <p:spPr>
            <a:xfrm>
              <a:off x="259049" y="3173960"/>
              <a:ext cx="1746333" cy="433198"/>
            </a:xfrm>
            <a:custGeom>
              <a:avLst/>
              <a:gdLst/>
              <a:ahLst/>
              <a:cxnLst/>
              <a:rect l="l" t="t" r="r" b="b"/>
              <a:pathLst>
                <a:path w="99294" h="24631" extrusionOk="0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28;p74">
              <a:extLst>
                <a:ext uri="{FF2B5EF4-FFF2-40B4-BE49-F238E27FC236}">
                  <a16:creationId xmlns:a16="http://schemas.microsoft.com/office/drawing/2014/main" id="{2E440283-A6B3-4D65-BCED-F84ACFC7CEB3}"/>
                </a:ext>
              </a:extLst>
            </p:cNvPr>
            <p:cNvSpPr/>
            <p:nvPr/>
          </p:nvSpPr>
          <p:spPr>
            <a:xfrm>
              <a:off x="-172443" y="2631051"/>
              <a:ext cx="1535793" cy="1512525"/>
            </a:xfrm>
            <a:custGeom>
              <a:avLst/>
              <a:gdLst/>
              <a:ahLst/>
              <a:cxnLst/>
              <a:rect l="l" t="t" r="r" b="b"/>
              <a:pathLst>
                <a:path w="87323" h="86000" extrusionOk="0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29;p74">
              <a:extLst>
                <a:ext uri="{FF2B5EF4-FFF2-40B4-BE49-F238E27FC236}">
                  <a16:creationId xmlns:a16="http://schemas.microsoft.com/office/drawing/2014/main" id="{78D834A4-F730-460A-B4D9-D6EF4597D22C}"/>
                </a:ext>
              </a:extLst>
            </p:cNvPr>
            <p:cNvSpPr/>
            <p:nvPr/>
          </p:nvSpPr>
          <p:spPr>
            <a:xfrm>
              <a:off x="1383312" y="1766749"/>
              <a:ext cx="324964" cy="32678"/>
            </a:xfrm>
            <a:custGeom>
              <a:avLst/>
              <a:gdLst/>
              <a:ahLst/>
              <a:cxnLst/>
              <a:rect l="l" t="t" r="r" b="b"/>
              <a:pathLst>
                <a:path w="18477" h="1858" extrusionOk="0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0;p74">
              <a:extLst>
                <a:ext uri="{FF2B5EF4-FFF2-40B4-BE49-F238E27FC236}">
                  <a16:creationId xmlns:a16="http://schemas.microsoft.com/office/drawing/2014/main" id="{424C616B-3759-45DA-B9D9-9C57E88801C8}"/>
                </a:ext>
              </a:extLst>
            </p:cNvPr>
            <p:cNvSpPr/>
            <p:nvPr/>
          </p:nvSpPr>
          <p:spPr>
            <a:xfrm>
              <a:off x="937874" y="1707338"/>
              <a:ext cx="606030" cy="381526"/>
            </a:xfrm>
            <a:custGeom>
              <a:avLst/>
              <a:gdLst/>
              <a:ahLst/>
              <a:cxnLst/>
              <a:rect l="l" t="t" r="r" b="b"/>
              <a:pathLst>
                <a:path w="34458" h="21693" extrusionOk="0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31;p74">
              <a:extLst>
                <a:ext uri="{FF2B5EF4-FFF2-40B4-BE49-F238E27FC236}">
                  <a16:creationId xmlns:a16="http://schemas.microsoft.com/office/drawing/2014/main" id="{25CD8736-6898-488D-977D-3641331E342A}"/>
                </a:ext>
              </a:extLst>
            </p:cNvPr>
            <p:cNvSpPr/>
            <p:nvPr/>
          </p:nvSpPr>
          <p:spPr>
            <a:xfrm>
              <a:off x="983039" y="1590997"/>
              <a:ext cx="493189" cy="208570"/>
            </a:xfrm>
            <a:custGeom>
              <a:avLst/>
              <a:gdLst/>
              <a:ahLst/>
              <a:cxnLst/>
              <a:rect l="l" t="t" r="r" b="b"/>
              <a:pathLst>
                <a:path w="28042" h="11859" extrusionOk="0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32;p74">
              <a:extLst>
                <a:ext uri="{FF2B5EF4-FFF2-40B4-BE49-F238E27FC236}">
                  <a16:creationId xmlns:a16="http://schemas.microsoft.com/office/drawing/2014/main" id="{4E6B56C6-F925-42EE-9957-AC3EE9B9D351}"/>
                </a:ext>
              </a:extLst>
            </p:cNvPr>
            <p:cNvSpPr/>
            <p:nvPr/>
          </p:nvSpPr>
          <p:spPr>
            <a:xfrm>
              <a:off x="974298" y="1799549"/>
              <a:ext cx="549609" cy="504691"/>
            </a:xfrm>
            <a:custGeom>
              <a:avLst/>
              <a:gdLst/>
              <a:ahLst/>
              <a:cxnLst/>
              <a:rect l="l" t="t" r="r" b="b"/>
              <a:pathLst>
                <a:path w="31250" h="28696" extrusionOk="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33;p74">
              <a:extLst>
                <a:ext uri="{FF2B5EF4-FFF2-40B4-BE49-F238E27FC236}">
                  <a16:creationId xmlns:a16="http://schemas.microsoft.com/office/drawing/2014/main" id="{7CE6F7A2-4B89-4485-AEF1-79AA3B62C4AA}"/>
                </a:ext>
              </a:extLst>
            </p:cNvPr>
            <p:cNvSpPr/>
            <p:nvPr/>
          </p:nvSpPr>
          <p:spPr>
            <a:xfrm>
              <a:off x="736989" y="2120134"/>
              <a:ext cx="1036660" cy="1081772"/>
            </a:xfrm>
            <a:custGeom>
              <a:avLst/>
              <a:gdLst/>
              <a:ahLst/>
              <a:cxnLst/>
              <a:rect l="l" t="t" r="r" b="b"/>
              <a:pathLst>
                <a:path w="58943" h="61508" extrusionOk="0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34;p74">
              <a:extLst>
                <a:ext uri="{FF2B5EF4-FFF2-40B4-BE49-F238E27FC236}">
                  <a16:creationId xmlns:a16="http://schemas.microsoft.com/office/drawing/2014/main" id="{9BB76411-7113-4F5F-9437-63766C757825}"/>
                </a:ext>
              </a:extLst>
            </p:cNvPr>
            <p:cNvSpPr/>
            <p:nvPr/>
          </p:nvSpPr>
          <p:spPr>
            <a:xfrm>
              <a:off x="1137738" y="1816838"/>
              <a:ext cx="132874" cy="155614"/>
            </a:xfrm>
            <a:custGeom>
              <a:avLst/>
              <a:gdLst/>
              <a:ahLst/>
              <a:cxnLst/>
              <a:rect l="l" t="t" r="r" b="b"/>
              <a:pathLst>
                <a:path w="7555" h="8848" extrusionOk="0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35;p74">
              <a:extLst>
                <a:ext uri="{FF2B5EF4-FFF2-40B4-BE49-F238E27FC236}">
                  <a16:creationId xmlns:a16="http://schemas.microsoft.com/office/drawing/2014/main" id="{620B6955-93A9-4EE8-B32C-33A3A838633B}"/>
                </a:ext>
              </a:extLst>
            </p:cNvPr>
            <p:cNvSpPr/>
            <p:nvPr/>
          </p:nvSpPr>
          <p:spPr>
            <a:xfrm>
              <a:off x="1197536" y="1799426"/>
              <a:ext cx="403387" cy="102324"/>
            </a:xfrm>
            <a:custGeom>
              <a:avLst/>
              <a:gdLst/>
              <a:ahLst/>
              <a:cxnLst/>
              <a:rect l="l" t="t" r="r" b="b"/>
              <a:pathLst>
                <a:path w="22936" h="5818" extrusionOk="0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36;p74">
              <a:extLst>
                <a:ext uri="{FF2B5EF4-FFF2-40B4-BE49-F238E27FC236}">
                  <a16:creationId xmlns:a16="http://schemas.microsoft.com/office/drawing/2014/main" id="{F3528D70-05BF-4079-B8D0-0EE149A17926}"/>
                </a:ext>
              </a:extLst>
            </p:cNvPr>
            <p:cNvSpPr/>
            <p:nvPr/>
          </p:nvSpPr>
          <p:spPr>
            <a:xfrm>
              <a:off x="1571499" y="3060925"/>
              <a:ext cx="297246" cy="250393"/>
            </a:xfrm>
            <a:custGeom>
              <a:avLst/>
              <a:gdLst/>
              <a:ahLst/>
              <a:cxnLst/>
              <a:rect l="l" t="t" r="r" b="b"/>
              <a:pathLst>
                <a:path w="16901" h="14237" extrusionOk="0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37;p74">
              <a:extLst>
                <a:ext uri="{FF2B5EF4-FFF2-40B4-BE49-F238E27FC236}">
                  <a16:creationId xmlns:a16="http://schemas.microsoft.com/office/drawing/2014/main" id="{CE717510-C3E9-478B-957D-3D480F00A134}"/>
                </a:ext>
              </a:extLst>
            </p:cNvPr>
            <p:cNvSpPr/>
            <p:nvPr/>
          </p:nvSpPr>
          <p:spPr>
            <a:xfrm>
              <a:off x="588217" y="4051805"/>
              <a:ext cx="427288" cy="287186"/>
            </a:xfrm>
            <a:custGeom>
              <a:avLst/>
              <a:gdLst/>
              <a:ahLst/>
              <a:cxnLst/>
              <a:rect l="l" t="t" r="r" b="b"/>
              <a:pathLst>
                <a:path w="24295" h="16329" extrusionOk="0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38;p74">
              <a:extLst>
                <a:ext uri="{FF2B5EF4-FFF2-40B4-BE49-F238E27FC236}">
                  <a16:creationId xmlns:a16="http://schemas.microsoft.com/office/drawing/2014/main" id="{01CC4BC8-4539-4B96-B956-A22EDE2EB6F7}"/>
                </a:ext>
              </a:extLst>
            </p:cNvPr>
            <p:cNvSpPr/>
            <p:nvPr/>
          </p:nvSpPr>
          <p:spPr>
            <a:xfrm>
              <a:off x="541522" y="4287565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39;p74">
              <a:extLst>
                <a:ext uri="{FF2B5EF4-FFF2-40B4-BE49-F238E27FC236}">
                  <a16:creationId xmlns:a16="http://schemas.microsoft.com/office/drawing/2014/main" id="{04D6C56D-374B-440A-93E1-087E0ABA486B}"/>
                </a:ext>
              </a:extLst>
            </p:cNvPr>
            <p:cNvSpPr/>
            <p:nvPr/>
          </p:nvSpPr>
          <p:spPr>
            <a:xfrm>
              <a:off x="-53023" y="2095406"/>
              <a:ext cx="1225690" cy="796239"/>
            </a:xfrm>
            <a:custGeom>
              <a:avLst/>
              <a:gdLst/>
              <a:ahLst/>
              <a:cxnLst/>
              <a:rect l="l" t="t" r="r" b="b"/>
              <a:pathLst>
                <a:path w="69691" h="45273" extrusionOk="0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40;p74">
              <a:extLst>
                <a:ext uri="{FF2B5EF4-FFF2-40B4-BE49-F238E27FC236}">
                  <a16:creationId xmlns:a16="http://schemas.microsoft.com/office/drawing/2014/main" id="{EC6BC5F8-841E-4C3B-BFDC-1940071B1D91}"/>
                </a:ext>
              </a:extLst>
            </p:cNvPr>
            <p:cNvSpPr/>
            <p:nvPr/>
          </p:nvSpPr>
          <p:spPr>
            <a:xfrm>
              <a:off x="68418" y="2346872"/>
              <a:ext cx="854454" cy="397917"/>
            </a:xfrm>
            <a:custGeom>
              <a:avLst/>
              <a:gdLst/>
              <a:ahLst/>
              <a:cxnLst/>
              <a:rect l="l" t="t" r="r" b="b"/>
              <a:pathLst>
                <a:path w="48583" h="22625" extrusionOk="0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41;p74">
              <a:extLst>
                <a:ext uri="{FF2B5EF4-FFF2-40B4-BE49-F238E27FC236}">
                  <a16:creationId xmlns:a16="http://schemas.microsoft.com/office/drawing/2014/main" id="{4DA4D1B1-DB70-416A-81ED-C5F30A0D09CD}"/>
                </a:ext>
              </a:extLst>
            </p:cNvPr>
            <p:cNvSpPr/>
            <p:nvPr/>
          </p:nvSpPr>
          <p:spPr>
            <a:xfrm>
              <a:off x="401578" y="2031001"/>
              <a:ext cx="818382" cy="310542"/>
            </a:xfrm>
            <a:custGeom>
              <a:avLst/>
              <a:gdLst/>
              <a:ahLst/>
              <a:cxnLst/>
              <a:rect l="l" t="t" r="r" b="b"/>
              <a:pathLst>
                <a:path w="46532" h="17657" extrusionOk="0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42;p74">
              <a:extLst>
                <a:ext uri="{FF2B5EF4-FFF2-40B4-BE49-F238E27FC236}">
                  <a16:creationId xmlns:a16="http://schemas.microsoft.com/office/drawing/2014/main" id="{A0B6D2ED-EBAF-406E-B4CD-D9087CF6630E}"/>
                </a:ext>
              </a:extLst>
            </p:cNvPr>
            <p:cNvSpPr/>
            <p:nvPr/>
          </p:nvSpPr>
          <p:spPr>
            <a:xfrm>
              <a:off x="-40448" y="2204361"/>
              <a:ext cx="498184" cy="360579"/>
            </a:xfrm>
            <a:custGeom>
              <a:avLst/>
              <a:gdLst/>
              <a:ahLst/>
              <a:cxnLst/>
              <a:rect l="l" t="t" r="r" b="b"/>
              <a:pathLst>
                <a:path w="28326" h="20502" extrusionOk="0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554;p74">
            <a:extLst>
              <a:ext uri="{FF2B5EF4-FFF2-40B4-BE49-F238E27FC236}">
                <a16:creationId xmlns:a16="http://schemas.microsoft.com/office/drawing/2014/main" id="{9C939113-D5C5-418E-8DDD-9ECB07769C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1575" y="108438"/>
            <a:ext cx="7717500" cy="9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Thanks!</a:t>
            </a:r>
            <a:endParaRPr sz="5400" dirty="0"/>
          </a:p>
        </p:txBody>
      </p:sp>
      <p:sp>
        <p:nvSpPr>
          <p:cNvPr id="116" name="Google Shape;1555;p74">
            <a:extLst>
              <a:ext uri="{FF2B5EF4-FFF2-40B4-BE49-F238E27FC236}">
                <a16:creationId xmlns:a16="http://schemas.microsoft.com/office/drawing/2014/main" id="{4AD893B7-12EE-4539-B03D-6D223643D3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3171" y="1186754"/>
            <a:ext cx="3804300" cy="1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Do you have any questions?</a:t>
            </a:r>
            <a:endParaRPr sz="2000" b="0" dirty="0">
              <a:solidFill>
                <a:schemeClr val="dk1"/>
              </a:solidFill>
              <a:latin typeface="Bahnschrift Light Condensed" panose="020B0502040204020203" pitchFamily="34" charset="0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489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31;p60">
            <a:extLst>
              <a:ext uri="{FF2B5EF4-FFF2-40B4-BE49-F238E27FC236}">
                <a16:creationId xmlns:a16="http://schemas.microsoft.com/office/drawing/2014/main" id="{574CF4A7-277C-4075-8ED3-0578AF666AE8}"/>
              </a:ext>
            </a:extLst>
          </p:cNvPr>
          <p:cNvSpPr txBox="1"/>
          <p:nvPr/>
        </p:nvSpPr>
        <p:spPr>
          <a:xfrm>
            <a:off x="432967" y="1186992"/>
            <a:ext cx="3807019" cy="236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Features we have about the </a:t>
            </a:r>
            <a:r>
              <a:rPr lang="en" sz="2000" b="1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Resturants</a:t>
            </a:r>
            <a:r>
              <a:rPr lang="en" sz="20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City	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Currency	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Restaurant description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Restaurant ID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Location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Name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Phone Number	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Timezone</a:t>
            </a:r>
            <a:r>
              <a:rPr lang="en-US" sz="12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	</a:t>
            </a:r>
          </a:p>
        </p:txBody>
      </p:sp>
      <p:pic>
        <p:nvPicPr>
          <p:cNvPr id="1030" name="Google Shape;1030;p60" title="Gráfico">
            <a:hlinkClick r:id="rId3"/>
          </p:cNvPr>
          <p:cNvPicPr preferRelativeResize="0"/>
          <p:nvPr/>
        </p:nvPicPr>
        <p:blipFill rotWithShape="1">
          <a:blip r:embed="rId4">
            <a:alphaModFix amt="28000"/>
          </a:blip>
          <a:srcRect b="9607"/>
          <a:stretch/>
        </p:blipFill>
        <p:spPr>
          <a:xfrm>
            <a:off x="-54413" y="3552773"/>
            <a:ext cx="2466433" cy="1590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6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 We Have</a:t>
            </a:r>
            <a:endParaRPr dirty="0"/>
          </a:p>
        </p:txBody>
      </p:sp>
      <p:sp>
        <p:nvSpPr>
          <p:cNvPr id="1029" name="Google Shape;1029;p60"/>
          <p:cNvSpPr txBox="1">
            <a:spLocks noGrp="1"/>
          </p:cNvSpPr>
          <p:nvPr>
            <p:ph type="title" idx="4"/>
          </p:nvPr>
        </p:nvSpPr>
        <p:spPr>
          <a:xfrm>
            <a:off x="6692560" y="4081139"/>
            <a:ext cx="2874127" cy="16087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r>
              <a:rPr lang="en-US" sz="1400" dirty="0">
                <a:latin typeface="Advent Pro" panose="020B0604020202020204" charset="0"/>
              </a:rPr>
              <a:t>Features</a:t>
            </a:r>
            <a:r>
              <a:rPr lang="en" sz="2400" dirty="0"/>
              <a:t> | </a:t>
            </a: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12,000</a:t>
            </a:r>
            <a:r>
              <a:rPr lang="en" sz="1400" dirty="0">
                <a:latin typeface="Advent Pro" panose="020B0604020202020204" charset="0"/>
              </a:rPr>
              <a:t>Rows</a:t>
            </a:r>
            <a:endParaRPr lang="en-IL" sz="1400" dirty="0">
              <a:latin typeface="Advent Pro" panose="020B0604020202020204" charset="0"/>
            </a:endParaRPr>
          </a:p>
        </p:txBody>
      </p:sp>
      <p:sp>
        <p:nvSpPr>
          <p:cNvPr id="10" name="Google Shape;1031;p60">
            <a:extLst>
              <a:ext uri="{FF2B5EF4-FFF2-40B4-BE49-F238E27FC236}">
                <a16:creationId xmlns:a16="http://schemas.microsoft.com/office/drawing/2014/main" id="{AAFC7992-6DAA-46FA-9B20-B070E972CE46}"/>
              </a:ext>
            </a:extLst>
          </p:cNvPr>
          <p:cNvSpPr txBox="1"/>
          <p:nvPr/>
        </p:nvSpPr>
        <p:spPr>
          <a:xfrm>
            <a:off x="4887460" y="1176200"/>
            <a:ext cx="4191847" cy="367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Features we have about the </a:t>
            </a:r>
            <a:r>
              <a:rPr lang="en" sz="2000" b="1" dirty="0">
                <a:solidFill>
                  <a:schemeClr val="accent3">
                    <a:lumMod val="75000"/>
                  </a:schemeClr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Customers Orders</a:t>
            </a:r>
            <a:r>
              <a:rPr lang="en" sz="20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First name	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Last name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Customer ID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Order ID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Location (ordered)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Items:</a:t>
            </a:r>
          </a:p>
          <a:p>
            <a:pPr marL="171450" indent="-171450">
              <a:buFontTx/>
              <a:buChar char="-"/>
            </a:pPr>
            <a:endParaRPr lang="en-US" sz="1600" dirty="0">
              <a:solidFill>
                <a:schemeClr val="dk1"/>
              </a:solidFill>
              <a:latin typeface="Bahnschrift Light Condensed" panose="020B0502040204020203" pitchFamily="34" charset="0"/>
              <a:ea typeface="Roboto"/>
              <a:sym typeface="Roboto"/>
            </a:endParaRPr>
          </a:p>
          <a:p>
            <a:pPr marL="171450" indent="-171450">
              <a:buFontTx/>
              <a:buChar char="-"/>
            </a:pPr>
            <a:endParaRPr lang="en-US" sz="1600" dirty="0">
              <a:solidFill>
                <a:schemeClr val="dk1"/>
              </a:solidFill>
              <a:latin typeface="Bahnschrift Light Condensed" panose="020B0502040204020203" pitchFamily="34" charset="0"/>
              <a:ea typeface="Roboto"/>
              <a:sym typeface="Roboto"/>
            </a:endParaRPr>
          </a:p>
          <a:p>
            <a:pPr marL="171450" indent="-171450">
              <a:buFontTx/>
              <a:buChar char="-"/>
            </a:pPr>
            <a:endParaRPr lang="en-US" sz="1600" dirty="0">
              <a:solidFill>
                <a:schemeClr val="dk1"/>
              </a:solidFill>
              <a:latin typeface="Bahnschrift Light Condensed" panose="020B0502040204020203" pitchFamily="34" charset="0"/>
              <a:ea typeface="Roboto"/>
              <a:sym typeface="Roboto"/>
            </a:endParaRPr>
          </a:p>
          <a:p>
            <a:pPr marL="171450" indent="-171450">
              <a:buFontTx/>
              <a:buChar char="-"/>
            </a:pPr>
            <a:endParaRPr lang="en-US" sz="1600" dirty="0">
              <a:solidFill>
                <a:schemeClr val="dk1"/>
              </a:solidFill>
              <a:latin typeface="Bahnschrift Light Condensed" panose="020B0502040204020203" pitchFamily="34" charset="0"/>
              <a:ea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Restaurant ID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Time order received in the app (timestamp)</a:t>
            </a:r>
          </a:p>
          <a:p>
            <a:pPr marL="171450" lvl="0" indent="-171450"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Time order completed (timestamp)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B125921-5FEE-4B54-87C9-D53E3C6B0989}"/>
              </a:ext>
            </a:extLst>
          </p:cNvPr>
          <p:cNvSpPr txBox="1"/>
          <p:nvPr/>
        </p:nvSpPr>
        <p:spPr>
          <a:xfrm>
            <a:off x="5494698" y="3013193"/>
            <a:ext cx="1488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Food 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hnschrift Light Condensed" panose="020B0502040204020203" pitchFamily="34" charset="0"/>
                <a:ea typeface="Roboto"/>
                <a:sym typeface="Roboto"/>
              </a:rPr>
              <a:t>quantity </a:t>
            </a:r>
            <a:endParaRPr lang="en-IL" dirty="0"/>
          </a:p>
        </p:txBody>
      </p:sp>
      <p:sp>
        <p:nvSpPr>
          <p:cNvPr id="11" name="Google Shape;1029;p60">
            <a:extLst>
              <a:ext uri="{FF2B5EF4-FFF2-40B4-BE49-F238E27FC236}">
                <a16:creationId xmlns:a16="http://schemas.microsoft.com/office/drawing/2014/main" id="{DD611AF6-A70F-4008-8361-BF9EE372047D}"/>
              </a:ext>
            </a:extLst>
          </p:cNvPr>
          <p:cNvSpPr txBox="1">
            <a:spLocks/>
          </p:cNvSpPr>
          <p:nvPr/>
        </p:nvSpPr>
        <p:spPr>
          <a:xfrm>
            <a:off x="64693" y="4466835"/>
            <a:ext cx="1981445" cy="77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dvent Pro"/>
              <a:buNone/>
              <a:defRPr sz="36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" sz="24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en-US" sz="1400" dirty="0">
                <a:latin typeface="Advent Pro" panose="020B0604020202020204" charset="0"/>
              </a:rPr>
              <a:t>Features</a:t>
            </a:r>
            <a:r>
              <a:rPr lang="en" sz="2400" dirty="0"/>
              <a:t> | </a:t>
            </a:r>
            <a:r>
              <a:rPr lang="en" sz="2400" dirty="0">
                <a:solidFill>
                  <a:schemeClr val="accent2">
                    <a:lumMod val="75000"/>
                  </a:schemeClr>
                </a:solidFill>
              </a:rPr>
              <a:t>75</a:t>
            </a:r>
            <a:r>
              <a:rPr lang="en" sz="1400" dirty="0">
                <a:latin typeface="Advent Pro" panose="020B0604020202020204" charset="0"/>
              </a:rPr>
              <a:t>Rows</a:t>
            </a:r>
            <a:endParaRPr lang="en-IL" sz="1400" dirty="0">
              <a:latin typeface="Advent Pro" panose="020B0604020202020204" charset="0"/>
            </a:endParaRPr>
          </a:p>
        </p:txBody>
      </p:sp>
      <p:sp>
        <p:nvSpPr>
          <p:cNvPr id="12" name="כותרת משנה 2">
            <a:extLst>
              <a:ext uri="{FF2B5EF4-FFF2-40B4-BE49-F238E27FC236}">
                <a16:creationId xmlns:a16="http://schemas.microsoft.com/office/drawing/2014/main" id="{3C4FE435-2F4D-40BE-9245-18B365429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494" y="4798792"/>
            <a:ext cx="4572000" cy="274011"/>
          </a:xfrm>
        </p:spPr>
        <p:txBody>
          <a:bodyPr/>
          <a:lstStyle/>
          <a:p>
            <a:pPr algn="l"/>
            <a:r>
              <a:rPr lang="en-US" sz="1100" dirty="0">
                <a:latin typeface="Bahnschrift Light Condensed" panose="020B0502040204020203" pitchFamily="34" charset="0"/>
                <a:cs typeface="Arial"/>
                <a:sym typeface="Arial"/>
              </a:rPr>
              <a:t>Source: </a:t>
            </a:r>
            <a:r>
              <a:rPr lang="en-US" sz="1100" u="sng" dirty="0">
                <a:latin typeface="Bahnschrift Light Condensed" panose="020B0502040204020203" pitchFamily="34" charset="0"/>
                <a:cs typeface="Arial"/>
                <a:sym typeface="Arial"/>
              </a:rPr>
              <a:t>https://github.com/woltapp/summer2018</a:t>
            </a:r>
            <a:r>
              <a:rPr lang="en-US" sz="1100" dirty="0">
                <a:latin typeface="Bahnschrift Light Condensed" panose="020B0502040204020203" pitchFamily="34" charset="0"/>
                <a:cs typeface="Arial"/>
                <a:sym typeface="Arial"/>
              </a:rPr>
              <a:t> (GitHub)</a:t>
            </a:r>
            <a:endParaRPr lang="en-IL" sz="1100" dirty="0">
              <a:latin typeface="Bahnschrift Light Condensed" panose="020B0502040204020203" pitchFamily="34" charset="0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29" grpId="0"/>
      <p:bldP spid="10" grpId="0"/>
      <p:bldP spid="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3;p47">
            <a:extLst>
              <a:ext uri="{FF2B5EF4-FFF2-40B4-BE49-F238E27FC236}">
                <a16:creationId xmlns:a16="http://schemas.microsoft.com/office/drawing/2014/main" id="{A7F4ADC1-B87F-4E09-A197-4A97BC22329D}"/>
              </a:ext>
            </a:extLst>
          </p:cNvPr>
          <p:cNvSpPr txBox="1">
            <a:spLocks/>
          </p:cNvSpPr>
          <p:nvPr/>
        </p:nvSpPr>
        <p:spPr>
          <a:xfrm>
            <a:off x="713250" y="185646"/>
            <a:ext cx="7717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3000" dirty="0"/>
              <a:t>Challenges and problems</a:t>
            </a:r>
          </a:p>
        </p:txBody>
      </p:sp>
      <p:sp>
        <p:nvSpPr>
          <p:cNvPr id="13" name="Google Shape;463;p50">
            <a:extLst>
              <a:ext uri="{FF2B5EF4-FFF2-40B4-BE49-F238E27FC236}">
                <a16:creationId xmlns:a16="http://schemas.microsoft.com/office/drawing/2014/main" id="{998B6AC2-4603-4D20-AC27-DF1F7A1F4909}"/>
              </a:ext>
            </a:extLst>
          </p:cNvPr>
          <p:cNvSpPr txBox="1">
            <a:spLocks/>
          </p:cNvSpPr>
          <p:nvPr/>
        </p:nvSpPr>
        <p:spPr>
          <a:xfrm>
            <a:off x="2006600" y="1379681"/>
            <a:ext cx="5130799" cy="3321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buClr>
                <a:schemeClr val="dk1"/>
              </a:buClr>
              <a:buSzPts val="1400"/>
            </a:pPr>
            <a:r>
              <a:rPr lang="en-US" sz="2400" dirty="0">
                <a:latin typeface="Bahnschrift Light Condensed" panose="020B0502040204020203" pitchFamily="34" charset="0"/>
              </a:rPr>
              <a:t>Data Preparation:</a:t>
            </a:r>
          </a:p>
          <a:p>
            <a:pPr marL="425450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Condensed" panose="020B0502040204020203" pitchFamily="34" charset="0"/>
              </a:rPr>
              <a:t>Converting JSON files into DataFrames </a:t>
            </a:r>
          </a:p>
          <a:p>
            <a:pPr marL="425450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Condensed" panose="020B0502040204020203" pitchFamily="34" charset="0"/>
              </a:rPr>
              <a:t>Splitting objects into different DataFrames</a:t>
            </a:r>
          </a:p>
          <a:p>
            <a:pPr marL="425450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Condensed" panose="020B0502040204020203" pitchFamily="34" charset="0"/>
              </a:rPr>
              <a:t>Working with “timestamp” type </a:t>
            </a:r>
          </a:p>
          <a:p>
            <a:pPr marL="482600" indent="-342900"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sz="2400" dirty="0">
              <a:latin typeface="Bahnschrift Light Condensed" panose="020B0502040204020203" pitchFamily="34" charset="0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US" sz="2400" dirty="0">
                <a:latin typeface="Bahnschrift Light Condensed" panose="020B0502040204020203" pitchFamily="34" charset="0"/>
              </a:rPr>
              <a:t>Checking data reliability:</a:t>
            </a:r>
          </a:p>
          <a:p>
            <a:pPr marL="425450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Condensed" panose="020B0502040204020203" pitchFamily="34" charset="0"/>
              </a:rPr>
              <a:t>are the Insights</a:t>
            </a:r>
            <a:r>
              <a:rPr lang="he-IL" sz="2400" dirty="0">
                <a:latin typeface="Bahnschrift Light Condensed" panose="020B0502040204020203" pitchFamily="34" charset="0"/>
              </a:rPr>
              <a:t> </a:t>
            </a:r>
            <a:r>
              <a:rPr lang="en-US" sz="2400" dirty="0">
                <a:latin typeface="Bahnschrift Light Condensed" panose="020B0502040204020203" pitchFamily="34" charset="0"/>
              </a:rPr>
              <a:t>from the data reasonable?</a:t>
            </a:r>
          </a:p>
          <a:p>
            <a:pPr marL="139700">
              <a:buClr>
                <a:schemeClr val="dk1"/>
              </a:buClr>
              <a:buSzPts val="1400"/>
            </a:pPr>
            <a:endParaRPr lang="en-US" sz="2400" dirty="0">
              <a:latin typeface="Bahnschrift Light Condensed" panose="020B0502040204020203" pitchFamily="34" charset="0"/>
            </a:endParaRPr>
          </a:p>
          <a:p>
            <a:pPr marL="457200" indent="-317500">
              <a:buClr>
                <a:schemeClr val="dk1"/>
              </a:buClr>
              <a:buSzPts val="1400"/>
              <a:buFont typeface="Arial"/>
              <a:buChar char="●"/>
            </a:pPr>
            <a:endParaRPr lang="en-US" sz="2400" dirty="0">
              <a:latin typeface="Bahnschrift Light Condensed" panose="020B0502040204020203" pitchFamily="34" charset="0"/>
            </a:endParaRPr>
          </a:p>
          <a:p>
            <a:pPr marL="457200" indent="-317500">
              <a:buClr>
                <a:schemeClr val="dk1"/>
              </a:buClr>
              <a:buSzPts val="1400"/>
              <a:buFont typeface="Arial"/>
              <a:buChar char="●"/>
            </a:pPr>
            <a:endParaRPr lang="en-US" sz="2400" dirty="0">
              <a:latin typeface="Bahnschrift Light Condensed" panose="020B0502040204020203" pitchFamily="34" charset="0"/>
            </a:endParaRPr>
          </a:p>
          <a:p>
            <a:pPr marL="457200" indent="-317500">
              <a:buClr>
                <a:schemeClr val="dk1"/>
              </a:buClr>
              <a:buSzPts val="1400"/>
              <a:buFont typeface="Arial"/>
              <a:buChar char="●"/>
            </a:pPr>
            <a:endParaRPr lang="en-US" sz="18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6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/>
          <p:nvPr/>
        </p:nvSpPr>
        <p:spPr>
          <a:xfrm rot="10800000" flipH="1">
            <a:off x="-1288665" y="1828119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questions</a:t>
            </a:r>
            <a:endParaRPr dirty="0"/>
          </a:p>
        </p:txBody>
      </p:sp>
      <p:sp>
        <p:nvSpPr>
          <p:cNvPr id="391" name="Google Shape;391;p49"/>
          <p:cNvSpPr txBox="1">
            <a:spLocks noGrp="1"/>
          </p:cNvSpPr>
          <p:nvPr>
            <p:ph type="body" idx="1"/>
          </p:nvPr>
        </p:nvSpPr>
        <p:spPr>
          <a:xfrm>
            <a:off x="4566315" y="1888587"/>
            <a:ext cx="4571782" cy="2799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Bahnschrift Light Condensed" panose="020B0502040204020203" pitchFamily="34" charset="0"/>
              </a:rPr>
              <a:t>Predict online customer orders, Identifier customer profile?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Condensed" panose="020B0502040204020203" pitchFamily="34" charset="0"/>
              </a:rPr>
              <a:t>When</a:t>
            </a:r>
            <a:r>
              <a:rPr lang="en-US" dirty="0">
                <a:latin typeface="Bahnschrift Light Condensed" panose="020B0502040204020203" pitchFamily="34" charset="0"/>
              </a:rPr>
              <a:t> he will place the order</a:t>
            </a:r>
            <a:endParaRPr lang="he-IL" dirty="0">
              <a:latin typeface="Bahnschrift Light Condensed" panose="020B0502040204020203" pitchFamily="34" charset="0"/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Condensed" panose="020B0502040204020203" pitchFamily="34" charset="0"/>
              </a:rPr>
              <a:t>What </a:t>
            </a:r>
            <a:r>
              <a:rPr lang="en-US" dirty="0">
                <a:latin typeface="Bahnschrift Light Condensed" panose="020B0502040204020203" pitchFamily="34" charset="0"/>
              </a:rPr>
              <a:t>items is he going to order</a:t>
            </a:r>
            <a:endParaRPr lang="en-US" b="1" dirty="0">
              <a:latin typeface="Bahnschrift Light Condensed" panose="020B0502040204020203" pitchFamily="34" charset="0"/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Condensed" panose="020B0502040204020203" pitchFamily="34" charset="0"/>
              </a:rPr>
              <a:t>How much </a:t>
            </a:r>
            <a:r>
              <a:rPr lang="en-US" dirty="0">
                <a:latin typeface="Bahnschrift Light Condensed" panose="020B0502040204020203" pitchFamily="34" charset="0"/>
              </a:rPr>
              <a:t>money will he spend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Condensed" panose="020B0502040204020203" pitchFamily="34" charset="0"/>
              </a:rPr>
              <a:t>Find</a:t>
            </a:r>
            <a:r>
              <a:rPr lang="en-US" dirty="0">
                <a:latin typeface="Bahnschrift Light Condensed" panose="020B0502040204020203" pitchFamily="34" charset="0"/>
              </a:rPr>
              <a:t> similar customers</a:t>
            </a:r>
          </a:p>
        </p:txBody>
      </p:sp>
      <p:grpSp>
        <p:nvGrpSpPr>
          <p:cNvPr id="392" name="Google Shape;392;p49"/>
          <p:cNvGrpSpPr/>
          <p:nvPr/>
        </p:nvGrpSpPr>
        <p:grpSpPr>
          <a:xfrm>
            <a:off x="106945" y="1460159"/>
            <a:ext cx="3137921" cy="3359131"/>
            <a:chOff x="886600" y="1400288"/>
            <a:chExt cx="3137921" cy="3359131"/>
          </a:xfrm>
        </p:grpSpPr>
        <p:grpSp>
          <p:nvGrpSpPr>
            <p:cNvPr id="393" name="Google Shape;393;p49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394" name="Google Shape;394;p49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395" name="Google Shape;395;p49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49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49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49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9" name="Google Shape;399;p49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400" name="Google Shape;400;p49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49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49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49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4" name="Google Shape;404;p49"/>
            <p:cNvGrpSpPr/>
            <p:nvPr/>
          </p:nvGrpSpPr>
          <p:grpSpPr>
            <a:xfrm>
              <a:off x="886600" y="2083936"/>
              <a:ext cx="3137921" cy="2675483"/>
              <a:chOff x="886600" y="2083936"/>
              <a:chExt cx="3137921" cy="2675483"/>
            </a:xfrm>
          </p:grpSpPr>
          <p:sp>
            <p:nvSpPr>
              <p:cNvPr id="405" name="Google Shape;405;p49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9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9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9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9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9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9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9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9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9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9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9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9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9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49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9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9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9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9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49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9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9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9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9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9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9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9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9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9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9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9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9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9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9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9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9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49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49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9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49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49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49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49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49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9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49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49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9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49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49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9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F13B08-BE5E-40FF-85CB-9FFA344F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00923"/>
            <a:ext cx="7717500" cy="755700"/>
          </a:xfrm>
        </p:spPr>
        <p:txBody>
          <a:bodyPr/>
          <a:lstStyle/>
          <a:p>
            <a:r>
              <a:rPr lang="en-US" dirty="0"/>
              <a:t>Data Preparation	</a:t>
            </a:r>
            <a:endParaRPr lang="en-IL" dirty="0"/>
          </a:p>
        </p:txBody>
      </p:sp>
      <p:sp>
        <p:nvSpPr>
          <p:cNvPr id="17" name="Google Shape;463;p50">
            <a:extLst>
              <a:ext uri="{FF2B5EF4-FFF2-40B4-BE49-F238E27FC236}">
                <a16:creationId xmlns:a16="http://schemas.microsoft.com/office/drawing/2014/main" id="{1FEDB53B-89ED-4A68-8D60-D0E0C8024AB0}"/>
              </a:ext>
            </a:extLst>
          </p:cNvPr>
          <p:cNvSpPr txBox="1">
            <a:spLocks/>
          </p:cNvSpPr>
          <p:nvPr/>
        </p:nvSpPr>
        <p:spPr>
          <a:xfrm>
            <a:off x="3770276" y="901065"/>
            <a:ext cx="1603446" cy="592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ctr">
              <a:buClr>
                <a:schemeClr val="dk1"/>
              </a:buClr>
              <a:buSzPts val="1400"/>
            </a:pPr>
            <a:r>
              <a:rPr lang="en-US" sz="2400" dirty="0" err="1">
                <a:latin typeface="Bahnschrift Light Condensed" panose="020B0502040204020203" pitchFamily="34" charset="0"/>
              </a:rPr>
              <a:t>Orders.json</a:t>
            </a:r>
            <a:endParaRPr lang="en-US" sz="2400" dirty="0">
              <a:latin typeface="Bahnschrift Light Condensed" panose="020B05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5C47061-F2EB-4E56-9166-EF99F459C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88" y="1396710"/>
            <a:ext cx="3102221" cy="3601812"/>
          </a:xfrm>
          <a:prstGeom prst="rect">
            <a:avLst/>
          </a:prstGeom>
        </p:spPr>
      </p:pic>
      <p:sp>
        <p:nvSpPr>
          <p:cNvPr id="6" name="כותרת משנה 5">
            <a:extLst>
              <a:ext uri="{FF2B5EF4-FFF2-40B4-BE49-F238E27FC236}">
                <a16:creationId xmlns:a16="http://schemas.microsoft.com/office/drawing/2014/main" id="{E7B7EEB8-3A60-42D7-B16F-82553C69D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4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F13B08-BE5E-40FF-85CB-9FFA344F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00923"/>
            <a:ext cx="7717500" cy="755700"/>
          </a:xfrm>
        </p:spPr>
        <p:txBody>
          <a:bodyPr/>
          <a:lstStyle/>
          <a:p>
            <a:r>
              <a:rPr lang="en-US" dirty="0"/>
              <a:t>Data Preparation	</a:t>
            </a:r>
            <a:endParaRPr lang="en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5EE74AB-8FE5-46D7-9C97-DA6F730F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75" y="1873737"/>
            <a:ext cx="7527471" cy="1396026"/>
          </a:xfrm>
          <a:prstGeom prst="rect">
            <a:avLst/>
          </a:prstGeom>
        </p:spPr>
      </p:pic>
      <p:sp>
        <p:nvSpPr>
          <p:cNvPr id="9" name="Google Shape;463;p50">
            <a:extLst>
              <a:ext uri="{FF2B5EF4-FFF2-40B4-BE49-F238E27FC236}">
                <a16:creationId xmlns:a16="http://schemas.microsoft.com/office/drawing/2014/main" id="{9A2A4B3C-7C4D-4C85-A0B8-CC91BB91CB3B}"/>
              </a:ext>
            </a:extLst>
          </p:cNvPr>
          <p:cNvSpPr txBox="1">
            <a:spLocks/>
          </p:cNvSpPr>
          <p:nvPr/>
        </p:nvSpPr>
        <p:spPr>
          <a:xfrm>
            <a:off x="1712877" y="1482506"/>
            <a:ext cx="5718245" cy="483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buClr>
                <a:schemeClr val="dk1"/>
              </a:buClr>
              <a:buSzPts val="1400"/>
            </a:pPr>
            <a:r>
              <a:rPr lang="en-US" dirty="0">
                <a:latin typeface="Bahnschrift Light Condensed" panose="020B0502040204020203" pitchFamily="34" charset="0"/>
              </a:rPr>
              <a:t>Loading the JSON into </a:t>
            </a:r>
            <a:r>
              <a:rPr lang="en-US" dirty="0" err="1">
                <a:latin typeface="Bahnschrift Light Condensed" panose="020B0502040204020203" pitchFamily="34" charset="0"/>
              </a:rPr>
              <a:t>DataFrame</a:t>
            </a:r>
            <a:r>
              <a:rPr lang="en-US" dirty="0">
                <a:latin typeface="Bahnschrift Light Condensed" panose="020B0502040204020203" pitchFamily="34" charset="0"/>
              </a:rPr>
              <a:t> object in python (</a:t>
            </a:r>
            <a:r>
              <a:rPr lang="en-US" dirty="0" err="1">
                <a:latin typeface="Bahnschrift Light Condensed" panose="020B0502040204020203" pitchFamily="34" charset="0"/>
              </a:rPr>
              <a:t>colab</a:t>
            </a:r>
            <a:r>
              <a:rPr lang="en-US" dirty="0">
                <a:latin typeface="Bahnschrift Light Condensed" panose="020B0502040204020203" pitchFamily="34" charset="0"/>
              </a:rPr>
              <a:t>) and cut it into few logical tables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4E67FA6B-4B14-4435-9F52-2FEEB52CF0B8}"/>
              </a:ext>
            </a:extLst>
          </p:cNvPr>
          <p:cNvCxnSpPr>
            <a:cxnSpLocks/>
          </p:cNvCxnSpPr>
          <p:nvPr/>
        </p:nvCxnSpPr>
        <p:spPr>
          <a:xfrm flipH="1">
            <a:off x="2362200" y="3269763"/>
            <a:ext cx="821871" cy="56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F2DF5095-0504-4619-910A-8A0F5D23F46C}"/>
              </a:ext>
            </a:extLst>
          </p:cNvPr>
          <p:cNvCxnSpPr>
            <a:cxnSpLocks/>
          </p:cNvCxnSpPr>
          <p:nvPr/>
        </p:nvCxnSpPr>
        <p:spPr>
          <a:xfrm>
            <a:off x="6609251" y="3269763"/>
            <a:ext cx="821871" cy="56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E2E909F-CF8A-426D-B190-C21E667F8A21}"/>
              </a:ext>
            </a:extLst>
          </p:cNvPr>
          <p:cNvCxnSpPr>
            <a:cxnSpLocks/>
          </p:cNvCxnSpPr>
          <p:nvPr/>
        </p:nvCxnSpPr>
        <p:spPr>
          <a:xfrm>
            <a:off x="4889308" y="3269763"/>
            <a:ext cx="0" cy="9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463;p50">
            <a:extLst>
              <a:ext uri="{FF2B5EF4-FFF2-40B4-BE49-F238E27FC236}">
                <a16:creationId xmlns:a16="http://schemas.microsoft.com/office/drawing/2014/main" id="{1FEDB53B-89ED-4A68-8D60-D0E0C8024AB0}"/>
              </a:ext>
            </a:extLst>
          </p:cNvPr>
          <p:cNvSpPr txBox="1">
            <a:spLocks/>
          </p:cNvSpPr>
          <p:nvPr/>
        </p:nvSpPr>
        <p:spPr>
          <a:xfrm>
            <a:off x="1332019" y="3793669"/>
            <a:ext cx="1603446" cy="68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buClr>
                <a:schemeClr val="dk1"/>
              </a:buClr>
              <a:buSzPts val="1400"/>
            </a:pPr>
            <a:r>
              <a:rPr lang="en-US" sz="2400" dirty="0">
                <a:latin typeface="Bahnschrift Light Condensed" panose="020B0502040204020203" pitchFamily="34" charset="0"/>
              </a:rPr>
              <a:t>customer_df</a:t>
            </a:r>
          </a:p>
        </p:txBody>
      </p:sp>
      <p:sp>
        <p:nvSpPr>
          <p:cNvPr id="18" name="Google Shape;463;p50">
            <a:extLst>
              <a:ext uri="{FF2B5EF4-FFF2-40B4-BE49-F238E27FC236}">
                <a16:creationId xmlns:a16="http://schemas.microsoft.com/office/drawing/2014/main" id="{25183B5D-8A23-4945-B326-6ABEE71E3A6B}"/>
              </a:ext>
            </a:extLst>
          </p:cNvPr>
          <p:cNvSpPr txBox="1">
            <a:spLocks/>
          </p:cNvSpPr>
          <p:nvPr/>
        </p:nvSpPr>
        <p:spPr>
          <a:xfrm>
            <a:off x="4171138" y="4229100"/>
            <a:ext cx="1603446" cy="68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buClr>
                <a:schemeClr val="dk1"/>
              </a:buClr>
              <a:buSzPts val="1400"/>
            </a:pPr>
            <a:r>
              <a:rPr lang="en-US" sz="2400" dirty="0">
                <a:latin typeface="Bahnschrift Light Condensed" panose="020B0502040204020203" pitchFamily="34" charset="0"/>
              </a:rPr>
              <a:t>items_df</a:t>
            </a:r>
          </a:p>
        </p:txBody>
      </p:sp>
      <p:sp>
        <p:nvSpPr>
          <p:cNvPr id="19" name="Google Shape;463;p50">
            <a:extLst>
              <a:ext uri="{FF2B5EF4-FFF2-40B4-BE49-F238E27FC236}">
                <a16:creationId xmlns:a16="http://schemas.microsoft.com/office/drawing/2014/main" id="{303589E2-010B-4CC6-B45E-734C0DFA4450}"/>
              </a:ext>
            </a:extLst>
          </p:cNvPr>
          <p:cNvSpPr txBox="1">
            <a:spLocks/>
          </p:cNvSpPr>
          <p:nvPr/>
        </p:nvSpPr>
        <p:spPr>
          <a:xfrm>
            <a:off x="6858000" y="3804556"/>
            <a:ext cx="1603446" cy="68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buClr>
                <a:schemeClr val="dk1"/>
              </a:buClr>
              <a:buSzPts val="1400"/>
            </a:pPr>
            <a:r>
              <a:rPr lang="en-US" sz="2400" dirty="0">
                <a:latin typeface="Bahnschrift Light Condensed" panose="020B0502040204020203" pitchFamily="34" charset="0"/>
              </a:rPr>
              <a:t>orders_df</a:t>
            </a:r>
          </a:p>
        </p:txBody>
      </p:sp>
    </p:spTree>
    <p:extLst>
      <p:ext uri="{BB962C8B-B14F-4D97-AF65-F5344CB8AC3E}">
        <p14:creationId xmlns:p14="http://schemas.microsoft.com/office/powerpoint/2010/main" val="31433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7" grpId="0" uiExpand="1" build="p"/>
      <p:bldP spid="18" grpId="0" uiExpand="1" build="p"/>
      <p:bldP spid="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F13B08-BE5E-40FF-85CB-9FFA344F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00923"/>
            <a:ext cx="7717500" cy="755700"/>
          </a:xfrm>
        </p:spPr>
        <p:txBody>
          <a:bodyPr/>
          <a:lstStyle/>
          <a:p>
            <a:r>
              <a:rPr lang="en-US" dirty="0"/>
              <a:t>Data Preparation	</a:t>
            </a:r>
            <a:endParaRPr lang="en-IL" dirty="0"/>
          </a:p>
        </p:txBody>
      </p:sp>
      <p:sp>
        <p:nvSpPr>
          <p:cNvPr id="17" name="Google Shape;463;p50">
            <a:extLst>
              <a:ext uri="{FF2B5EF4-FFF2-40B4-BE49-F238E27FC236}">
                <a16:creationId xmlns:a16="http://schemas.microsoft.com/office/drawing/2014/main" id="{1FEDB53B-89ED-4A68-8D60-D0E0C8024AB0}"/>
              </a:ext>
            </a:extLst>
          </p:cNvPr>
          <p:cNvSpPr txBox="1">
            <a:spLocks/>
          </p:cNvSpPr>
          <p:nvPr/>
        </p:nvSpPr>
        <p:spPr>
          <a:xfrm>
            <a:off x="3770276" y="1303733"/>
            <a:ext cx="1603446" cy="68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ctr">
              <a:buClr>
                <a:schemeClr val="dk1"/>
              </a:buClr>
              <a:buSzPts val="1400"/>
            </a:pPr>
            <a:r>
              <a:rPr lang="en-US" sz="2400" dirty="0" err="1">
                <a:latin typeface="Bahnschrift Light Condensed" panose="020B0502040204020203" pitchFamily="34" charset="0"/>
              </a:rPr>
              <a:t>orders_df</a:t>
            </a:r>
            <a:endParaRPr lang="en-US" sz="2400" dirty="0">
              <a:latin typeface="Bahnschrift Light Condensed" panose="020B0502040204020203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EF7DD65-EFC9-4D76-998A-095ED50B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67" y="1873600"/>
            <a:ext cx="5932635" cy="13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1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F13B08-BE5E-40FF-85CB-9FFA344F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00923"/>
            <a:ext cx="7717500" cy="755700"/>
          </a:xfrm>
        </p:spPr>
        <p:txBody>
          <a:bodyPr/>
          <a:lstStyle/>
          <a:p>
            <a:r>
              <a:rPr lang="en-US" dirty="0"/>
              <a:t>Data Preparation	</a:t>
            </a:r>
            <a:endParaRPr lang="en-IL" dirty="0"/>
          </a:p>
        </p:txBody>
      </p:sp>
      <p:sp>
        <p:nvSpPr>
          <p:cNvPr id="17" name="Google Shape;463;p50">
            <a:extLst>
              <a:ext uri="{FF2B5EF4-FFF2-40B4-BE49-F238E27FC236}">
                <a16:creationId xmlns:a16="http://schemas.microsoft.com/office/drawing/2014/main" id="{1FEDB53B-89ED-4A68-8D60-D0E0C8024AB0}"/>
              </a:ext>
            </a:extLst>
          </p:cNvPr>
          <p:cNvSpPr txBox="1">
            <a:spLocks/>
          </p:cNvSpPr>
          <p:nvPr/>
        </p:nvSpPr>
        <p:spPr>
          <a:xfrm>
            <a:off x="3694886" y="1303733"/>
            <a:ext cx="1754224" cy="68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ctr">
              <a:buClr>
                <a:schemeClr val="dk1"/>
              </a:buClr>
              <a:buSzPts val="1400"/>
            </a:pPr>
            <a:r>
              <a:rPr lang="en-US" sz="2400" dirty="0" err="1">
                <a:latin typeface="Bahnschrift Light Condensed" panose="020B0502040204020203" pitchFamily="34" charset="0"/>
              </a:rPr>
              <a:t>customers_df</a:t>
            </a:r>
            <a:endParaRPr lang="en-US" sz="2400" dirty="0">
              <a:latin typeface="Bahnschrift Light Condensed" panose="020B0502040204020203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3D1B205-4DBC-4B96-B4EE-1414F46D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463" y="1881662"/>
            <a:ext cx="4445071" cy="16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5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F13B08-BE5E-40FF-85CB-9FFA344F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00923"/>
            <a:ext cx="7717500" cy="755700"/>
          </a:xfrm>
        </p:spPr>
        <p:txBody>
          <a:bodyPr/>
          <a:lstStyle/>
          <a:p>
            <a:r>
              <a:rPr lang="en-US" dirty="0"/>
              <a:t>Data Preparation	</a:t>
            </a:r>
            <a:endParaRPr lang="en-IL" dirty="0"/>
          </a:p>
        </p:txBody>
      </p:sp>
      <p:sp>
        <p:nvSpPr>
          <p:cNvPr id="17" name="Google Shape;463;p50">
            <a:extLst>
              <a:ext uri="{FF2B5EF4-FFF2-40B4-BE49-F238E27FC236}">
                <a16:creationId xmlns:a16="http://schemas.microsoft.com/office/drawing/2014/main" id="{1FEDB53B-89ED-4A68-8D60-D0E0C8024AB0}"/>
              </a:ext>
            </a:extLst>
          </p:cNvPr>
          <p:cNvSpPr txBox="1">
            <a:spLocks/>
          </p:cNvSpPr>
          <p:nvPr/>
        </p:nvSpPr>
        <p:spPr>
          <a:xfrm>
            <a:off x="3694886" y="1303733"/>
            <a:ext cx="1754224" cy="68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ctr">
              <a:buClr>
                <a:schemeClr val="dk1"/>
              </a:buClr>
              <a:buSzPts val="1400"/>
            </a:pPr>
            <a:r>
              <a:rPr lang="en-US" sz="2400" dirty="0" err="1">
                <a:latin typeface="Bahnschrift Light Condensed" panose="020B0502040204020203" pitchFamily="34" charset="0"/>
              </a:rPr>
              <a:t>items_df</a:t>
            </a:r>
            <a:endParaRPr lang="en-US" sz="2400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CDB2F14-23F3-40FF-B5A3-D7F742662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33" y="1880744"/>
            <a:ext cx="381053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1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2493</TotalTime>
  <Words>1056</Words>
  <Application>Microsoft Office PowerPoint</Application>
  <PresentationFormat>On-screen Show (16:9)</PresentationFormat>
  <Paragraphs>137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Roboto</vt:lpstr>
      <vt:lpstr>Arial</vt:lpstr>
      <vt:lpstr>Bahnschrift Light Condensed</vt:lpstr>
      <vt:lpstr>Advent Pro</vt:lpstr>
      <vt:lpstr>Food Delivery App by Slidesgo</vt:lpstr>
      <vt:lpstr>Food delivery </vt:lpstr>
      <vt:lpstr>The Data We Have</vt:lpstr>
      <vt:lpstr>PowerPoint Presentation</vt:lpstr>
      <vt:lpstr>research questions</vt:lpstr>
      <vt:lpstr>Data Preparation </vt:lpstr>
      <vt:lpstr>Data Preparation </vt:lpstr>
      <vt:lpstr>Data Preparation </vt:lpstr>
      <vt:lpstr>Data Preparation </vt:lpstr>
      <vt:lpstr>Data Preparation </vt:lpstr>
      <vt:lpstr>Data Preparation </vt:lpstr>
      <vt:lpstr>Checking data reliability:</vt:lpstr>
      <vt:lpstr>Understanding the data</vt:lpstr>
      <vt:lpstr>Understanding the data</vt:lpstr>
      <vt:lpstr>Checking the distributions of the data</vt:lpstr>
      <vt:lpstr>Statistical Test</vt:lpstr>
      <vt:lpstr>Statistical Test</vt:lpstr>
      <vt:lpstr>Statistical Test</vt:lpstr>
      <vt:lpstr>Models &amp; Metrics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Doron's PC</dc:creator>
  <cp:lastModifiedBy>כהן יובל</cp:lastModifiedBy>
  <cp:revision>30</cp:revision>
  <dcterms:modified xsi:type="dcterms:W3CDTF">2022-01-18T06:37:54Z</dcterms:modified>
</cp:coreProperties>
</file>