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62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96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66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45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3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58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7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21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3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7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2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A1D3-0B8B-4AAC-A751-C3B1628A7E49}" type="datetimeFigureOut">
              <a:rPr lang="he-IL" smtClean="0"/>
              <a:t>כ"א/טבת/תשע"ז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2918-603D-4886-A2EF-C1BC6B4B3D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90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 flipH="1">
            <a:off x="850006" y="656824"/>
            <a:ext cx="10071278" cy="167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לקוח</a:t>
            </a:r>
            <a:endParaRPr lang="en-US" dirty="0" smtClean="0"/>
          </a:p>
          <a:p>
            <a:pPr algn="ctr"/>
            <a:r>
              <a:rPr lang="he-IL" dirty="0" smtClean="0"/>
              <a:t>קלט, פלט גרפי, המרת קלט לבקשות, המרת תגובות לפלט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 flipH="1">
            <a:off x="850006" y="4546242"/>
            <a:ext cx="10071278" cy="167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שרת</a:t>
            </a:r>
          </a:p>
          <a:p>
            <a:pPr algn="ctr"/>
            <a:r>
              <a:rPr lang="he-IL" dirty="0" smtClean="0"/>
              <a:t>קישור בין הלקוחות, טיפול בבקשות הלקוחות, שמירת מידע ב</a:t>
            </a:r>
            <a:r>
              <a:rPr lang="en-US" dirty="0" smtClean="0"/>
              <a:t>DB</a:t>
            </a:r>
            <a:r>
              <a:rPr lang="he-IL" dirty="0" smtClean="0"/>
              <a:t>, מתן מידע המשחק מ</a:t>
            </a:r>
            <a:r>
              <a:rPr lang="en-US" dirty="0" smtClean="0"/>
              <a:t>DB</a:t>
            </a:r>
            <a:endParaRPr lang="he-IL" dirty="0"/>
          </a:p>
        </p:txBody>
      </p:sp>
      <p:sp>
        <p:nvSpPr>
          <p:cNvPr id="9" name="חץ למעלה-למטה 8"/>
          <p:cNvSpPr/>
          <p:nvPr/>
        </p:nvSpPr>
        <p:spPr>
          <a:xfrm>
            <a:off x="5222382" y="2331077"/>
            <a:ext cx="1326525" cy="22151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UDP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27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7585656" y="1680744"/>
            <a:ext cx="3799268" cy="155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קליטת קלט מהמשתמש</a:t>
            </a:r>
          </a:p>
          <a:p>
            <a:pPr algn="ctr"/>
            <a:r>
              <a:rPr lang="he-IL" dirty="0" smtClean="0"/>
              <a:t>משחק/ </a:t>
            </a:r>
            <a:r>
              <a:rPr lang="en-US" dirty="0" smtClean="0"/>
              <a:t>login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7585656" y="4487644"/>
            <a:ext cx="3799268" cy="171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המרת הקלט לבקשה מהשרת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1144073" y="1680744"/>
            <a:ext cx="3799268" cy="155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המרת התגובה לפלט גרפי</a:t>
            </a:r>
          </a:p>
          <a:p>
            <a:pPr algn="ctr"/>
            <a:r>
              <a:rPr lang="he-IL" dirty="0" smtClean="0"/>
              <a:t>משחק/ </a:t>
            </a:r>
            <a:r>
              <a:rPr lang="en-US" dirty="0" smtClean="0"/>
              <a:t>login</a:t>
            </a:r>
            <a:endParaRPr lang="he-IL" dirty="0" smtClean="0"/>
          </a:p>
        </p:txBody>
      </p:sp>
      <p:sp>
        <p:nvSpPr>
          <p:cNvPr id="8" name="מלבן 7"/>
          <p:cNvSpPr/>
          <p:nvPr/>
        </p:nvSpPr>
        <p:spPr>
          <a:xfrm>
            <a:off x="1144073" y="4487645"/>
            <a:ext cx="3799268" cy="171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קבלת התגובה מהשרת</a:t>
            </a:r>
            <a:endParaRPr lang="he-IL" dirty="0"/>
          </a:p>
        </p:txBody>
      </p:sp>
      <p:sp>
        <p:nvSpPr>
          <p:cNvPr id="9" name="חץ ימינה 8"/>
          <p:cNvSpPr/>
          <p:nvPr/>
        </p:nvSpPr>
        <p:spPr>
          <a:xfrm>
            <a:off x="5382295" y="2077442"/>
            <a:ext cx="1764406" cy="61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משתמש</a:t>
            </a:r>
            <a:endParaRPr lang="he-IL" dirty="0"/>
          </a:p>
        </p:txBody>
      </p:sp>
      <p:sp>
        <p:nvSpPr>
          <p:cNvPr id="10" name="חץ למטה 9"/>
          <p:cNvSpPr/>
          <p:nvPr/>
        </p:nvSpPr>
        <p:spPr>
          <a:xfrm>
            <a:off x="9060287" y="3304708"/>
            <a:ext cx="850005" cy="111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 שמאלה 10"/>
          <p:cNvSpPr/>
          <p:nvPr/>
        </p:nvSpPr>
        <p:spPr>
          <a:xfrm>
            <a:off x="5291919" y="4987292"/>
            <a:ext cx="1945784" cy="715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שרת</a:t>
            </a:r>
            <a:endParaRPr lang="he-IL" dirty="0"/>
          </a:p>
        </p:txBody>
      </p:sp>
      <p:sp>
        <p:nvSpPr>
          <p:cNvPr id="12" name="חץ למעלה 11"/>
          <p:cNvSpPr/>
          <p:nvPr/>
        </p:nvSpPr>
        <p:spPr>
          <a:xfrm>
            <a:off x="2592946" y="3304708"/>
            <a:ext cx="901521" cy="111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437882" y="970671"/>
            <a:ext cx="11449318" cy="5623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3996724" y="66227"/>
            <a:ext cx="4331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רכיב לקוח – #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02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585656" y="1680744"/>
            <a:ext cx="3799268" cy="155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קליטת בקשות מהלקוחות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7585656" y="4487644"/>
            <a:ext cx="2324637" cy="111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טיפול בפעולה שהלקוח ביצע במשחק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144073" y="1680744"/>
            <a:ext cx="3799268" cy="155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שליחת תגובות ללקוחות</a:t>
            </a:r>
            <a:endParaRPr lang="he-IL" dirty="0" smtClean="0"/>
          </a:p>
        </p:txBody>
      </p:sp>
      <p:sp>
        <p:nvSpPr>
          <p:cNvPr id="7" name="מלבן 6"/>
          <p:cNvSpPr/>
          <p:nvPr/>
        </p:nvSpPr>
        <p:spPr>
          <a:xfrm>
            <a:off x="1144073" y="4487645"/>
            <a:ext cx="3799268" cy="171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קבלת התגובה מהשרת</a:t>
            </a:r>
            <a:endParaRPr lang="he-IL" dirty="0"/>
          </a:p>
        </p:txBody>
      </p:sp>
      <p:sp>
        <p:nvSpPr>
          <p:cNvPr id="8" name="חץ ימינה 7"/>
          <p:cNvSpPr/>
          <p:nvPr/>
        </p:nvSpPr>
        <p:spPr>
          <a:xfrm>
            <a:off x="5382295" y="2077442"/>
            <a:ext cx="1764406" cy="61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לקוחות</a:t>
            </a:r>
            <a:endParaRPr lang="he-IL" dirty="0"/>
          </a:p>
        </p:txBody>
      </p:sp>
      <p:sp>
        <p:nvSpPr>
          <p:cNvPr id="9" name="חץ למטה 8"/>
          <p:cNvSpPr/>
          <p:nvPr/>
        </p:nvSpPr>
        <p:spPr>
          <a:xfrm>
            <a:off x="8299939" y="3304708"/>
            <a:ext cx="1610354" cy="111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משחק</a:t>
            </a:r>
            <a:endParaRPr lang="he-IL" dirty="0"/>
          </a:p>
        </p:txBody>
      </p:sp>
      <p:sp>
        <p:nvSpPr>
          <p:cNvPr id="10" name="חץ שמאלה 9"/>
          <p:cNvSpPr/>
          <p:nvPr/>
        </p:nvSpPr>
        <p:spPr>
          <a:xfrm>
            <a:off x="6734685" y="4851856"/>
            <a:ext cx="850971" cy="456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*</a:t>
            </a:r>
            <a:endParaRPr lang="he-IL" dirty="0"/>
          </a:p>
        </p:txBody>
      </p:sp>
      <p:sp>
        <p:nvSpPr>
          <p:cNvPr id="11" name="חץ למעלה 10"/>
          <p:cNvSpPr/>
          <p:nvPr/>
        </p:nvSpPr>
        <p:spPr>
          <a:xfrm>
            <a:off x="2592946" y="3304708"/>
            <a:ext cx="901521" cy="111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437882" y="970671"/>
            <a:ext cx="11449318" cy="5623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3662501" y="66227"/>
            <a:ext cx="5000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רכיב שרת - פייתון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חץ למטה 13"/>
          <p:cNvSpPr/>
          <p:nvPr/>
        </p:nvSpPr>
        <p:spPr>
          <a:xfrm>
            <a:off x="9910293" y="3341011"/>
            <a:ext cx="1610354" cy="226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login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5561386" y="4772690"/>
            <a:ext cx="1173299" cy="114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DB</a:t>
            </a:r>
            <a:endParaRPr lang="he-IL" dirty="0"/>
          </a:p>
        </p:txBody>
      </p:sp>
      <p:sp>
        <p:nvSpPr>
          <p:cNvPr id="16" name="חץ שמאלה 15"/>
          <p:cNvSpPr/>
          <p:nvPr/>
        </p:nvSpPr>
        <p:spPr>
          <a:xfrm>
            <a:off x="4943342" y="4415477"/>
            <a:ext cx="2642314" cy="3572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9598945" y="5484788"/>
            <a:ext cx="2324637" cy="111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טיפול בבקשות </a:t>
            </a:r>
            <a:r>
              <a:rPr lang="en-US" dirty="0" smtClean="0"/>
              <a:t>login</a:t>
            </a:r>
            <a:endParaRPr lang="he-IL" dirty="0"/>
          </a:p>
        </p:txBody>
      </p:sp>
      <p:sp>
        <p:nvSpPr>
          <p:cNvPr id="18" name="חץ שמאלה 17"/>
          <p:cNvSpPr/>
          <p:nvPr/>
        </p:nvSpPr>
        <p:spPr>
          <a:xfrm>
            <a:off x="6845658" y="5548372"/>
            <a:ext cx="2642314" cy="456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*</a:t>
            </a:r>
            <a:endParaRPr lang="he-IL" dirty="0"/>
          </a:p>
        </p:txBody>
      </p:sp>
      <p:sp>
        <p:nvSpPr>
          <p:cNvPr id="19" name="חץ שמאלה 18"/>
          <p:cNvSpPr/>
          <p:nvPr/>
        </p:nvSpPr>
        <p:spPr>
          <a:xfrm>
            <a:off x="5054314" y="5891757"/>
            <a:ext cx="4489145" cy="456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חץ שמאלה-ימינה 22"/>
          <p:cNvSpPr/>
          <p:nvPr/>
        </p:nvSpPr>
        <p:spPr>
          <a:xfrm>
            <a:off x="4998827" y="5240649"/>
            <a:ext cx="507072" cy="296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1144073" y="6202485"/>
            <a:ext cx="70227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*במידת הצורך( לפעמים תתקבל בקשה מהמשתמש שלא תצרוך שינויי ב</a:t>
            </a:r>
            <a:r>
              <a:rPr lang="en-US" dirty="0" smtClean="0"/>
              <a:t>(DB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9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הנתונים - </a:t>
            </a:r>
            <a:r>
              <a:rPr lang="en-US" dirty="0" smtClean="0"/>
              <a:t>DB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7285"/>
              </p:ext>
            </p:extLst>
          </p:nvPr>
        </p:nvGraphicFramePr>
        <p:xfrm>
          <a:off x="7835703" y="1690688"/>
          <a:ext cx="37592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666473374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3452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Name*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123456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Player1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144375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My_Name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4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3eh75j3n49c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Noob_Player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5884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94414"/>
              </p:ext>
            </p:extLst>
          </p:nvPr>
        </p:nvGraphicFramePr>
        <p:xfrm>
          <a:off x="432192" y="5024378"/>
          <a:ext cx="11327615" cy="1198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1355">
                  <a:extLst>
                    <a:ext uri="{9D8B030D-6E8A-4147-A177-3AD203B41FA5}">
                      <a16:colId xmlns:a16="http://schemas.microsoft.com/office/drawing/2014/main" val="127228131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4125193787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3872257213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3398716084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179089452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442771462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3590312100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3996459203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647340485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3261271999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1620225673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134936403"/>
                    </a:ext>
                  </a:extLst>
                </a:gridCol>
                <a:gridCol w="871355">
                  <a:extLst>
                    <a:ext uri="{9D8B030D-6E8A-4147-A177-3AD203B41FA5}">
                      <a16:colId xmlns:a16="http://schemas.microsoft.com/office/drawing/2014/main" val="2444198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Potions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Attack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Money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 smtClean="0"/>
                        <a:t>Max_Helth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Health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Class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Team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 smtClean="0"/>
                        <a:t>Exp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Level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Map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X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Name*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4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143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20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Warrior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White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4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4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Player1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5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57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20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20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Wizard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Red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47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12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Player2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21994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65125"/>
              </p:ext>
            </p:extLst>
          </p:nvPr>
        </p:nvGraphicFramePr>
        <p:xfrm>
          <a:off x="597097" y="1690688"/>
          <a:ext cx="37592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14263735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007999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6647337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3452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Coll3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Coll2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Coll1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Row*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Tree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Grass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Tree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Tree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Grass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Water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4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402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170</Words>
  <Application>Microsoft Office PowerPoint</Application>
  <PresentationFormat>מסך רחב</PresentationFormat>
  <Paragraphs>91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מבנה הנתונים -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7</cp:revision>
  <dcterms:created xsi:type="dcterms:W3CDTF">2017-01-19T06:55:29Z</dcterms:created>
  <dcterms:modified xsi:type="dcterms:W3CDTF">2017-01-19T07:51:56Z</dcterms:modified>
</cp:coreProperties>
</file>