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72" r:id="rId7"/>
    <p:sldId id="264" r:id="rId8"/>
    <p:sldId id="261" r:id="rId9"/>
    <p:sldId id="263" r:id="rId10"/>
    <p:sldId id="266" r:id="rId11"/>
    <p:sldId id="268" r:id="rId12"/>
    <p:sldId id="267" r:id="rId13"/>
    <p:sldId id="269" r:id="rId14"/>
    <p:sldId id="271" r:id="rId1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05" autoAdjust="0"/>
    <p:restoredTop sz="78693" autoAdjust="0"/>
  </p:normalViewPr>
  <p:slideViewPr>
    <p:cSldViewPr snapToGrid="0">
      <p:cViewPr varScale="1">
        <p:scale>
          <a:sx n="65" d="100"/>
          <a:sy n="65" d="100"/>
        </p:scale>
        <p:origin x="13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598CA8-76F3-4532-A36D-70F2B235B5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C93B004-2CF9-41D0-A7CA-11BB0C631692}">
      <dgm:prSet/>
      <dgm:spPr/>
      <dgm:t>
        <a:bodyPr/>
        <a:lstStyle/>
        <a:p>
          <a:r>
            <a:rPr lang="en-US" dirty="0"/>
            <a:t>Parkinson's: A neurodegenerative disease with no cure</a:t>
          </a:r>
        </a:p>
      </dgm:t>
    </dgm:pt>
    <dgm:pt modelId="{F0A02EDD-C376-441F-BAAE-4268DFAEF0AD}" type="parTrans" cxnId="{58232394-9AFC-49F0-931A-0383509CC7C3}">
      <dgm:prSet/>
      <dgm:spPr/>
      <dgm:t>
        <a:bodyPr/>
        <a:lstStyle/>
        <a:p>
          <a:endParaRPr lang="en-US"/>
        </a:p>
      </dgm:t>
    </dgm:pt>
    <dgm:pt modelId="{C5367F2A-4899-4BCA-8322-19A68A884F5F}" type="sibTrans" cxnId="{58232394-9AFC-49F0-931A-0383509CC7C3}">
      <dgm:prSet/>
      <dgm:spPr/>
      <dgm:t>
        <a:bodyPr/>
        <a:lstStyle/>
        <a:p>
          <a:endParaRPr lang="en-US"/>
        </a:p>
      </dgm:t>
    </dgm:pt>
    <dgm:pt modelId="{CB60738A-A8D8-4A9B-B24B-6C2D17E110D2}">
      <dgm:prSet/>
      <dgm:spPr/>
      <dgm:t>
        <a:bodyPr/>
        <a:lstStyle/>
        <a:p>
          <a:r>
            <a:rPr lang="en-US" dirty="0"/>
            <a:t>Personal patterns improve disease understanding</a:t>
          </a:r>
        </a:p>
      </dgm:t>
    </dgm:pt>
    <dgm:pt modelId="{19B8C663-5BC4-40BF-9489-E254B76F4537}" type="parTrans" cxnId="{60B0D807-9AB7-461D-A6D9-8C1E7D24FD94}">
      <dgm:prSet/>
      <dgm:spPr/>
      <dgm:t>
        <a:bodyPr/>
        <a:lstStyle/>
        <a:p>
          <a:endParaRPr lang="en-US"/>
        </a:p>
      </dgm:t>
    </dgm:pt>
    <dgm:pt modelId="{E514D48D-DCB7-4AEE-BEF5-4EF9F8C31F8A}" type="sibTrans" cxnId="{60B0D807-9AB7-461D-A6D9-8C1E7D24FD94}">
      <dgm:prSet/>
      <dgm:spPr/>
      <dgm:t>
        <a:bodyPr/>
        <a:lstStyle/>
        <a:p>
          <a:endParaRPr lang="en-US"/>
        </a:p>
      </dgm:t>
    </dgm:pt>
    <dgm:pt modelId="{974EBDB9-58B7-4198-BF99-4C8414F8E1EB}">
      <dgm:prSet/>
      <dgm:spPr/>
      <dgm:t>
        <a:bodyPr/>
        <a:lstStyle/>
        <a:p>
          <a:r>
            <a:rPr lang="en-US" dirty="0"/>
            <a:t>Integrating technology to analyze patient data</a:t>
          </a:r>
        </a:p>
      </dgm:t>
    </dgm:pt>
    <dgm:pt modelId="{B8D1D549-CD5D-4340-BAAA-CF49F80859AD}" type="parTrans" cxnId="{1C621557-303F-4CC7-BA0A-6DFC11E98DEA}">
      <dgm:prSet/>
      <dgm:spPr/>
      <dgm:t>
        <a:bodyPr/>
        <a:lstStyle/>
        <a:p>
          <a:endParaRPr lang="en-US"/>
        </a:p>
      </dgm:t>
    </dgm:pt>
    <dgm:pt modelId="{22AF1B7B-549C-49A9-908F-77AF1A74E461}" type="sibTrans" cxnId="{1C621557-303F-4CC7-BA0A-6DFC11E98DEA}">
      <dgm:prSet/>
      <dgm:spPr/>
      <dgm:t>
        <a:bodyPr/>
        <a:lstStyle/>
        <a:p>
          <a:endParaRPr lang="en-US"/>
        </a:p>
      </dgm:t>
    </dgm:pt>
    <dgm:pt modelId="{F3F61BDD-F7CF-4B9F-B209-B2B809A6D06D}">
      <dgm:prSet/>
      <dgm:spPr/>
      <dgm:t>
        <a:bodyPr/>
        <a:lstStyle/>
        <a:p>
          <a:r>
            <a:rPr lang="en-US" dirty="0"/>
            <a:t>Presenting patterns through accessible and clear methods</a:t>
          </a:r>
        </a:p>
      </dgm:t>
    </dgm:pt>
    <dgm:pt modelId="{51613B2B-31AA-4E63-B079-480EF2528E83}" type="parTrans" cxnId="{4C326AC4-0431-4F60-9D30-A8E5A649FFE9}">
      <dgm:prSet/>
      <dgm:spPr/>
      <dgm:t>
        <a:bodyPr/>
        <a:lstStyle/>
        <a:p>
          <a:endParaRPr lang="en-US"/>
        </a:p>
      </dgm:t>
    </dgm:pt>
    <dgm:pt modelId="{B4FC76D3-6D18-4CE7-9D89-585D5ABC9B8F}" type="sibTrans" cxnId="{4C326AC4-0431-4F60-9D30-A8E5A649FFE9}">
      <dgm:prSet/>
      <dgm:spPr/>
      <dgm:t>
        <a:bodyPr/>
        <a:lstStyle/>
        <a:p>
          <a:endParaRPr lang="en-US"/>
        </a:p>
      </dgm:t>
    </dgm:pt>
    <dgm:pt modelId="{6CF0D319-F0F1-4F7D-921C-0DFC5EC8AC84}">
      <dgm:prSet/>
      <dgm:spPr/>
      <dgm:t>
        <a:bodyPr/>
        <a:lstStyle/>
        <a:p>
          <a:r>
            <a:rPr lang="en-US" dirty="0"/>
            <a:t>Enhancing quality of life and treatment</a:t>
          </a:r>
        </a:p>
      </dgm:t>
    </dgm:pt>
    <dgm:pt modelId="{A0A2D4FC-8CE5-47A3-BB7E-4A9010534A2F}" type="parTrans" cxnId="{BE71AF07-C24A-402D-98F7-830256EE9EFF}">
      <dgm:prSet/>
      <dgm:spPr/>
      <dgm:t>
        <a:bodyPr/>
        <a:lstStyle/>
        <a:p>
          <a:endParaRPr lang="en-US"/>
        </a:p>
      </dgm:t>
    </dgm:pt>
    <dgm:pt modelId="{4CEDEABC-B1F5-45E9-AFFA-08F3610555C6}" type="sibTrans" cxnId="{BE71AF07-C24A-402D-98F7-830256EE9EFF}">
      <dgm:prSet/>
      <dgm:spPr/>
      <dgm:t>
        <a:bodyPr/>
        <a:lstStyle/>
        <a:p>
          <a:endParaRPr lang="en-US"/>
        </a:p>
      </dgm:t>
    </dgm:pt>
    <dgm:pt modelId="{E8F732EB-8E1F-48C2-AC98-3C9515241C39}" type="pres">
      <dgm:prSet presAssocID="{22598CA8-76F3-4532-A36D-70F2B235B5D6}" presName="root" presStyleCnt="0">
        <dgm:presLayoutVars>
          <dgm:dir/>
          <dgm:resizeHandles val="exact"/>
        </dgm:presLayoutVars>
      </dgm:prSet>
      <dgm:spPr/>
    </dgm:pt>
    <dgm:pt modelId="{494D4AC8-27B7-4203-8306-57E7264A0B9C}" type="pres">
      <dgm:prSet presAssocID="{DC93B004-2CF9-41D0-A7CA-11BB0C631692}" presName="compNode" presStyleCnt="0"/>
      <dgm:spPr/>
    </dgm:pt>
    <dgm:pt modelId="{3CD02CC3-9584-4659-92EF-8E97970D1308}" type="pres">
      <dgm:prSet presAssocID="{DC93B004-2CF9-41D0-A7CA-11BB0C631692}" presName="bgRect" presStyleLbl="bgShp" presStyleIdx="0" presStyleCnt="5"/>
      <dgm:spPr/>
    </dgm:pt>
    <dgm:pt modelId="{F80063F7-3C0A-4FBA-AB56-CB1114323C5A}" type="pres">
      <dgm:prSet presAssocID="{DC93B004-2CF9-41D0-A7CA-11BB0C63169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דנ&quot;א"/>
        </a:ext>
      </dgm:extLst>
    </dgm:pt>
    <dgm:pt modelId="{E23CA15A-17E4-48AE-BDA7-BD56F6DD3CA3}" type="pres">
      <dgm:prSet presAssocID="{DC93B004-2CF9-41D0-A7CA-11BB0C631692}" presName="spaceRect" presStyleCnt="0"/>
      <dgm:spPr/>
    </dgm:pt>
    <dgm:pt modelId="{E9DF0B2D-18EC-4FDA-876A-FA7ED85DB189}" type="pres">
      <dgm:prSet presAssocID="{DC93B004-2CF9-41D0-A7CA-11BB0C631692}" presName="parTx" presStyleLbl="revTx" presStyleIdx="0" presStyleCnt="5">
        <dgm:presLayoutVars>
          <dgm:chMax val="0"/>
          <dgm:chPref val="0"/>
        </dgm:presLayoutVars>
      </dgm:prSet>
      <dgm:spPr/>
    </dgm:pt>
    <dgm:pt modelId="{65BEB96B-BE68-45F9-91FF-EC2EA429483B}" type="pres">
      <dgm:prSet presAssocID="{C5367F2A-4899-4BCA-8322-19A68A884F5F}" presName="sibTrans" presStyleCnt="0"/>
      <dgm:spPr/>
    </dgm:pt>
    <dgm:pt modelId="{C7AD2946-C9CD-4E40-A273-079C457D1937}" type="pres">
      <dgm:prSet presAssocID="{CB60738A-A8D8-4A9B-B24B-6C2D17E110D2}" presName="compNode" presStyleCnt="0"/>
      <dgm:spPr/>
    </dgm:pt>
    <dgm:pt modelId="{8B9A6F44-62D0-4993-B538-E20344255E7C}" type="pres">
      <dgm:prSet presAssocID="{CB60738A-A8D8-4A9B-B24B-6C2D17E110D2}" presName="bgRect" presStyleLbl="bgShp" presStyleIdx="1" presStyleCnt="5"/>
      <dgm:spPr/>
    </dgm:pt>
    <dgm:pt modelId="{A4B97CAD-F044-42B5-88BE-7D977DD79F0C}" type="pres">
      <dgm:prSet presAssocID="{CB60738A-A8D8-4A9B-B24B-6C2D17E110D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6E81B50A-7613-4F68-850A-0814251441C4}" type="pres">
      <dgm:prSet presAssocID="{CB60738A-A8D8-4A9B-B24B-6C2D17E110D2}" presName="spaceRect" presStyleCnt="0"/>
      <dgm:spPr/>
    </dgm:pt>
    <dgm:pt modelId="{EFD8BD83-D9AA-4A51-B708-0D5011D55CA8}" type="pres">
      <dgm:prSet presAssocID="{CB60738A-A8D8-4A9B-B24B-6C2D17E110D2}" presName="parTx" presStyleLbl="revTx" presStyleIdx="1" presStyleCnt="5">
        <dgm:presLayoutVars>
          <dgm:chMax val="0"/>
          <dgm:chPref val="0"/>
        </dgm:presLayoutVars>
      </dgm:prSet>
      <dgm:spPr/>
    </dgm:pt>
    <dgm:pt modelId="{8F8B19E8-577E-4237-9E45-9F07E157FE59}" type="pres">
      <dgm:prSet presAssocID="{E514D48D-DCB7-4AEE-BEF5-4EF9F8C31F8A}" presName="sibTrans" presStyleCnt="0"/>
      <dgm:spPr/>
    </dgm:pt>
    <dgm:pt modelId="{BE263851-95F3-4855-8B48-E1D1F6CA13AF}" type="pres">
      <dgm:prSet presAssocID="{974EBDB9-58B7-4198-BF99-4C8414F8E1EB}" presName="compNode" presStyleCnt="0"/>
      <dgm:spPr/>
    </dgm:pt>
    <dgm:pt modelId="{0C5CDB55-F66F-4593-9AE8-1948944E5D98}" type="pres">
      <dgm:prSet presAssocID="{974EBDB9-58B7-4198-BF99-4C8414F8E1EB}" presName="bgRect" presStyleLbl="bgShp" presStyleIdx="2" presStyleCnt="5"/>
      <dgm:spPr/>
    </dgm:pt>
    <dgm:pt modelId="{40D8E617-92B0-4843-9CEA-2B26D64BB9A0}" type="pres">
      <dgm:prSet presAssocID="{974EBDB9-58B7-4198-BF99-4C8414F8E1E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מסד נתונים"/>
        </a:ext>
      </dgm:extLst>
    </dgm:pt>
    <dgm:pt modelId="{B3D15CE4-D591-41FF-B37A-8037970EC8BD}" type="pres">
      <dgm:prSet presAssocID="{974EBDB9-58B7-4198-BF99-4C8414F8E1EB}" presName="spaceRect" presStyleCnt="0"/>
      <dgm:spPr/>
    </dgm:pt>
    <dgm:pt modelId="{EA1C9204-9A14-4829-BD1A-21F3E0C45CAA}" type="pres">
      <dgm:prSet presAssocID="{974EBDB9-58B7-4198-BF99-4C8414F8E1EB}" presName="parTx" presStyleLbl="revTx" presStyleIdx="2" presStyleCnt="5">
        <dgm:presLayoutVars>
          <dgm:chMax val="0"/>
          <dgm:chPref val="0"/>
        </dgm:presLayoutVars>
      </dgm:prSet>
      <dgm:spPr/>
    </dgm:pt>
    <dgm:pt modelId="{A4094777-20A1-4634-8D38-47E6FF8A073F}" type="pres">
      <dgm:prSet presAssocID="{22AF1B7B-549C-49A9-908F-77AF1A74E461}" presName="sibTrans" presStyleCnt="0"/>
      <dgm:spPr/>
    </dgm:pt>
    <dgm:pt modelId="{E2082E92-DC77-47CC-BA1A-154A0B1201AD}" type="pres">
      <dgm:prSet presAssocID="{F3F61BDD-F7CF-4B9F-B209-B2B809A6D06D}" presName="compNode" presStyleCnt="0"/>
      <dgm:spPr/>
    </dgm:pt>
    <dgm:pt modelId="{64B6C957-1B7A-4B46-87CF-56D9E4C6B282}" type="pres">
      <dgm:prSet presAssocID="{F3F61BDD-F7CF-4B9F-B209-B2B809A6D06D}" presName="bgRect" presStyleLbl="bgShp" presStyleIdx="3" presStyleCnt="5"/>
      <dgm:spPr/>
    </dgm:pt>
    <dgm:pt modelId="{BDE63E9F-4E82-4428-AF5E-DDA075B5B2DE}" type="pres">
      <dgm:prSet presAssocID="{F3F61BDD-F7CF-4B9F-B209-B2B809A6D06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50D8661B-D904-4AC4-A72B-0F056A19E42D}" type="pres">
      <dgm:prSet presAssocID="{F3F61BDD-F7CF-4B9F-B209-B2B809A6D06D}" presName="spaceRect" presStyleCnt="0"/>
      <dgm:spPr/>
    </dgm:pt>
    <dgm:pt modelId="{4CE798E7-9A3E-4340-BE7A-948E451445E5}" type="pres">
      <dgm:prSet presAssocID="{F3F61BDD-F7CF-4B9F-B209-B2B809A6D06D}" presName="parTx" presStyleLbl="revTx" presStyleIdx="3" presStyleCnt="5">
        <dgm:presLayoutVars>
          <dgm:chMax val="0"/>
          <dgm:chPref val="0"/>
        </dgm:presLayoutVars>
      </dgm:prSet>
      <dgm:spPr/>
    </dgm:pt>
    <dgm:pt modelId="{5504852A-BBF2-4157-AD7C-07327D8B2CA8}" type="pres">
      <dgm:prSet presAssocID="{B4FC76D3-6D18-4CE7-9D89-585D5ABC9B8F}" presName="sibTrans" presStyleCnt="0"/>
      <dgm:spPr/>
    </dgm:pt>
    <dgm:pt modelId="{C986824C-D562-4A17-AC99-6432A05FF444}" type="pres">
      <dgm:prSet presAssocID="{6CF0D319-F0F1-4F7D-921C-0DFC5EC8AC84}" presName="compNode" presStyleCnt="0"/>
      <dgm:spPr/>
    </dgm:pt>
    <dgm:pt modelId="{C8B30F31-E6EC-42F2-996B-EA132E4135D5}" type="pres">
      <dgm:prSet presAssocID="{6CF0D319-F0F1-4F7D-921C-0DFC5EC8AC84}" presName="bgRect" presStyleLbl="bgShp" presStyleIdx="4" presStyleCnt="5"/>
      <dgm:spPr/>
    </dgm:pt>
    <dgm:pt modelId="{4308BA67-7AE5-4144-9EF9-DA4157A26F75}" type="pres">
      <dgm:prSet presAssocID="{6CF0D319-F0F1-4F7D-921C-0DFC5EC8AC8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סטטוסקופ"/>
        </a:ext>
      </dgm:extLst>
    </dgm:pt>
    <dgm:pt modelId="{F9DCD799-E7D3-48FE-8A5C-135C3C854036}" type="pres">
      <dgm:prSet presAssocID="{6CF0D319-F0F1-4F7D-921C-0DFC5EC8AC84}" presName="spaceRect" presStyleCnt="0"/>
      <dgm:spPr/>
    </dgm:pt>
    <dgm:pt modelId="{C938E836-A075-4FEA-ABFE-08F6F812E97F}" type="pres">
      <dgm:prSet presAssocID="{6CF0D319-F0F1-4F7D-921C-0DFC5EC8AC8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E71AF07-C24A-402D-98F7-830256EE9EFF}" srcId="{22598CA8-76F3-4532-A36D-70F2B235B5D6}" destId="{6CF0D319-F0F1-4F7D-921C-0DFC5EC8AC84}" srcOrd="4" destOrd="0" parTransId="{A0A2D4FC-8CE5-47A3-BB7E-4A9010534A2F}" sibTransId="{4CEDEABC-B1F5-45E9-AFFA-08F3610555C6}"/>
    <dgm:cxn modelId="{60B0D807-9AB7-461D-A6D9-8C1E7D24FD94}" srcId="{22598CA8-76F3-4532-A36D-70F2B235B5D6}" destId="{CB60738A-A8D8-4A9B-B24B-6C2D17E110D2}" srcOrd="1" destOrd="0" parTransId="{19B8C663-5BC4-40BF-9489-E254B76F4537}" sibTransId="{E514D48D-DCB7-4AEE-BEF5-4EF9F8C31F8A}"/>
    <dgm:cxn modelId="{20914B28-11E7-4AE0-9DB0-6595AC00BE01}" type="presOf" srcId="{6CF0D319-F0F1-4F7D-921C-0DFC5EC8AC84}" destId="{C938E836-A075-4FEA-ABFE-08F6F812E97F}" srcOrd="0" destOrd="0" presId="urn:microsoft.com/office/officeart/2018/2/layout/IconVerticalSolidList"/>
    <dgm:cxn modelId="{A082E72A-7B1A-4DA6-B21A-9B2B951CB5CB}" type="presOf" srcId="{F3F61BDD-F7CF-4B9F-B209-B2B809A6D06D}" destId="{4CE798E7-9A3E-4340-BE7A-948E451445E5}" srcOrd="0" destOrd="0" presId="urn:microsoft.com/office/officeart/2018/2/layout/IconVerticalSolidList"/>
    <dgm:cxn modelId="{10BDB965-09A0-45E5-A9F6-918CC3BBEFA6}" type="presOf" srcId="{CB60738A-A8D8-4A9B-B24B-6C2D17E110D2}" destId="{EFD8BD83-D9AA-4A51-B708-0D5011D55CA8}" srcOrd="0" destOrd="0" presId="urn:microsoft.com/office/officeart/2018/2/layout/IconVerticalSolidList"/>
    <dgm:cxn modelId="{1C621557-303F-4CC7-BA0A-6DFC11E98DEA}" srcId="{22598CA8-76F3-4532-A36D-70F2B235B5D6}" destId="{974EBDB9-58B7-4198-BF99-4C8414F8E1EB}" srcOrd="2" destOrd="0" parTransId="{B8D1D549-CD5D-4340-BAAA-CF49F80859AD}" sibTransId="{22AF1B7B-549C-49A9-908F-77AF1A74E461}"/>
    <dgm:cxn modelId="{58232394-9AFC-49F0-931A-0383509CC7C3}" srcId="{22598CA8-76F3-4532-A36D-70F2B235B5D6}" destId="{DC93B004-2CF9-41D0-A7CA-11BB0C631692}" srcOrd="0" destOrd="0" parTransId="{F0A02EDD-C376-441F-BAAE-4268DFAEF0AD}" sibTransId="{C5367F2A-4899-4BCA-8322-19A68A884F5F}"/>
    <dgm:cxn modelId="{660BFCA4-7FE3-4AC0-B08E-6C46DEB96FF5}" type="presOf" srcId="{22598CA8-76F3-4532-A36D-70F2B235B5D6}" destId="{E8F732EB-8E1F-48C2-AC98-3C9515241C39}" srcOrd="0" destOrd="0" presId="urn:microsoft.com/office/officeart/2018/2/layout/IconVerticalSolidList"/>
    <dgm:cxn modelId="{B56B37B0-5F76-432A-8481-F1148A2E1CC6}" type="presOf" srcId="{974EBDB9-58B7-4198-BF99-4C8414F8E1EB}" destId="{EA1C9204-9A14-4829-BD1A-21F3E0C45CAA}" srcOrd="0" destOrd="0" presId="urn:microsoft.com/office/officeart/2018/2/layout/IconVerticalSolidList"/>
    <dgm:cxn modelId="{4C326AC4-0431-4F60-9D30-A8E5A649FFE9}" srcId="{22598CA8-76F3-4532-A36D-70F2B235B5D6}" destId="{F3F61BDD-F7CF-4B9F-B209-B2B809A6D06D}" srcOrd="3" destOrd="0" parTransId="{51613B2B-31AA-4E63-B079-480EF2528E83}" sibTransId="{B4FC76D3-6D18-4CE7-9D89-585D5ABC9B8F}"/>
    <dgm:cxn modelId="{53E5AFC9-DA7D-4DB5-8ABB-CF528FFA44C5}" type="presOf" srcId="{DC93B004-2CF9-41D0-A7CA-11BB0C631692}" destId="{E9DF0B2D-18EC-4FDA-876A-FA7ED85DB189}" srcOrd="0" destOrd="0" presId="urn:microsoft.com/office/officeart/2018/2/layout/IconVerticalSolidList"/>
    <dgm:cxn modelId="{E96A050B-D4D0-4373-8E8A-ECE3C5249502}" type="presParOf" srcId="{E8F732EB-8E1F-48C2-AC98-3C9515241C39}" destId="{494D4AC8-27B7-4203-8306-57E7264A0B9C}" srcOrd="0" destOrd="0" presId="urn:microsoft.com/office/officeart/2018/2/layout/IconVerticalSolidList"/>
    <dgm:cxn modelId="{70C2376B-B138-4002-83B8-0B01D37AC944}" type="presParOf" srcId="{494D4AC8-27B7-4203-8306-57E7264A0B9C}" destId="{3CD02CC3-9584-4659-92EF-8E97970D1308}" srcOrd="0" destOrd="0" presId="urn:microsoft.com/office/officeart/2018/2/layout/IconVerticalSolidList"/>
    <dgm:cxn modelId="{0364F9D8-FF7B-4E69-962F-CEBDE85E6A1E}" type="presParOf" srcId="{494D4AC8-27B7-4203-8306-57E7264A0B9C}" destId="{F80063F7-3C0A-4FBA-AB56-CB1114323C5A}" srcOrd="1" destOrd="0" presId="urn:microsoft.com/office/officeart/2018/2/layout/IconVerticalSolidList"/>
    <dgm:cxn modelId="{4D9C8914-7CC5-4CB0-8A7A-8AD2CF841DFE}" type="presParOf" srcId="{494D4AC8-27B7-4203-8306-57E7264A0B9C}" destId="{E23CA15A-17E4-48AE-BDA7-BD56F6DD3CA3}" srcOrd="2" destOrd="0" presId="urn:microsoft.com/office/officeart/2018/2/layout/IconVerticalSolidList"/>
    <dgm:cxn modelId="{CDAA9AF5-620A-4328-BA2A-51D3C6346500}" type="presParOf" srcId="{494D4AC8-27B7-4203-8306-57E7264A0B9C}" destId="{E9DF0B2D-18EC-4FDA-876A-FA7ED85DB189}" srcOrd="3" destOrd="0" presId="urn:microsoft.com/office/officeart/2018/2/layout/IconVerticalSolidList"/>
    <dgm:cxn modelId="{7A6DC521-1FB5-4BD5-81EE-03F71F24AB1F}" type="presParOf" srcId="{E8F732EB-8E1F-48C2-AC98-3C9515241C39}" destId="{65BEB96B-BE68-45F9-91FF-EC2EA429483B}" srcOrd="1" destOrd="0" presId="urn:microsoft.com/office/officeart/2018/2/layout/IconVerticalSolidList"/>
    <dgm:cxn modelId="{BB41DAD4-D6E4-4438-9DB0-BB0853BDEE34}" type="presParOf" srcId="{E8F732EB-8E1F-48C2-AC98-3C9515241C39}" destId="{C7AD2946-C9CD-4E40-A273-079C457D1937}" srcOrd="2" destOrd="0" presId="urn:microsoft.com/office/officeart/2018/2/layout/IconVerticalSolidList"/>
    <dgm:cxn modelId="{E5349285-2362-4CB2-A437-6F51ECBB80BA}" type="presParOf" srcId="{C7AD2946-C9CD-4E40-A273-079C457D1937}" destId="{8B9A6F44-62D0-4993-B538-E20344255E7C}" srcOrd="0" destOrd="0" presId="urn:microsoft.com/office/officeart/2018/2/layout/IconVerticalSolidList"/>
    <dgm:cxn modelId="{5A65EB91-2084-4FF3-B989-EB98C8495C79}" type="presParOf" srcId="{C7AD2946-C9CD-4E40-A273-079C457D1937}" destId="{A4B97CAD-F044-42B5-88BE-7D977DD79F0C}" srcOrd="1" destOrd="0" presId="urn:microsoft.com/office/officeart/2018/2/layout/IconVerticalSolidList"/>
    <dgm:cxn modelId="{064ED77C-AB22-429E-82BE-068737A49C74}" type="presParOf" srcId="{C7AD2946-C9CD-4E40-A273-079C457D1937}" destId="{6E81B50A-7613-4F68-850A-0814251441C4}" srcOrd="2" destOrd="0" presId="urn:microsoft.com/office/officeart/2018/2/layout/IconVerticalSolidList"/>
    <dgm:cxn modelId="{B7BDFF2A-C0C9-4BF7-ADEA-37D47A8FC2FD}" type="presParOf" srcId="{C7AD2946-C9CD-4E40-A273-079C457D1937}" destId="{EFD8BD83-D9AA-4A51-B708-0D5011D55CA8}" srcOrd="3" destOrd="0" presId="urn:microsoft.com/office/officeart/2018/2/layout/IconVerticalSolidList"/>
    <dgm:cxn modelId="{D1D1D74E-BB44-4064-8791-F95B8BFB0523}" type="presParOf" srcId="{E8F732EB-8E1F-48C2-AC98-3C9515241C39}" destId="{8F8B19E8-577E-4237-9E45-9F07E157FE59}" srcOrd="3" destOrd="0" presId="urn:microsoft.com/office/officeart/2018/2/layout/IconVerticalSolidList"/>
    <dgm:cxn modelId="{07088C93-EDA9-4E4B-B8BF-345626D8754D}" type="presParOf" srcId="{E8F732EB-8E1F-48C2-AC98-3C9515241C39}" destId="{BE263851-95F3-4855-8B48-E1D1F6CA13AF}" srcOrd="4" destOrd="0" presId="urn:microsoft.com/office/officeart/2018/2/layout/IconVerticalSolidList"/>
    <dgm:cxn modelId="{F392DEF1-7CD1-474D-A69C-FAEB241BF6DB}" type="presParOf" srcId="{BE263851-95F3-4855-8B48-E1D1F6CA13AF}" destId="{0C5CDB55-F66F-4593-9AE8-1948944E5D98}" srcOrd="0" destOrd="0" presId="urn:microsoft.com/office/officeart/2018/2/layout/IconVerticalSolidList"/>
    <dgm:cxn modelId="{6E26C119-8B8F-4255-A2A1-64C56271247D}" type="presParOf" srcId="{BE263851-95F3-4855-8B48-E1D1F6CA13AF}" destId="{40D8E617-92B0-4843-9CEA-2B26D64BB9A0}" srcOrd="1" destOrd="0" presId="urn:microsoft.com/office/officeart/2018/2/layout/IconVerticalSolidList"/>
    <dgm:cxn modelId="{3D28D0FB-ABCA-4690-8D58-20012C1ADCE7}" type="presParOf" srcId="{BE263851-95F3-4855-8B48-E1D1F6CA13AF}" destId="{B3D15CE4-D591-41FF-B37A-8037970EC8BD}" srcOrd="2" destOrd="0" presId="urn:microsoft.com/office/officeart/2018/2/layout/IconVerticalSolidList"/>
    <dgm:cxn modelId="{C2E11822-76A0-4417-9285-C9E8D8F720AE}" type="presParOf" srcId="{BE263851-95F3-4855-8B48-E1D1F6CA13AF}" destId="{EA1C9204-9A14-4829-BD1A-21F3E0C45CAA}" srcOrd="3" destOrd="0" presId="urn:microsoft.com/office/officeart/2018/2/layout/IconVerticalSolidList"/>
    <dgm:cxn modelId="{6E950998-54C6-4F97-B21D-F3500C2EF988}" type="presParOf" srcId="{E8F732EB-8E1F-48C2-AC98-3C9515241C39}" destId="{A4094777-20A1-4634-8D38-47E6FF8A073F}" srcOrd="5" destOrd="0" presId="urn:microsoft.com/office/officeart/2018/2/layout/IconVerticalSolidList"/>
    <dgm:cxn modelId="{4BFCD17C-212A-43E3-A86F-057CB88F2792}" type="presParOf" srcId="{E8F732EB-8E1F-48C2-AC98-3C9515241C39}" destId="{E2082E92-DC77-47CC-BA1A-154A0B1201AD}" srcOrd="6" destOrd="0" presId="urn:microsoft.com/office/officeart/2018/2/layout/IconVerticalSolidList"/>
    <dgm:cxn modelId="{6BBF0D34-57D8-4FD2-8424-6C916C1C5F10}" type="presParOf" srcId="{E2082E92-DC77-47CC-BA1A-154A0B1201AD}" destId="{64B6C957-1B7A-4B46-87CF-56D9E4C6B282}" srcOrd="0" destOrd="0" presId="urn:microsoft.com/office/officeart/2018/2/layout/IconVerticalSolidList"/>
    <dgm:cxn modelId="{64F1D066-8D9A-4A68-851C-8DAD2C6E5979}" type="presParOf" srcId="{E2082E92-DC77-47CC-BA1A-154A0B1201AD}" destId="{BDE63E9F-4E82-4428-AF5E-DDA075B5B2DE}" srcOrd="1" destOrd="0" presId="urn:microsoft.com/office/officeart/2018/2/layout/IconVerticalSolidList"/>
    <dgm:cxn modelId="{93053265-8667-4579-8647-F19E38EF5517}" type="presParOf" srcId="{E2082E92-DC77-47CC-BA1A-154A0B1201AD}" destId="{50D8661B-D904-4AC4-A72B-0F056A19E42D}" srcOrd="2" destOrd="0" presId="urn:microsoft.com/office/officeart/2018/2/layout/IconVerticalSolidList"/>
    <dgm:cxn modelId="{981A1E91-4585-4094-8026-5DA16CEED5B7}" type="presParOf" srcId="{E2082E92-DC77-47CC-BA1A-154A0B1201AD}" destId="{4CE798E7-9A3E-4340-BE7A-948E451445E5}" srcOrd="3" destOrd="0" presId="urn:microsoft.com/office/officeart/2018/2/layout/IconVerticalSolidList"/>
    <dgm:cxn modelId="{2673B7D6-898A-4DB1-855E-C91FD67B9C1B}" type="presParOf" srcId="{E8F732EB-8E1F-48C2-AC98-3C9515241C39}" destId="{5504852A-BBF2-4157-AD7C-07327D8B2CA8}" srcOrd="7" destOrd="0" presId="urn:microsoft.com/office/officeart/2018/2/layout/IconVerticalSolidList"/>
    <dgm:cxn modelId="{83372924-328F-429E-9A3D-B9ACEE59AE7F}" type="presParOf" srcId="{E8F732EB-8E1F-48C2-AC98-3C9515241C39}" destId="{C986824C-D562-4A17-AC99-6432A05FF444}" srcOrd="8" destOrd="0" presId="urn:microsoft.com/office/officeart/2018/2/layout/IconVerticalSolidList"/>
    <dgm:cxn modelId="{C88E8A53-8E9E-411F-B48E-6DB77F05BFF3}" type="presParOf" srcId="{C986824C-D562-4A17-AC99-6432A05FF444}" destId="{C8B30F31-E6EC-42F2-996B-EA132E4135D5}" srcOrd="0" destOrd="0" presId="urn:microsoft.com/office/officeart/2018/2/layout/IconVerticalSolidList"/>
    <dgm:cxn modelId="{88E4DE14-D4F0-4ED1-A2D0-253E65670A5D}" type="presParOf" srcId="{C986824C-D562-4A17-AC99-6432A05FF444}" destId="{4308BA67-7AE5-4144-9EF9-DA4157A26F75}" srcOrd="1" destOrd="0" presId="urn:microsoft.com/office/officeart/2018/2/layout/IconVerticalSolidList"/>
    <dgm:cxn modelId="{CA70CFA0-0FA8-4D1B-8037-F28457A766FE}" type="presParOf" srcId="{C986824C-D562-4A17-AC99-6432A05FF444}" destId="{F9DCD799-E7D3-48FE-8A5C-135C3C854036}" srcOrd="2" destOrd="0" presId="urn:microsoft.com/office/officeart/2018/2/layout/IconVerticalSolidList"/>
    <dgm:cxn modelId="{2E3A5214-B6EE-4155-8E66-B8D0AE542D0C}" type="presParOf" srcId="{C986824C-D562-4A17-AC99-6432A05FF444}" destId="{C938E836-A075-4FEA-ABFE-08F6F812E97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A1F8A1-1FCA-4E78-8AD9-D65CEA7BA24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38B7FA-B753-400D-A95F-31B5BA75BA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Preparing data for advanced analysis tools</a:t>
          </a:r>
        </a:p>
      </dgm:t>
    </dgm:pt>
    <dgm:pt modelId="{F4177E44-7D5A-4E98-87C1-4D695EF51C04}" type="parTrans" cxnId="{BAA67C1B-0417-43ED-B9BE-DFDD6063D987}">
      <dgm:prSet/>
      <dgm:spPr/>
      <dgm:t>
        <a:bodyPr/>
        <a:lstStyle/>
        <a:p>
          <a:endParaRPr lang="en-US"/>
        </a:p>
      </dgm:t>
    </dgm:pt>
    <dgm:pt modelId="{45CF0F0B-C491-41C4-8E20-B88F8A0A8BA1}" type="sibTrans" cxnId="{BAA67C1B-0417-43ED-B9BE-DFDD6063D987}">
      <dgm:prSet/>
      <dgm:spPr/>
      <dgm:t>
        <a:bodyPr/>
        <a:lstStyle/>
        <a:p>
          <a:endParaRPr lang="en-US"/>
        </a:p>
      </dgm:t>
    </dgm:pt>
    <dgm:pt modelId="{A5D0D6D7-C6D2-4E80-A95A-A052E871CDD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Converting data into a suitable format</a:t>
          </a:r>
        </a:p>
      </dgm:t>
    </dgm:pt>
    <dgm:pt modelId="{DD801292-F25B-4E80-A240-A0D41157FF77}" type="parTrans" cxnId="{51208295-80F7-4CC3-A062-0C733A8FBF19}">
      <dgm:prSet/>
      <dgm:spPr/>
      <dgm:t>
        <a:bodyPr/>
        <a:lstStyle/>
        <a:p>
          <a:endParaRPr lang="en-US"/>
        </a:p>
      </dgm:t>
    </dgm:pt>
    <dgm:pt modelId="{BB0660D9-BDFD-4B1B-95F1-E034E2CDD316}" type="sibTrans" cxnId="{51208295-80F7-4CC3-A062-0C733A8FBF19}">
      <dgm:prSet/>
      <dgm:spPr/>
      <dgm:t>
        <a:bodyPr/>
        <a:lstStyle/>
        <a:p>
          <a:endParaRPr lang="en-US"/>
        </a:p>
      </dgm:t>
    </dgm:pt>
    <dgm:pt modelId="{D3F4AFE2-B662-4B66-8B9A-EA4549DEC0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 crucial step for accuracy and reliability</a:t>
          </a:r>
        </a:p>
      </dgm:t>
    </dgm:pt>
    <dgm:pt modelId="{1DE8AD7D-B5D7-4859-8837-CF80F7441A1E}" type="parTrans" cxnId="{CE2C5F2B-D437-4D1E-9FA1-8922EA6831FE}">
      <dgm:prSet/>
      <dgm:spPr/>
      <dgm:t>
        <a:bodyPr/>
        <a:lstStyle/>
        <a:p>
          <a:endParaRPr lang="en-US"/>
        </a:p>
      </dgm:t>
    </dgm:pt>
    <dgm:pt modelId="{8FCF7798-13FB-4A21-9A88-3BF52A5809E0}" type="sibTrans" cxnId="{CE2C5F2B-D437-4D1E-9FA1-8922EA6831FE}">
      <dgm:prSet/>
      <dgm:spPr/>
      <dgm:t>
        <a:bodyPr/>
        <a:lstStyle/>
        <a:p>
          <a:endParaRPr lang="en-US"/>
        </a:p>
      </dgm:t>
    </dgm:pt>
    <dgm:pt modelId="{7022E465-DB54-4EDE-A2D7-21FC09B66B78}" type="pres">
      <dgm:prSet presAssocID="{41A1F8A1-1FCA-4E78-8AD9-D65CEA7BA246}" presName="root" presStyleCnt="0">
        <dgm:presLayoutVars>
          <dgm:dir/>
          <dgm:resizeHandles val="exact"/>
        </dgm:presLayoutVars>
      </dgm:prSet>
      <dgm:spPr/>
    </dgm:pt>
    <dgm:pt modelId="{D5592CF7-CA0A-40A5-A45D-D14D1D765A10}" type="pres">
      <dgm:prSet presAssocID="{8D38B7FA-B753-400D-A95F-31B5BA75BA67}" presName="compNode" presStyleCnt="0"/>
      <dgm:spPr/>
    </dgm:pt>
    <dgm:pt modelId="{96BFA846-B421-40A8-8309-84AACBAD83E6}" type="pres">
      <dgm:prSet presAssocID="{8D38B7FA-B753-400D-A95F-31B5BA75BA6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גלגלי שיניים"/>
        </a:ext>
      </dgm:extLst>
    </dgm:pt>
    <dgm:pt modelId="{35FCCB03-2CCF-493D-9940-1873B285A576}" type="pres">
      <dgm:prSet presAssocID="{8D38B7FA-B753-400D-A95F-31B5BA75BA67}" presName="spaceRect" presStyleCnt="0"/>
      <dgm:spPr/>
    </dgm:pt>
    <dgm:pt modelId="{594B3C79-7EEE-4FF2-8C3B-15D534419C8F}" type="pres">
      <dgm:prSet presAssocID="{8D38B7FA-B753-400D-A95F-31B5BA75BA67}" presName="textRect" presStyleLbl="revTx" presStyleIdx="0" presStyleCnt="3">
        <dgm:presLayoutVars>
          <dgm:chMax val="1"/>
          <dgm:chPref val="1"/>
        </dgm:presLayoutVars>
      </dgm:prSet>
      <dgm:spPr/>
    </dgm:pt>
    <dgm:pt modelId="{A9749F4F-8E36-4C9E-8D1C-CF9EAA82F812}" type="pres">
      <dgm:prSet presAssocID="{45CF0F0B-C491-41C4-8E20-B88F8A0A8BA1}" presName="sibTrans" presStyleCnt="0"/>
      <dgm:spPr/>
    </dgm:pt>
    <dgm:pt modelId="{25934FF3-1C93-446F-8B3C-5FAED7294574}" type="pres">
      <dgm:prSet presAssocID="{A5D0D6D7-C6D2-4E80-A95A-A052E871CDD0}" presName="compNode" presStyleCnt="0"/>
      <dgm:spPr/>
    </dgm:pt>
    <dgm:pt modelId="{C003351E-EA46-4574-A589-67A6F750A621}" type="pres">
      <dgm:prSet presAssocID="{A5D0D6D7-C6D2-4E80-A95A-A052E871CDD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מסד נתונים"/>
        </a:ext>
      </dgm:extLst>
    </dgm:pt>
    <dgm:pt modelId="{E1506B35-8DB9-4AEC-8BA5-AA16BA6207E8}" type="pres">
      <dgm:prSet presAssocID="{A5D0D6D7-C6D2-4E80-A95A-A052E871CDD0}" presName="spaceRect" presStyleCnt="0"/>
      <dgm:spPr/>
    </dgm:pt>
    <dgm:pt modelId="{7A7AD442-697F-4415-8E82-CB5E98CC518F}" type="pres">
      <dgm:prSet presAssocID="{A5D0D6D7-C6D2-4E80-A95A-A052E871CDD0}" presName="textRect" presStyleLbl="revTx" presStyleIdx="1" presStyleCnt="3">
        <dgm:presLayoutVars>
          <dgm:chMax val="1"/>
          <dgm:chPref val="1"/>
        </dgm:presLayoutVars>
      </dgm:prSet>
      <dgm:spPr/>
    </dgm:pt>
    <dgm:pt modelId="{EE326A47-24DF-4CB8-BF95-2EED8EDB8018}" type="pres">
      <dgm:prSet presAssocID="{BB0660D9-BDFD-4B1B-95F1-E034E2CDD316}" presName="sibTrans" presStyleCnt="0"/>
      <dgm:spPr/>
    </dgm:pt>
    <dgm:pt modelId="{DABF7054-305D-4E6C-B88C-5CB1D96BAF4E}" type="pres">
      <dgm:prSet presAssocID="{D3F4AFE2-B662-4B66-8B9A-EA4549DEC0F6}" presName="compNode" presStyleCnt="0"/>
      <dgm:spPr/>
    </dgm:pt>
    <dgm:pt modelId="{C1D2057E-F33C-4B55-90E5-8E2CBD91744F}" type="pres">
      <dgm:prSet presAssocID="{D3F4AFE2-B662-4B66-8B9A-EA4549DEC0F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פגיעה במטרה"/>
        </a:ext>
      </dgm:extLst>
    </dgm:pt>
    <dgm:pt modelId="{25441045-6C85-4C12-8E0E-701770E4281F}" type="pres">
      <dgm:prSet presAssocID="{D3F4AFE2-B662-4B66-8B9A-EA4549DEC0F6}" presName="spaceRect" presStyleCnt="0"/>
      <dgm:spPr/>
    </dgm:pt>
    <dgm:pt modelId="{A2598B52-FE23-478C-9D94-BFA2DB2D03D3}" type="pres">
      <dgm:prSet presAssocID="{D3F4AFE2-B662-4B66-8B9A-EA4549DEC0F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AA67C1B-0417-43ED-B9BE-DFDD6063D987}" srcId="{41A1F8A1-1FCA-4E78-8AD9-D65CEA7BA246}" destId="{8D38B7FA-B753-400D-A95F-31B5BA75BA67}" srcOrd="0" destOrd="0" parTransId="{F4177E44-7D5A-4E98-87C1-4D695EF51C04}" sibTransId="{45CF0F0B-C491-41C4-8E20-B88F8A0A8BA1}"/>
    <dgm:cxn modelId="{D14DE425-5FF4-4FD6-8B80-6CC6EB00C32F}" type="presOf" srcId="{41A1F8A1-1FCA-4E78-8AD9-D65CEA7BA246}" destId="{7022E465-DB54-4EDE-A2D7-21FC09B66B78}" srcOrd="0" destOrd="0" presId="urn:microsoft.com/office/officeart/2018/2/layout/IconLabelList"/>
    <dgm:cxn modelId="{CE2C5F2B-D437-4D1E-9FA1-8922EA6831FE}" srcId="{41A1F8A1-1FCA-4E78-8AD9-D65CEA7BA246}" destId="{D3F4AFE2-B662-4B66-8B9A-EA4549DEC0F6}" srcOrd="2" destOrd="0" parTransId="{1DE8AD7D-B5D7-4859-8837-CF80F7441A1E}" sibTransId="{8FCF7798-13FB-4A21-9A88-3BF52A5809E0}"/>
    <dgm:cxn modelId="{B3A5A933-006D-4B54-A69A-2EBFC4C97EF1}" type="presOf" srcId="{D3F4AFE2-B662-4B66-8B9A-EA4549DEC0F6}" destId="{A2598B52-FE23-478C-9D94-BFA2DB2D03D3}" srcOrd="0" destOrd="0" presId="urn:microsoft.com/office/officeart/2018/2/layout/IconLabelList"/>
    <dgm:cxn modelId="{51208295-80F7-4CC3-A062-0C733A8FBF19}" srcId="{41A1F8A1-1FCA-4E78-8AD9-D65CEA7BA246}" destId="{A5D0D6D7-C6D2-4E80-A95A-A052E871CDD0}" srcOrd="1" destOrd="0" parTransId="{DD801292-F25B-4E80-A240-A0D41157FF77}" sibTransId="{BB0660D9-BDFD-4B1B-95F1-E034E2CDD316}"/>
    <dgm:cxn modelId="{7C3E1796-DFA4-4517-B013-A9768A31567C}" type="presOf" srcId="{8D38B7FA-B753-400D-A95F-31B5BA75BA67}" destId="{594B3C79-7EEE-4FF2-8C3B-15D534419C8F}" srcOrd="0" destOrd="0" presId="urn:microsoft.com/office/officeart/2018/2/layout/IconLabelList"/>
    <dgm:cxn modelId="{43BCB0E6-D522-4C2C-94DF-EA8C1F330606}" type="presOf" srcId="{A5D0D6D7-C6D2-4E80-A95A-A052E871CDD0}" destId="{7A7AD442-697F-4415-8E82-CB5E98CC518F}" srcOrd="0" destOrd="0" presId="urn:microsoft.com/office/officeart/2018/2/layout/IconLabelList"/>
    <dgm:cxn modelId="{96AADC20-EECE-4A55-A3BA-C94AE9F7B30E}" type="presParOf" srcId="{7022E465-DB54-4EDE-A2D7-21FC09B66B78}" destId="{D5592CF7-CA0A-40A5-A45D-D14D1D765A10}" srcOrd="0" destOrd="0" presId="urn:microsoft.com/office/officeart/2018/2/layout/IconLabelList"/>
    <dgm:cxn modelId="{DF47AB91-39FA-4B70-A573-2F0E3B0D980D}" type="presParOf" srcId="{D5592CF7-CA0A-40A5-A45D-D14D1D765A10}" destId="{96BFA846-B421-40A8-8309-84AACBAD83E6}" srcOrd="0" destOrd="0" presId="urn:microsoft.com/office/officeart/2018/2/layout/IconLabelList"/>
    <dgm:cxn modelId="{8E55E44E-50BB-4E3F-BE04-CA23FBFEF07C}" type="presParOf" srcId="{D5592CF7-CA0A-40A5-A45D-D14D1D765A10}" destId="{35FCCB03-2CCF-493D-9940-1873B285A576}" srcOrd="1" destOrd="0" presId="urn:microsoft.com/office/officeart/2018/2/layout/IconLabelList"/>
    <dgm:cxn modelId="{05E2A74E-E796-44B3-840C-CD89D6E0A74D}" type="presParOf" srcId="{D5592CF7-CA0A-40A5-A45D-D14D1D765A10}" destId="{594B3C79-7EEE-4FF2-8C3B-15D534419C8F}" srcOrd="2" destOrd="0" presId="urn:microsoft.com/office/officeart/2018/2/layout/IconLabelList"/>
    <dgm:cxn modelId="{16AE3C38-182D-4ACF-B167-A4E906E8774C}" type="presParOf" srcId="{7022E465-DB54-4EDE-A2D7-21FC09B66B78}" destId="{A9749F4F-8E36-4C9E-8D1C-CF9EAA82F812}" srcOrd="1" destOrd="0" presId="urn:microsoft.com/office/officeart/2018/2/layout/IconLabelList"/>
    <dgm:cxn modelId="{3D7CB498-DF28-426B-B195-7ECDFF341DC7}" type="presParOf" srcId="{7022E465-DB54-4EDE-A2D7-21FC09B66B78}" destId="{25934FF3-1C93-446F-8B3C-5FAED7294574}" srcOrd="2" destOrd="0" presId="urn:microsoft.com/office/officeart/2018/2/layout/IconLabelList"/>
    <dgm:cxn modelId="{068FE1D5-A3B7-436C-ABFC-C20EE7241C4D}" type="presParOf" srcId="{25934FF3-1C93-446F-8B3C-5FAED7294574}" destId="{C003351E-EA46-4574-A589-67A6F750A621}" srcOrd="0" destOrd="0" presId="urn:microsoft.com/office/officeart/2018/2/layout/IconLabelList"/>
    <dgm:cxn modelId="{8102EFC1-4C5A-4B40-87EA-0E400A8C02A0}" type="presParOf" srcId="{25934FF3-1C93-446F-8B3C-5FAED7294574}" destId="{E1506B35-8DB9-4AEC-8BA5-AA16BA6207E8}" srcOrd="1" destOrd="0" presId="urn:microsoft.com/office/officeart/2018/2/layout/IconLabelList"/>
    <dgm:cxn modelId="{D8A13F6D-830B-45CA-9B7D-7BCA1AAF1DF8}" type="presParOf" srcId="{25934FF3-1C93-446F-8B3C-5FAED7294574}" destId="{7A7AD442-697F-4415-8E82-CB5E98CC518F}" srcOrd="2" destOrd="0" presId="urn:microsoft.com/office/officeart/2018/2/layout/IconLabelList"/>
    <dgm:cxn modelId="{6087F800-1DF8-439C-BB4A-81C97398E62C}" type="presParOf" srcId="{7022E465-DB54-4EDE-A2D7-21FC09B66B78}" destId="{EE326A47-24DF-4CB8-BF95-2EED8EDB8018}" srcOrd="3" destOrd="0" presId="urn:microsoft.com/office/officeart/2018/2/layout/IconLabelList"/>
    <dgm:cxn modelId="{59592A9D-353E-411B-AF81-054A874CC1A5}" type="presParOf" srcId="{7022E465-DB54-4EDE-A2D7-21FC09B66B78}" destId="{DABF7054-305D-4E6C-B88C-5CB1D96BAF4E}" srcOrd="4" destOrd="0" presId="urn:microsoft.com/office/officeart/2018/2/layout/IconLabelList"/>
    <dgm:cxn modelId="{BFAD07E7-178D-4A34-B4F7-A5F7CA474148}" type="presParOf" srcId="{DABF7054-305D-4E6C-B88C-5CB1D96BAF4E}" destId="{C1D2057E-F33C-4B55-90E5-8E2CBD91744F}" srcOrd="0" destOrd="0" presId="urn:microsoft.com/office/officeart/2018/2/layout/IconLabelList"/>
    <dgm:cxn modelId="{EC08DBF5-9F6B-4EBB-A377-0944F1582222}" type="presParOf" srcId="{DABF7054-305D-4E6C-B88C-5CB1D96BAF4E}" destId="{25441045-6C85-4C12-8E0E-701770E4281F}" srcOrd="1" destOrd="0" presId="urn:microsoft.com/office/officeart/2018/2/layout/IconLabelList"/>
    <dgm:cxn modelId="{E5CDC416-77A5-4602-A20F-9BE7EB441E60}" type="presParOf" srcId="{DABF7054-305D-4E6C-B88C-5CB1D96BAF4E}" destId="{A2598B52-FE23-478C-9D94-BFA2DB2D03D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EA33C54-BDF4-42ED-9A36-0EA38811F14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BF1BD-A413-4D42-B181-D4CC00F4FC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What patterns can be identified from the existing data, and how can they be classified as good</a:t>
          </a:r>
          <a:r>
            <a:rPr lang="he-IL" dirty="0"/>
            <a:t> </a:t>
          </a:r>
          <a:r>
            <a:rPr lang="en-US" dirty="0"/>
            <a:t>or bad?</a:t>
          </a:r>
        </a:p>
      </dgm:t>
    </dgm:pt>
    <dgm:pt modelId="{A22E02AF-0E19-44B1-A7CE-DDBF8BE197B0}" type="parTrans" cxnId="{C8478909-B5AC-425B-9FF5-023B5348EBBD}">
      <dgm:prSet/>
      <dgm:spPr/>
      <dgm:t>
        <a:bodyPr/>
        <a:lstStyle/>
        <a:p>
          <a:endParaRPr lang="en-US"/>
        </a:p>
      </dgm:t>
    </dgm:pt>
    <dgm:pt modelId="{76D51DD5-E28E-4469-A3AF-3128A1F6873C}" type="sibTrans" cxnId="{C8478909-B5AC-425B-9FF5-023B5348EBB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98DE7F-A141-4EA7-9BE4-C44A1E9270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can these patterns be presented to the user in a clear and accessible way?</a:t>
          </a:r>
        </a:p>
      </dgm:t>
    </dgm:pt>
    <dgm:pt modelId="{F0D8BC5E-D50C-42E1-A719-2A6CEE41F15F}" type="parTrans" cxnId="{0406703D-8308-4ACD-BF70-8D30C162695E}">
      <dgm:prSet/>
      <dgm:spPr/>
      <dgm:t>
        <a:bodyPr/>
        <a:lstStyle/>
        <a:p>
          <a:endParaRPr lang="en-US"/>
        </a:p>
      </dgm:t>
    </dgm:pt>
    <dgm:pt modelId="{934C9681-6251-45C7-8090-4A299105E953}" type="sibTrans" cxnId="{0406703D-8308-4ACD-BF70-8D30C162695E}">
      <dgm:prSet/>
      <dgm:spPr/>
      <dgm:t>
        <a:bodyPr/>
        <a:lstStyle/>
        <a:p>
          <a:endParaRPr lang="en-US"/>
        </a:p>
      </dgm:t>
    </dgm:pt>
    <dgm:pt modelId="{5D2FCBE4-9727-4817-B3D5-5535FEBAFF11}" type="pres">
      <dgm:prSet presAssocID="{2EA33C54-BDF4-42ED-9A36-0EA38811F148}" presName="root" presStyleCnt="0">
        <dgm:presLayoutVars>
          <dgm:dir/>
          <dgm:resizeHandles val="exact"/>
        </dgm:presLayoutVars>
      </dgm:prSet>
      <dgm:spPr/>
    </dgm:pt>
    <dgm:pt modelId="{8BCBD173-2067-4F00-8F7A-2B60A6F1A186}" type="pres">
      <dgm:prSet presAssocID="{2EA33C54-BDF4-42ED-9A36-0EA38811F148}" presName="container" presStyleCnt="0">
        <dgm:presLayoutVars>
          <dgm:dir/>
          <dgm:resizeHandles val="exact"/>
        </dgm:presLayoutVars>
      </dgm:prSet>
      <dgm:spPr/>
    </dgm:pt>
    <dgm:pt modelId="{148555E4-E0EB-4067-BCBD-A1726CFCEC47}" type="pres">
      <dgm:prSet presAssocID="{37FBF1BD-A413-4D42-B181-D4CC00F4FC65}" presName="compNode" presStyleCnt="0"/>
      <dgm:spPr/>
    </dgm:pt>
    <dgm:pt modelId="{A6A65EBA-BB10-4626-9AB6-5995089CCFB0}" type="pres">
      <dgm:prSet presAssocID="{37FBF1BD-A413-4D42-B181-D4CC00F4FC65}" presName="iconBgRect" presStyleLbl="bgShp" presStyleIdx="0" presStyleCnt="2"/>
      <dgm:spPr/>
    </dgm:pt>
    <dgm:pt modelId="{71FFCCCD-3342-4A7B-90DC-8834AF1196B3}" type="pres">
      <dgm:prSet presAssocID="{37FBF1BD-A413-4D42-B181-D4CC00F4FC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סטטיסטיקה"/>
        </a:ext>
      </dgm:extLst>
    </dgm:pt>
    <dgm:pt modelId="{E245ED3F-BB55-4856-A46D-480EBC15D04B}" type="pres">
      <dgm:prSet presAssocID="{37FBF1BD-A413-4D42-B181-D4CC00F4FC65}" presName="spaceRect" presStyleCnt="0"/>
      <dgm:spPr/>
    </dgm:pt>
    <dgm:pt modelId="{1098F2FE-2FE3-4E9C-90E8-B017C53482FB}" type="pres">
      <dgm:prSet presAssocID="{37FBF1BD-A413-4D42-B181-D4CC00F4FC65}" presName="textRect" presStyleLbl="revTx" presStyleIdx="0" presStyleCnt="2">
        <dgm:presLayoutVars>
          <dgm:chMax val="1"/>
          <dgm:chPref val="1"/>
        </dgm:presLayoutVars>
      </dgm:prSet>
      <dgm:spPr/>
    </dgm:pt>
    <dgm:pt modelId="{2E4DE06A-17C2-428D-A224-89069ED2F335}" type="pres">
      <dgm:prSet presAssocID="{76D51DD5-E28E-4469-A3AF-3128A1F6873C}" presName="sibTrans" presStyleLbl="sibTrans2D1" presStyleIdx="0" presStyleCnt="0"/>
      <dgm:spPr/>
    </dgm:pt>
    <dgm:pt modelId="{80E77D38-2792-41FE-8F3D-C63D64810BB2}" type="pres">
      <dgm:prSet presAssocID="{3B98DE7F-A141-4EA7-9BE4-C44A1E9270B9}" presName="compNode" presStyleCnt="0"/>
      <dgm:spPr/>
    </dgm:pt>
    <dgm:pt modelId="{F12EEDD0-13BB-4587-945D-545C8D6E406F}" type="pres">
      <dgm:prSet presAssocID="{3B98DE7F-A141-4EA7-9BE4-C44A1E9270B9}" presName="iconBgRect" presStyleLbl="bgShp" presStyleIdx="1" presStyleCnt="2"/>
      <dgm:spPr/>
    </dgm:pt>
    <dgm:pt modelId="{2B612DC2-82E2-4DA5-B8F4-262E1A09C29D}" type="pres">
      <dgm:prSet presAssocID="{3B98DE7F-A141-4EA7-9BE4-C44A1E9270B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C0895B46-B2BB-4C61-809A-EF75E5B1C12B}" type="pres">
      <dgm:prSet presAssocID="{3B98DE7F-A141-4EA7-9BE4-C44A1E9270B9}" presName="spaceRect" presStyleCnt="0"/>
      <dgm:spPr/>
    </dgm:pt>
    <dgm:pt modelId="{D29675BD-B4EF-40CA-967E-BD4B09BD44A2}" type="pres">
      <dgm:prSet presAssocID="{3B98DE7F-A141-4EA7-9BE4-C44A1E9270B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8478909-B5AC-425B-9FF5-023B5348EBBD}" srcId="{2EA33C54-BDF4-42ED-9A36-0EA38811F148}" destId="{37FBF1BD-A413-4D42-B181-D4CC00F4FC65}" srcOrd="0" destOrd="0" parTransId="{A22E02AF-0E19-44B1-A7CE-DDBF8BE197B0}" sibTransId="{76D51DD5-E28E-4469-A3AF-3128A1F6873C}"/>
    <dgm:cxn modelId="{C036CF0D-6713-4186-A672-3E159DB4291E}" type="presOf" srcId="{2EA33C54-BDF4-42ED-9A36-0EA38811F148}" destId="{5D2FCBE4-9727-4817-B3D5-5535FEBAFF11}" srcOrd="0" destOrd="0" presId="urn:microsoft.com/office/officeart/2018/2/layout/IconCircleList"/>
    <dgm:cxn modelId="{654CF637-B646-4C61-9BB6-4A60266A5F5B}" type="presOf" srcId="{3B98DE7F-A141-4EA7-9BE4-C44A1E9270B9}" destId="{D29675BD-B4EF-40CA-967E-BD4B09BD44A2}" srcOrd="0" destOrd="0" presId="urn:microsoft.com/office/officeart/2018/2/layout/IconCircleList"/>
    <dgm:cxn modelId="{0406703D-8308-4ACD-BF70-8D30C162695E}" srcId="{2EA33C54-BDF4-42ED-9A36-0EA38811F148}" destId="{3B98DE7F-A141-4EA7-9BE4-C44A1E9270B9}" srcOrd="1" destOrd="0" parTransId="{F0D8BC5E-D50C-42E1-A719-2A6CEE41F15F}" sibTransId="{934C9681-6251-45C7-8090-4A299105E953}"/>
    <dgm:cxn modelId="{53F1DB90-97DB-4F71-9C79-7CDEC27EBDC6}" type="presOf" srcId="{76D51DD5-E28E-4469-A3AF-3128A1F6873C}" destId="{2E4DE06A-17C2-428D-A224-89069ED2F335}" srcOrd="0" destOrd="0" presId="urn:microsoft.com/office/officeart/2018/2/layout/IconCircleList"/>
    <dgm:cxn modelId="{8BDD62BA-AA41-4710-8D9C-B41E643C5EDF}" type="presOf" srcId="{37FBF1BD-A413-4D42-B181-D4CC00F4FC65}" destId="{1098F2FE-2FE3-4E9C-90E8-B017C53482FB}" srcOrd="0" destOrd="0" presId="urn:microsoft.com/office/officeart/2018/2/layout/IconCircleList"/>
    <dgm:cxn modelId="{008C1983-E1DC-45EC-AD80-10153755FA27}" type="presParOf" srcId="{5D2FCBE4-9727-4817-B3D5-5535FEBAFF11}" destId="{8BCBD173-2067-4F00-8F7A-2B60A6F1A186}" srcOrd="0" destOrd="0" presId="urn:microsoft.com/office/officeart/2018/2/layout/IconCircleList"/>
    <dgm:cxn modelId="{D007AC6A-813D-45D6-81F0-318AB9034B9B}" type="presParOf" srcId="{8BCBD173-2067-4F00-8F7A-2B60A6F1A186}" destId="{148555E4-E0EB-4067-BCBD-A1726CFCEC47}" srcOrd="0" destOrd="0" presId="urn:microsoft.com/office/officeart/2018/2/layout/IconCircleList"/>
    <dgm:cxn modelId="{393EB6DF-8E54-4336-A49C-3E8E4ECE2EF9}" type="presParOf" srcId="{148555E4-E0EB-4067-BCBD-A1726CFCEC47}" destId="{A6A65EBA-BB10-4626-9AB6-5995089CCFB0}" srcOrd="0" destOrd="0" presId="urn:microsoft.com/office/officeart/2018/2/layout/IconCircleList"/>
    <dgm:cxn modelId="{E9A06EB2-8C2A-4792-AFFE-B7EA25875D12}" type="presParOf" srcId="{148555E4-E0EB-4067-BCBD-A1726CFCEC47}" destId="{71FFCCCD-3342-4A7B-90DC-8834AF1196B3}" srcOrd="1" destOrd="0" presId="urn:microsoft.com/office/officeart/2018/2/layout/IconCircleList"/>
    <dgm:cxn modelId="{62BA8DB1-AB5A-4C17-B674-C52A2D471781}" type="presParOf" srcId="{148555E4-E0EB-4067-BCBD-A1726CFCEC47}" destId="{E245ED3F-BB55-4856-A46D-480EBC15D04B}" srcOrd="2" destOrd="0" presId="urn:microsoft.com/office/officeart/2018/2/layout/IconCircleList"/>
    <dgm:cxn modelId="{F7B01099-9DAE-448E-B98B-629AC363EF2F}" type="presParOf" srcId="{148555E4-E0EB-4067-BCBD-A1726CFCEC47}" destId="{1098F2FE-2FE3-4E9C-90E8-B017C53482FB}" srcOrd="3" destOrd="0" presId="urn:microsoft.com/office/officeart/2018/2/layout/IconCircleList"/>
    <dgm:cxn modelId="{613A9C7C-4538-4672-80C1-297375B6C13F}" type="presParOf" srcId="{8BCBD173-2067-4F00-8F7A-2B60A6F1A186}" destId="{2E4DE06A-17C2-428D-A224-89069ED2F335}" srcOrd="1" destOrd="0" presId="urn:microsoft.com/office/officeart/2018/2/layout/IconCircleList"/>
    <dgm:cxn modelId="{ADC7C23F-11A1-47DA-BCD2-D4BEBE067109}" type="presParOf" srcId="{8BCBD173-2067-4F00-8F7A-2B60A6F1A186}" destId="{80E77D38-2792-41FE-8F3D-C63D64810BB2}" srcOrd="2" destOrd="0" presId="urn:microsoft.com/office/officeart/2018/2/layout/IconCircleList"/>
    <dgm:cxn modelId="{4A154204-276E-4F25-9AD3-796B06C55E8B}" type="presParOf" srcId="{80E77D38-2792-41FE-8F3D-C63D64810BB2}" destId="{F12EEDD0-13BB-4587-945D-545C8D6E406F}" srcOrd="0" destOrd="0" presId="urn:microsoft.com/office/officeart/2018/2/layout/IconCircleList"/>
    <dgm:cxn modelId="{F1D154DF-4EAD-4FFB-BC6A-7F7277E3562F}" type="presParOf" srcId="{80E77D38-2792-41FE-8F3D-C63D64810BB2}" destId="{2B612DC2-82E2-4DA5-B8F4-262E1A09C29D}" srcOrd="1" destOrd="0" presId="urn:microsoft.com/office/officeart/2018/2/layout/IconCircleList"/>
    <dgm:cxn modelId="{4AD8F8B2-CAF1-4919-88AE-E3E8C8DD294B}" type="presParOf" srcId="{80E77D38-2792-41FE-8F3D-C63D64810BB2}" destId="{C0895B46-B2BB-4C61-809A-EF75E5B1C12B}" srcOrd="2" destOrd="0" presId="urn:microsoft.com/office/officeart/2018/2/layout/IconCircleList"/>
    <dgm:cxn modelId="{8B1692BC-2911-47FD-94C4-4786E565EA0F}" type="presParOf" srcId="{80E77D38-2792-41FE-8F3D-C63D64810BB2}" destId="{D29675BD-B4EF-40CA-967E-BD4B09BD44A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D02CC3-9584-4659-92EF-8E97970D1308}">
      <dsp:nvSpPr>
        <dsp:cNvPr id="0" name=""/>
        <dsp:cNvSpPr/>
      </dsp:nvSpPr>
      <dsp:spPr>
        <a:xfrm>
          <a:off x="0" y="430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0063F7-3C0A-4FBA-AB56-CB1114323C5A}">
      <dsp:nvSpPr>
        <dsp:cNvPr id="0" name=""/>
        <dsp:cNvSpPr/>
      </dsp:nvSpPr>
      <dsp:spPr>
        <a:xfrm>
          <a:off x="277554" y="210753"/>
          <a:ext cx="504644" cy="5046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DF0B2D-18EC-4FDA-876A-FA7ED85DB189}">
      <dsp:nvSpPr>
        <dsp:cNvPr id="0" name=""/>
        <dsp:cNvSpPr/>
      </dsp:nvSpPr>
      <dsp:spPr>
        <a:xfrm>
          <a:off x="1059754" y="430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Parkinson's: A neurodegenerative disease with no cure</a:t>
          </a:r>
        </a:p>
      </dsp:txBody>
      <dsp:txXfrm>
        <a:off x="1059754" y="4307"/>
        <a:ext cx="5304469" cy="917536"/>
      </dsp:txXfrm>
    </dsp:sp>
    <dsp:sp modelId="{8B9A6F44-62D0-4993-B538-E20344255E7C}">
      <dsp:nvSpPr>
        <dsp:cNvPr id="0" name=""/>
        <dsp:cNvSpPr/>
      </dsp:nvSpPr>
      <dsp:spPr>
        <a:xfrm>
          <a:off x="0" y="115122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B97CAD-F044-42B5-88BE-7D977DD79F0C}">
      <dsp:nvSpPr>
        <dsp:cNvPr id="0" name=""/>
        <dsp:cNvSpPr/>
      </dsp:nvSpPr>
      <dsp:spPr>
        <a:xfrm>
          <a:off x="277554" y="1357673"/>
          <a:ext cx="504644" cy="5046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8BD83-D9AA-4A51-B708-0D5011D55CA8}">
      <dsp:nvSpPr>
        <dsp:cNvPr id="0" name=""/>
        <dsp:cNvSpPr/>
      </dsp:nvSpPr>
      <dsp:spPr>
        <a:xfrm>
          <a:off x="1059754" y="115122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Personal patterns improve disease understanding</a:t>
          </a:r>
        </a:p>
      </dsp:txBody>
      <dsp:txXfrm>
        <a:off x="1059754" y="1151227"/>
        <a:ext cx="5304469" cy="917536"/>
      </dsp:txXfrm>
    </dsp:sp>
    <dsp:sp modelId="{0C5CDB55-F66F-4593-9AE8-1948944E5D98}">
      <dsp:nvSpPr>
        <dsp:cNvPr id="0" name=""/>
        <dsp:cNvSpPr/>
      </dsp:nvSpPr>
      <dsp:spPr>
        <a:xfrm>
          <a:off x="0" y="2298147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8E617-92B0-4843-9CEA-2B26D64BB9A0}">
      <dsp:nvSpPr>
        <dsp:cNvPr id="0" name=""/>
        <dsp:cNvSpPr/>
      </dsp:nvSpPr>
      <dsp:spPr>
        <a:xfrm>
          <a:off x="277554" y="2504593"/>
          <a:ext cx="504644" cy="5046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C9204-9A14-4829-BD1A-21F3E0C45CAA}">
      <dsp:nvSpPr>
        <dsp:cNvPr id="0" name=""/>
        <dsp:cNvSpPr/>
      </dsp:nvSpPr>
      <dsp:spPr>
        <a:xfrm>
          <a:off x="1059754" y="2298147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Integrating technology to analyze patient data</a:t>
          </a:r>
        </a:p>
      </dsp:txBody>
      <dsp:txXfrm>
        <a:off x="1059754" y="2298147"/>
        <a:ext cx="5304469" cy="917536"/>
      </dsp:txXfrm>
    </dsp:sp>
    <dsp:sp modelId="{64B6C957-1B7A-4B46-87CF-56D9E4C6B282}">
      <dsp:nvSpPr>
        <dsp:cNvPr id="0" name=""/>
        <dsp:cNvSpPr/>
      </dsp:nvSpPr>
      <dsp:spPr>
        <a:xfrm>
          <a:off x="0" y="344506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E63E9F-4E82-4428-AF5E-DDA075B5B2DE}">
      <dsp:nvSpPr>
        <dsp:cNvPr id="0" name=""/>
        <dsp:cNvSpPr/>
      </dsp:nvSpPr>
      <dsp:spPr>
        <a:xfrm>
          <a:off x="277554" y="3651513"/>
          <a:ext cx="504644" cy="5046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798E7-9A3E-4340-BE7A-948E451445E5}">
      <dsp:nvSpPr>
        <dsp:cNvPr id="0" name=""/>
        <dsp:cNvSpPr/>
      </dsp:nvSpPr>
      <dsp:spPr>
        <a:xfrm>
          <a:off x="1059754" y="344506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Presenting patterns through accessible and clear methods</a:t>
          </a:r>
        </a:p>
      </dsp:txBody>
      <dsp:txXfrm>
        <a:off x="1059754" y="3445068"/>
        <a:ext cx="5304469" cy="917536"/>
      </dsp:txXfrm>
    </dsp:sp>
    <dsp:sp modelId="{C8B30F31-E6EC-42F2-996B-EA132E4135D5}">
      <dsp:nvSpPr>
        <dsp:cNvPr id="0" name=""/>
        <dsp:cNvSpPr/>
      </dsp:nvSpPr>
      <dsp:spPr>
        <a:xfrm>
          <a:off x="0" y="4591988"/>
          <a:ext cx="6364224" cy="91753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08BA67-7AE5-4144-9EF9-DA4157A26F75}">
      <dsp:nvSpPr>
        <dsp:cNvPr id="0" name=""/>
        <dsp:cNvSpPr/>
      </dsp:nvSpPr>
      <dsp:spPr>
        <a:xfrm>
          <a:off x="277554" y="4798433"/>
          <a:ext cx="504644" cy="50464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38E836-A075-4FEA-ABFE-08F6F812E97F}">
      <dsp:nvSpPr>
        <dsp:cNvPr id="0" name=""/>
        <dsp:cNvSpPr/>
      </dsp:nvSpPr>
      <dsp:spPr>
        <a:xfrm>
          <a:off x="1059754" y="4591988"/>
          <a:ext cx="5304469" cy="9175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7106" tIns="97106" rIns="97106" bIns="9710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Enhancing quality of life and treatment</a:t>
          </a:r>
        </a:p>
      </dsp:txBody>
      <dsp:txXfrm>
        <a:off x="1059754" y="4591988"/>
        <a:ext cx="5304469" cy="91753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BFA846-B421-40A8-8309-84AACBAD83E6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B3C79-7EEE-4FF2-8C3B-15D534419C8F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Preparing data for advanced analysis tools</a:t>
          </a:r>
        </a:p>
      </dsp:txBody>
      <dsp:txXfrm>
        <a:off x="417971" y="2644140"/>
        <a:ext cx="2889450" cy="720000"/>
      </dsp:txXfrm>
    </dsp:sp>
    <dsp:sp modelId="{C003351E-EA46-4574-A589-67A6F750A621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AD442-697F-4415-8E82-CB5E98CC518F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Converting data into a suitable format</a:t>
          </a:r>
        </a:p>
      </dsp:txBody>
      <dsp:txXfrm>
        <a:off x="3813075" y="2644140"/>
        <a:ext cx="2889450" cy="720000"/>
      </dsp:txXfrm>
    </dsp:sp>
    <dsp:sp modelId="{C1D2057E-F33C-4B55-90E5-8E2CBD91744F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598B52-FE23-478C-9D94-BFA2DB2D03D3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A crucial step for accuracy and reliability</a:t>
          </a:r>
        </a:p>
      </dsp:txBody>
      <dsp:txXfrm>
        <a:off x="7208178" y="2644140"/>
        <a:ext cx="28894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A65EBA-BB10-4626-9AB6-5995089CCFB0}">
      <dsp:nvSpPr>
        <dsp:cNvPr id="0" name=""/>
        <dsp:cNvSpPr/>
      </dsp:nvSpPr>
      <dsp:spPr>
        <a:xfrm>
          <a:off x="212335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FCCCD-3342-4A7B-90DC-8834AF1196B3}">
      <dsp:nvSpPr>
        <dsp:cNvPr id="0" name=""/>
        <dsp:cNvSpPr/>
      </dsp:nvSpPr>
      <dsp:spPr>
        <a:xfrm>
          <a:off x="492877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98F2FE-2FE3-4E9C-90E8-B017C53482FB}">
      <dsp:nvSpPr>
        <dsp:cNvPr id="0" name=""/>
        <dsp:cNvSpPr/>
      </dsp:nvSpPr>
      <dsp:spPr>
        <a:xfrm>
          <a:off x="1834517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What patterns can be identified from the existing data, and how can they be classified as good</a:t>
          </a:r>
          <a:r>
            <a:rPr lang="he-IL" sz="2100" kern="1200" dirty="0"/>
            <a:t> </a:t>
          </a:r>
          <a:r>
            <a:rPr lang="en-US" sz="2100" kern="1200" dirty="0"/>
            <a:t>or bad?</a:t>
          </a:r>
        </a:p>
      </dsp:txBody>
      <dsp:txXfrm>
        <a:off x="1834517" y="1507711"/>
        <a:ext cx="3148942" cy="1335915"/>
      </dsp:txXfrm>
    </dsp:sp>
    <dsp:sp modelId="{F12EEDD0-13BB-4587-945D-545C8D6E406F}">
      <dsp:nvSpPr>
        <dsp:cNvPr id="0" name=""/>
        <dsp:cNvSpPr/>
      </dsp:nvSpPr>
      <dsp:spPr>
        <a:xfrm>
          <a:off x="5532139" y="1507711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612DC2-82E2-4DA5-B8F4-262E1A09C29D}">
      <dsp:nvSpPr>
        <dsp:cNvPr id="0" name=""/>
        <dsp:cNvSpPr/>
      </dsp:nvSpPr>
      <dsp:spPr>
        <a:xfrm>
          <a:off x="5812681" y="1788253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9675BD-B4EF-40CA-967E-BD4B09BD44A2}">
      <dsp:nvSpPr>
        <dsp:cNvPr id="0" name=""/>
        <dsp:cNvSpPr/>
      </dsp:nvSpPr>
      <dsp:spPr>
        <a:xfrm>
          <a:off x="7154322" y="1507711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How can these patterns be presented to the user in a clear and accessible way?</a:t>
          </a:r>
        </a:p>
      </dsp:txBody>
      <dsp:txXfrm>
        <a:off x="7154322" y="1507711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CF806E29-8206-4F73-B047-F6BC983BE5D7}" type="datetimeFigureOut">
              <a:rPr lang="he-IL" smtClean="0"/>
              <a:t>ה'/שבט/תשפ"ה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EAE4575C-7348-4F1A-B1A0-F01952F3AFED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840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433846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964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5061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880607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5511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314763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endParaRPr lang="en-US" b="1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719493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52116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70914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E4575C-7348-4F1A-B1A0-F01952F3AFED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6730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289D0AC-3ECC-4948-A325-B9CF6DB10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C561542A-86BE-4292-A6FD-F83E29465E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13F1ACC-EC41-4B0F-AD83-F7466DA8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36D75-1EA6-448B-BC9A-A901693DEFA4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1D65CB7-3EF2-4ADC-B82D-9258995B0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00CDCC7-C974-494F-BA11-AC9FC68C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6846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BD0F95D-456F-48E8-9B8C-43AE8956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73FF8951-075D-4554-964A-1AA01FF6B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77BEDD5-EB96-4167-BEFD-724FA34D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B7D86-21B7-4555-B03D-85CD2C95541D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3F08B6-9A24-48C3-8E47-45371777D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109F625-48F8-4D9B-8E2C-A59A254D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3000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39EFE2-698E-4B47-85B8-F2374A7DEF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AFB1A69-009E-4673-8EB2-DAC1D97C3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48B0393-9695-4BDE-A80D-D98856E1B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8E6B7-680D-49D3-B21F-AEA62854D10B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0EC4311-2375-4CEF-83E7-F2AB5A5BA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6AA367D-B886-47E5-B7C3-23FAEC83E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9333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393F226-2D54-49EA-ADC1-E7E96E51F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773C6DD-A1F8-4D69-99E8-8F22909A0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BAE7B61-F1AA-476E-9BB4-B96A280AA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D1E5-2548-49D2-A6D6-B756D8CECAB6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94DBF6F-C709-4961-BC51-A4D88458C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E5341DEC-1D61-4BBA-A87D-0B02A8DE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0791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3F3B968-3BC2-41F7-889E-0364EECC7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D325FC9-57C8-46BF-8B8F-87B20B192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A0F9F6A-7375-4AF0-A077-A224A6A15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F8B27-F3E8-4C56-99D9-1CBD090E6981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B93980C-E59F-4BA4-9E9A-7324097A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69AE3F-354D-4896-AFA1-CE080952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819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B43958D-5350-45A5-A2A5-CA8FC0A27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5934EA6-5104-4BAF-93DB-F686A028F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CC35C56-C89C-4AEC-B383-FC1FFE3EB9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9531EA01-A407-406D-8DD6-2C584F4DA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5E774-E83B-43F5-AE9B-19EB225F2C11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3FDB9FB-2744-4A9A-A053-4B2DB74C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7F34534B-51F3-49CA-89AB-ACAE14C4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8885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3A539D-8A99-40CC-B00D-FB3774157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844D50D-C501-46D3-899B-1FBD8EBB9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79247AC-1F2E-4F0B-BE76-6B1906400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F550B5C-2495-4857-84D6-9E82A9C1A7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D9CC5BA-D6AC-418C-B38F-B72AC75D11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502A4151-F3ED-42BA-B148-346CE2B87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05769-9A06-455B-B2AE-31BA0548E8FD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295D1CB6-CC91-4467-A6AD-CA7F5912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B2E5C9E2-5528-4A57-8F94-2E4192CB2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67195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8CA802-1216-4CF5-840C-036CCF73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7A4D30D-4A37-4A69-BCF4-1C0F8560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B7332-8031-4876-BEE3-615084A3A660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EE58C6E6-C675-46F7-BA6C-625FB547D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50FFFA0D-6E39-42BB-A87B-C08415559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252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3651DE1-8C15-4C3E-BD50-84872B622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B22F11-37D3-4512-87E4-DD8EC3880164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696B9595-1326-42A0-8F10-1DBC6FD0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83C73A0-1D02-4FC2-BAB9-440F8A48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84342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F780B2E-D87F-40B0-B063-F3FAD09F0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54E58C5-03DF-4D75-9DA6-739E16BEF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2278973B-3EA3-43B2-9081-8FF828290E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A63452B-941F-48E2-B2CD-C4907B819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05525-183D-468D-BF43-921DB17167AA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B2D42E9-09D3-46C1-91F6-77546C08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6F59CCA-E07F-4C49-9F57-02732A6BA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2161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8815F26-E52B-4FEF-9BB8-393A54673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3D2EE83-C1E5-4F75-8BAF-2C5FE71AE2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72AB83E-8A85-4C05-ACE3-1CB7F2574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21EAC875-CE46-4BA2-94A6-A29E336A8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89199-DBB5-4314-8BED-5D736FC9D952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70D5ED5-4A1B-4321-AF37-9E5B51FDD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8FD430E-BDEB-497E-8CBF-9D63B12E0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36968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3E26AE73-4EEB-4357-A9F6-A663FBEE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0C29C11-EA0A-47D7-88F4-EC5A97186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94B6E20-528A-4CED-8E99-B0B171E6B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8B1BD-90C6-4F48-B0F2-1B991AFF0F42}" type="datetime8">
              <a:rPr lang="he-IL" smtClean="0"/>
              <a:t>03 פברואר 25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F199453-F64C-4C9B-99FB-92FC54BA25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0CC81B-E4F0-4478-A76D-064CAB60A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5CD3C6-F50A-41F2-B1AF-E843859F08AE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080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1F15158-128B-43D8-88CD-B5191653E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7411"/>
            <a:ext cx="9144000" cy="901234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ParkSmart</a:t>
            </a:r>
            <a:endParaRPr lang="he-IL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FFE95FDF-A6F6-4E43-8889-8914CD220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28645"/>
            <a:ext cx="9144000" cy="1655762"/>
          </a:xfrm>
        </p:spPr>
        <p:txBody>
          <a:bodyPr/>
          <a:lstStyle/>
          <a:p>
            <a:pPr rtl="0"/>
            <a:r>
              <a:rPr lang="en-US" sz="1800" dirty="0"/>
              <a:t>Research of Pattern Recognition and Visualization Based on Personal Data for Support and Quality of Life Improvement for Parkinson's Patients.</a:t>
            </a:r>
            <a:endParaRPr lang="he-IL" sz="1800" dirty="0"/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B434B6C-D878-4F69-A41F-1A3F690D0FF7}"/>
              </a:ext>
            </a:extLst>
          </p:cNvPr>
          <p:cNvSpPr txBox="1"/>
          <p:nvPr/>
        </p:nvSpPr>
        <p:spPr>
          <a:xfrm>
            <a:off x="3720353" y="923365"/>
            <a:ext cx="4903694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Capstone Project Phase A</a:t>
            </a:r>
          </a:p>
          <a:p>
            <a:pPr algn="ctr" rtl="0"/>
            <a:r>
              <a:rPr lang="en-US" b="1" dirty="0"/>
              <a:t>25-1-R-5</a:t>
            </a:r>
            <a:endParaRPr lang="he-IL" b="1" dirty="0"/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7BA72B29-6A28-448B-A61C-1AA5A518EECB}"/>
              </a:ext>
            </a:extLst>
          </p:cNvPr>
          <p:cNvSpPr txBox="1"/>
          <p:nvPr/>
        </p:nvSpPr>
        <p:spPr>
          <a:xfrm>
            <a:off x="5082988" y="4108592"/>
            <a:ext cx="2178423" cy="175432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b="1" dirty="0"/>
              <a:t>Presented by:</a:t>
            </a:r>
          </a:p>
          <a:p>
            <a:pPr algn="ctr" rtl="0"/>
            <a:r>
              <a:rPr lang="en-US" dirty="0"/>
              <a:t>Yuval Shekel</a:t>
            </a:r>
          </a:p>
          <a:p>
            <a:pPr algn="ctr" rtl="0"/>
            <a:r>
              <a:rPr lang="en-US" dirty="0"/>
              <a:t>Noam </a:t>
            </a:r>
            <a:r>
              <a:rPr lang="en-US" dirty="0" err="1"/>
              <a:t>Vallach</a:t>
            </a:r>
            <a:endParaRPr lang="en-US" dirty="0"/>
          </a:p>
          <a:p>
            <a:pPr algn="ctr" rtl="0"/>
            <a:r>
              <a:rPr lang="en-US" b="1" dirty="0" err="1"/>
              <a:t>Supervison</a:t>
            </a:r>
            <a:r>
              <a:rPr lang="en-US" b="1" dirty="0"/>
              <a:t>:</a:t>
            </a:r>
          </a:p>
          <a:p>
            <a:pPr algn="ctr" rtl="0"/>
            <a:r>
              <a:rPr lang="en-US" dirty="0"/>
              <a:t>Dr. Julia </a:t>
            </a:r>
            <a:r>
              <a:rPr lang="en-US" dirty="0" err="1"/>
              <a:t>Sheidin</a:t>
            </a:r>
            <a:endParaRPr lang="en-US" dirty="0"/>
          </a:p>
          <a:p>
            <a:pPr algn="ctr" rtl="0"/>
            <a:r>
              <a:rPr lang="en-US" dirty="0"/>
              <a:t>Dr. Avital </a:t>
            </a:r>
            <a:r>
              <a:rPr lang="en-US" dirty="0" err="1"/>
              <a:t>Shulner</a:t>
            </a:r>
            <a:r>
              <a:rPr lang="en-US" dirty="0"/>
              <a:t> Tal</a:t>
            </a:r>
            <a:endParaRPr lang="he-IL" dirty="0"/>
          </a:p>
        </p:txBody>
      </p:sp>
      <p:pic>
        <p:nvPicPr>
          <p:cNvPr id="1026" name="Picture 2" descr="רעיון - ויקימילון">
            <a:extLst>
              <a:ext uri="{FF2B5EF4-FFF2-40B4-BE49-F238E27FC236}">
                <a16:creationId xmlns:a16="http://schemas.microsoft.com/office/drawing/2014/main" id="{360D468D-38A9-4E2F-B918-D44D34F50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204" y="3589525"/>
            <a:ext cx="1743075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BBCB1-8096-4487-A88C-E9A05428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67379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F976C63A-BF91-4033-BECF-9CAACECC8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pPr algn="ctr"/>
            <a:r>
              <a:rPr lang="en-US" sz="5200" b="1" dirty="0"/>
              <a:t>Work Process</a:t>
            </a:r>
            <a:endParaRPr lang="he-IL" sz="52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6F24986-327A-4670-BCF8-473B5908B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Analysis of daily routines of patient</a:t>
            </a:r>
          </a:p>
          <a:p>
            <a:pPr algn="l" rtl="0"/>
            <a:r>
              <a:rPr lang="en-US" sz="2200" dirty="0"/>
              <a:t>Use of technologies for pattern recognition</a:t>
            </a:r>
          </a:p>
          <a:p>
            <a:pPr algn="l" rtl="0"/>
            <a:r>
              <a:rPr lang="en-US" sz="2200" dirty="0"/>
              <a:t>Presentation of patterns through XAI</a:t>
            </a:r>
          </a:p>
          <a:p>
            <a:pPr algn="l" rtl="0"/>
            <a:r>
              <a:rPr lang="en-US" sz="2200" dirty="0"/>
              <a:t>User feedback for system improvement</a:t>
            </a:r>
            <a:endParaRPr lang="he-IL" sz="2200" dirty="0"/>
          </a:p>
        </p:txBody>
      </p:sp>
      <p:pic>
        <p:nvPicPr>
          <p:cNvPr id="4" name="תמונה 3" descr="תמונה שמכילה טקסט, צילום מסך, תרשים, גופן&#10;&#10;התיאור נוצר באופן אוטומטי">
            <a:extLst>
              <a:ext uri="{FF2B5EF4-FFF2-40B4-BE49-F238E27FC236}">
                <a16:creationId xmlns:a16="http://schemas.microsoft.com/office/drawing/2014/main" id="{581C26F6-0B65-4969-8437-1CEECE9DFCC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0386" y="601133"/>
            <a:ext cx="2525046" cy="5580211"/>
          </a:xfrm>
          <a:prstGeom prst="rect">
            <a:avLst/>
          </a:prstGeom>
        </p:spPr>
      </p:pic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F45EFB39-97C5-4213-BA0C-BBE1BB47F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998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0155189-D96C-4527-B0EC-654B946BE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4F7153B5-63C8-4BE2-AC5D-AFDE8BAAE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57189"/>
            <a:ext cx="9795637" cy="41012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 rtl="0"/>
            <a:r>
              <a:rPr lang="en-US" sz="5200" b="1" dirty="0"/>
              <a:t>GUI</a:t>
            </a:r>
          </a:p>
        </p:txBody>
      </p:sp>
      <p:sp>
        <p:nvSpPr>
          <p:cNvPr id="10" name="מציין מיקום של מספר שקופית 9">
            <a:extLst>
              <a:ext uri="{FF2B5EF4-FFF2-40B4-BE49-F238E27FC236}">
                <a16:creationId xmlns:a16="http://schemas.microsoft.com/office/drawing/2014/main" id="{DA8A848F-F7B8-499F-B97F-8E438866B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11</a:t>
            </a:fld>
            <a:endParaRPr lang="he-IL"/>
          </a:p>
        </p:txBody>
      </p:sp>
      <p:pic>
        <p:nvPicPr>
          <p:cNvPr id="4" name="תמונה 3" descr="תמונה שמכילה טקסט, צילום מסך, גופן, מספר&#10;&#10;התיאור נוצר באופן אוטומטי">
            <a:extLst>
              <a:ext uri="{FF2B5EF4-FFF2-40B4-BE49-F238E27FC236}">
                <a16:creationId xmlns:a16="http://schemas.microsoft.com/office/drawing/2014/main" id="{A9434003-C024-45B1-85B0-CADEF57BE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8576" y="909449"/>
            <a:ext cx="3516196" cy="5618671"/>
          </a:xfrm>
          <a:prstGeom prst="rect">
            <a:avLst/>
          </a:prstGeom>
        </p:spPr>
      </p:pic>
      <p:pic>
        <p:nvPicPr>
          <p:cNvPr id="11" name="תמונה 10" descr="תמונה שמכילה טקסט, צילום מסך, תרשים, קו&#10;&#10;התיאור נוצר באופן אוטומטי">
            <a:extLst>
              <a:ext uri="{FF2B5EF4-FFF2-40B4-BE49-F238E27FC236}">
                <a16:creationId xmlns:a16="http://schemas.microsoft.com/office/drawing/2014/main" id="{7F5023FC-ACB1-45AB-97B5-7F03ECF057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742" y="921024"/>
            <a:ext cx="3516196" cy="561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929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276CB4F-E830-4B7A-9027-D511F93A8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265"/>
            <a:ext cx="5791199" cy="1401183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dirty="0"/>
              <a:t>Expected Challenges</a:t>
            </a:r>
            <a:endParaRPr lang="he-IL" sz="5400" b="1" dirty="0"/>
          </a:p>
        </p:txBody>
      </p:sp>
      <p:cxnSp>
        <p:nvCxnSpPr>
          <p:cNvPr id="10247" name="Straight Connector 10246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747CAE2-5B88-4D8D-B3F7-8F2DE6293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5791199" cy="3602935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Use of advanced, complex tools</a:t>
            </a:r>
          </a:p>
          <a:p>
            <a:pPr algn="l" rtl="0"/>
            <a:r>
              <a:rPr lang="en-US" sz="2000" dirty="0"/>
              <a:t>Integration between different tools</a:t>
            </a:r>
          </a:p>
          <a:p>
            <a:pPr algn="l" rtl="0"/>
            <a:r>
              <a:rPr lang="en-US" sz="2000" dirty="0"/>
              <a:t>Verification of the accuracy and utility of patterns</a:t>
            </a:r>
          </a:p>
          <a:p>
            <a:pPr lvl="8" algn="l" rtl="0"/>
            <a:endParaRPr lang="he-IL" sz="1000" dirty="0"/>
          </a:p>
        </p:txBody>
      </p:sp>
      <p:sp>
        <p:nvSpPr>
          <p:cNvPr id="10251" name="Rectangle 10248">
            <a:extLst>
              <a:ext uri="{FF2B5EF4-FFF2-40B4-BE49-F238E27FC236}">
                <a16:creationId xmlns:a16="http://schemas.microsoft.com/office/drawing/2014/main" id="{DF8BC164-E230-753F-2C7E-B4EE7BA7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8086" y="0"/>
            <a:ext cx="4803913" cy="6858000"/>
          </a:xfrm>
          <a:prstGeom prst="rect">
            <a:avLst/>
          </a:prstGeom>
          <a:solidFill>
            <a:schemeClr val="bg1">
              <a:lumMod val="95000"/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לצלוח אתרים ולכבוש יעדים | מוניקה הרשקוביץ">
            <a:extLst>
              <a:ext uri="{FF2B5EF4-FFF2-40B4-BE49-F238E27FC236}">
                <a16:creationId xmlns:a16="http://schemas.microsoft.com/office/drawing/2014/main" id="{B9183320-CA72-4AE0-81C8-CD3B62546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4191" y="2504259"/>
            <a:ext cx="3452192" cy="18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E1EAF85-2873-4090-A7F8-C5E216ACA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4217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23EA3E49-C8D5-466B-88FD-2721E8844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pPr algn="ctr"/>
            <a:r>
              <a:rPr lang="en-US" sz="5200" b="1" dirty="0"/>
              <a:t>Evaluation Plan</a:t>
            </a:r>
            <a:endParaRPr lang="he-IL" sz="5200" b="1" dirty="0"/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4AD8BB8-047F-476A-9D4E-392C3071A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algn="l" rtl="0"/>
            <a:r>
              <a:rPr lang="en-US" sz="2200" b="1" dirty="0"/>
              <a:t>Technical Evaluation</a:t>
            </a:r>
            <a:r>
              <a:rPr lang="en-US" sz="2200" dirty="0"/>
              <a:t> - Checking tool suitability, functionality, and pattern Identification</a:t>
            </a:r>
            <a:r>
              <a:rPr lang="en-US" sz="1600" dirty="0"/>
              <a:t> </a:t>
            </a:r>
            <a:endParaRPr lang="en-US" sz="2200" dirty="0"/>
          </a:p>
          <a:p>
            <a:pPr algn="l" rtl="0"/>
            <a:r>
              <a:rPr lang="en-US" sz="2200" b="1" dirty="0"/>
              <a:t>User Evaluation</a:t>
            </a:r>
            <a:r>
              <a:rPr lang="en-US" sz="2200" dirty="0"/>
              <a:t> - Ensuring insights are useful and clear for Michael</a:t>
            </a:r>
          </a:p>
        </p:txBody>
      </p:sp>
      <p:pic>
        <p:nvPicPr>
          <p:cNvPr id="11266" name="Picture 2" descr="‪Evaluation at UNCTAD | UN Trade and Development (UNCTAD)‬‏">
            <a:extLst>
              <a:ext uri="{FF2B5EF4-FFF2-40B4-BE49-F238E27FC236}">
                <a16:creationId xmlns:a16="http://schemas.microsoft.com/office/drawing/2014/main" id="{E19C0D0E-5FF1-461D-A011-D6648B8E5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891383"/>
            <a:ext cx="4237686" cy="2999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FEEA0E6-10A6-443D-99F8-537CAD2DC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59987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1" name="Rectangle 1332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CC1093E3-ACF6-49C4-904E-483251F17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b="1" dirty="0"/>
              <a:t>Thank You!</a:t>
            </a:r>
            <a:endParaRPr lang="he-IL" sz="5200" b="1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8C3A040E-66FF-45D1-AA0A-703DD7CC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pPr rtl="0"/>
            <a:r>
              <a:rPr lang="en-US" dirty="0"/>
              <a:t>Now it's time for questions!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r>
              <a:rPr lang="he-IL" dirty="0"/>
              <a:t> </a:t>
            </a:r>
            <a:endParaRPr lang="he-IL" b="1" dirty="0"/>
          </a:p>
        </p:txBody>
      </p:sp>
      <p:pic>
        <p:nvPicPr>
          <p:cNvPr id="13314" name="Picture 2" descr="‪4 Better Ways to Say &quot;Thank You&quot;‬‏">
            <a:extLst>
              <a:ext uri="{FF2B5EF4-FFF2-40B4-BE49-F238E27FC236}">
                <a16:creationId xmlns:a16="http://schemas.microsoft.com/office/drawing/2014/main" id="{AACBFDEC-6DE0-43B8-8845-A3EFC1750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548" y="2957665"/>
            <a:ext cx="4875633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‪1,017 Any Questions Stock Photos - Free &amp; Royalty-Free Stock Photos from  Dreamstime‬‏">
            <a:extLst>
              <a:ext uri="{FF2B5EF4-FFF2-40B4-BE49-F238E27FC236}">
                <a16:creationId xmlns:a16="http://schemas.microsoft.com/office/drawing/2014/main" id="{11A7CF2E-0366-4CEB-B428-DA5C6A7EB0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3899" y="2957665"/>
            <a:ext cx="5205473" cy="3346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F1450D4-1159-48D5-982C-B5DC189E5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3031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CAE74E3-18FC-4126-AD07-7AE26652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pPr algn="l" rtl="0"/>
            <a:r>
              <a:rPr lang="en-US" sz="5400" b="1" dirty="0"/>
              <a:t>Our project</a:t>
            </a:r>
            <a:endParaRPr lang="he-IL" sz="54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מציין מיקום תוכן 2">
            <a:extLst>
              <a:ext uri="{FF2B5EF4-FFF2-40B4-BE49-F238E27FC236}">
                <a16:creationId xmlns:a16="http://schemas.microsoft.com/office/drawing/2014/main" id="{43880F6A-9BCE-BBC6-4C75-1F33439784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305956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C9DB391-3C4C-4B3A-AB67-6A54DBF63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0046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B4FE965E-DCB1-407D-91BC-86E75D68E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pPr algn="l"/>
            <a:r>
              <a:rPr lang="en-US" sz="5200" b="1" dirty="0"/>
              <a:t>Parkinson's</a:t>
            </a:r>
            <a:r>
              <a:rPr lang="en-US" sz="5200" dirty="0"/>
              <a:t> </a:t>
            </a:r>
            <a:r>
              <a:rPr lang="en-US" sz="5200" b="1" dirty="0"/>
              <a:t>Disease</a:t>
            </a:r>
            <a:endParaRPr lang="he-IL" sz="5200" b="1" dirty="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F654C71C-A0D4-4668-BAFE-56D135EAA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algn="l" rtl="0"/>
            <a:r>
              <a:rPr lang="en-US" sz="2200" dirty="0"/>
              <a:t>A neurodegenerative disease of the nervous system</a:t>
            </a:r>
          </a:p>
          <a:p>
            <a:pPr algn="l" rtl="0"/>
            <a:r>
              <a:rPr lang="en-US" sz="2200" dirty="0"/>
              <a:t>Symptoms: tremor, rigidity, slow movements, sleep problems, depression</a:t>
            </a:r>
          </a:p>
          <a:p>
            <a:pPr algn="l" rtl="0"/>
            <a:r>
              <a:rPr lang="en-US" sz="2200" dirty="0"/>
              <a:t>Caused by dopamine deficiency in the brain</a:t>
            </a:r>
          </a:p>
          <a:p>
            <a:pPr algn="l" rtl="0"/>
            <a:r>
              <a:rPr lang="en-US" sz="2200" dirty="0"/>
              <a:t>Causes: combination of genetic and environmental factors</a:t>
            </a:r>
            <a:endParaRPr lang="he-IL" sz="2200" dirty="0"/>
          </a:p>
        </p:txBody>
      </p:sp>
      <p:pic>
        <p:nvPicPr>
          <p:cNvPr id="2050" name="Picture 2" descr="מחלת פרקינסון - אתר fMRI והדימות המוחיאתר fMRI והדימות המוחי">
            <a:extLst>
              <a:ext uri="{FF2B5EF4-FFF2-40B4-BE49-F238E27FC236}">
                <a16:creationId xmlns:a16="http://schemas.microsoft.com/office/drawing/2014/main" id="{A9489980-074A-4B77-B7A1-40B5A046DE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94066" y="1085149"/>
            <a:ext cx="4237686" cy="4612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A3D90F81-2629-4E13-BC40-8E02591B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2658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AE621B-015F-41CE-AA83-51A641552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285" y="278546"/>
            <a:ext cx="4383929" cy="1616203"/>
          </a:xfrm>
        </p:spPr>
        <p:txBody>
          <a:bodyPr anchor="b">
            <a:normAutofit/>
          </a:bodyPr>
          <a:lstStyle/>
          <a:p>
            <a:r>
              <a:rPr lang="en-US" sz="5400" b="1" dirty="0"/>
              <a:t>Collected</a:t>
            </a:r>
            <a:r>
              <a:rPr lang="en-US" sz="3200" dirty="0"/>
              <a:t> </a:t>
            </a:r>
            <a:r>
              <a:rPr lang="en-US" sz="5400" b="1" dirty="0"/>
              <a:t>Data</a:t>
            </a:r>
            <a:endParaRPr lang="he-IL" sz="5400" b="1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D8DCC65-BE35-491D-B9E4-1F8353906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760" y="2217387"/>
            <a:ext cx="4237174" cy="3447832"/>
          </a:xfrm>
        </p:spPr>
        <p:txBody>
          <a:bodyPr anchor="t">
            <a:normAutofit lnSpcReduction="10000"/>
          </a:bodyPr>
          <a:lstStyle/>
          <a:p>
            <a:pPr algn="l" rtl="0"/>
            <a:r>
              <a:rPr lang="en-US" sz="2000" dirty="0"/>
              <a:t>User-Centered Design approach – the process revolves around Michael’s needs and feedback</a:t>
            </a:r>
            <a:endParaRPr lang="he-IL" sz="2000" dirty="0"/>
          </a:p>
          <a:p>
            <a:pPr algn="l" rtl="0"/>
            <a:r>
              <a:rPr lang="en-US" sz="2000" dirty="0"/>
              <a:t>Data gathered in a previous project</a:t>
            </a:r>
          </a:p>
          <a:p>
            <a:pPr algn="l" rtl="0"/>
            <a:r>
              <a:rPr lang="en-US" sz="2000" dirty="0"/>
              <a:t>Personal data on the patient's daily life</a:t>
            </a:r>
          </a:p>
          <a:p>
            <a:pPr algn="l" rtl="0"/>
            <a:r>
              <a:rPr lang="en-US" sz="2000" dirty="0"/>
              <a:t>Sleep times, medications, diet, and physical activity</a:t>
            </a:r>
          </a:p>
          <a:p>
            <a:pPr algn="l" rtl="0"/>
            <a:r>
              <a:rPr lang="en-US" sz="2000" dirty="0"/>
              <a:t>Daily symptoms and their frequency</a:t>
            </a:r>
          </a:p>
          <a:p>
            <a:pPr algn="l" rtl="0"/>
            <a:r>
              <a:rPr lang="en-US" sz="2000" dirty="0"/>
              <a:t>Unstructured data with multiple variables collected over time</a:t>
            </a:r>
          </a:p>
          <a:p>
            <a:pPr algn="l" rtl="0"/>
            <a:endParaRPr lang="he-IL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4F35C91E-17EB-639F-42B0-236632C4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051" y="1044303"/>
            <a:ext cx="5996005" cy="5081615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C06EDF9-A4DE-4D8F-83F4-86B57656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BC5CD3C6-F50A-41F2-B1AF-E843859F08AE}" type="slidenum">
              <a:rPr lang="he-IL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he-IL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3090" name="Group 308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3091" name="Rectangle 309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92" name="Rectangle 309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8463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CD3DB7-596E-4DF8-8AAB-ECAE8D453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Data Pre-processing</a:t>
            </a:r>
            <a:endParaRPr lang="he-IL" sz="5400" b="1" dirty="0"/>
          </a:p>
        </p:txBody>
      </p:sp>
      <p:graphicFrame>
        <p:nvGraphicFramePr>
          <p:cNvPr id="4100" name="מציין מיקום תוכן 2">
            <a:extLst>
              <a:ext uri="{FF2B5EF4-FFF2-40B4-BE49-F238E27FC236}">
                <a16:creationId xmlns:a16="http://schemas.microsoft.com/office/drawing/2014/main" id="{53892CD7-83F6-B768-B8DD-76B65BAF64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2600F0F-BDFD-4931-8712-4CFF2EEA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77900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A0AA2B9-72D3-4F45-97F7-D9AC16482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5400" b="1" dirty="0"/>
              <a:t>Research</a:t>
            </a:r>
            <a:r>
              <a:rPr lang="en-US" b="1" dirty="0"/>
              <a:t> </a:t>
            </a:r>
            <a:r>
              <a:rPr lang="en-US" sz="5400" b="1" dirty="0"/>
              <a:t>Questions</a:t>
            </a:r>
          </a:p>
        </p:txBody>
      </p:sp>
      <p:graphicFrame>
        <p:nvGraphicFramePr>
          <p:cNvPr id="8" name="מציין מיקום תוכן 2">
            <a:extLst>
              <a:ext uri="{FF2B5EF4-FFF2-40B4-BE49-F238E27FC236}">
                <a16:creationId xmlns:a16="http://schemas.microsoft.com/office/drawing/2014/main" id="{1EC2A614-58C1-9E4D-8755-B949AF28A5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6640261"/>
              </p:ext>
            </p:extLst>
          </p:nvPr>
        </p:nvGraphicFramePr>
        <p:xfrm>
          <a:off x="838200" y="139664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13026D4-CC3C-4015-A842-71990F5B8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9093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4062449-3FAB-474C-9D1B-06BC9AAB9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9058195" cy="1048901"/>
          </a:xfrm>
        </p:spPr>
        <p:txBody>
          <a:bodyPr anchor="t">
            <a:normAutofit/>
          </a:bodyPr>
          <a:lstStyle/>
          <a:p>
            <a:pPr algn="ctr"/>
            <a:r>
              <a:rPr lang="en-US" sz="54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Identifying Patterns</a:t>
            </a:r>
            <a:endParaRPr lang="he-IL" sz="5400" b="1" dirty="0"/>
          </a:p>
        </p:txBody>
      </p:sp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4C89AA6-3AF7-4CB7-8639-5D9C2D280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30" y="2453826"/>
            <a:ext cx="4567453" cy="3821215"/>
          </a:xfrm>
        </p:spPr>
        <p:txBody>
          <a:bodyPr>
            <a:normAutofit/>
          </a:bodyPr>
          <a:lstStyle/>
          <a:p>
            <a:pPr algn="l" rtl="0"/>
            <a:r>
              <a:rPr lang="en-US" sz="2000" dirty="0"/>
              <a:t>Helps find important relationships</a:t>
            </a:r>
          </a:p>
          <a:p>
            <a:pPr algn="l" rtl="0"/>
            <a:r>
              <a:rPr lang="en-US" sz="2000" dirty="0"/>
              <a:t>Improves predictions and monitoring</a:t>
            </a:r>
          </a:p>
          <a:p>
            <a:pPr algn="l" rtl="0"/>
            <a:r>
              <a:rPr lang="en-US" sz="2000" dirty="0"/>
              <a:t>Sub-group classification helps understand diseases</a:t>
            </a:r>
          </a:p>
          <a:p>
            <a:pPr algn="l" rtl="0"/>
            <a:r>
              <a:rPr lang="en-US" sz="2000" dirty="0"/>
              <a:t>Machine learning techniques perform advanced analysis</a:t>
            </a:r>
            <a:endParaRPr lang="he-IL" sz="2000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057ADD5C-62B5-433E-B0C3-569AB71B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7</a:t>
            </a:fld>
            <a:endParaRPr lang="he-IL"/>
          </a:p>
        </p:txBody>
      </p:sp>
      <p:pic>
        <p:nvPicPr>
          <p:cNvPr id="1026" name="Picture 2" descr="‫זכוכית מגדלת - אפליקציות ב-Google Play‬‎">
            <a:extLst>
              <a:ext uri="{FF2B5EF4-FFF2-40B4-BE49-F238E27FC236}">
                <a16:creationId xmlns:a16="http://schemas.microsoft.com/office/drawing/2014/main" id="{9C4C84F5-F034-4138-A4F4-1B7F0AA97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425" y="2453826"/>
            <a:ext cx="4905375" cy="245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468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4" name="Rectangle 6150">
            <a:extLst>
              <a:ext uri="{FF2B5EF4-FFF2-40B4-BE49-F238E27FC236}">
                <a16:creationId xmlns:a16="http://schemas.microsoft.com/office/drawing/2014/main" id="{8D1AA55E-40D5-461B-A5A8-4AE8AAB71B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1C5B7C8D-57AC-4F73-A2B5-CA32E75D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36390"/>
            <a:ext cx="6155988" cy="1182927"/>
          </a:xfrm>
        </p:spPr>
        <p:txBody>
          <a:bodyPr anchor="b">
            <a:noAutofit/>
          </a:bodyPr>
          <a:lstStyle/>
          <a:p>
            <a:pPr algn="ctr" rtl="0"/>
            <a:r>
              <a:rPr lang="en-US" sz="4800" b="1" dirty="0"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Tools for Identifying Patterns</a:t>
            </a:r>
            <a:endParaRPr lang="he-IL" sz="4800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6153" name="Straight Connector 6152">
            <a:extLst>
              <a:ext uri="{FF2B5EF4-FFF2-40B4-BE49-F238E27FC236}">
                <a16:creationId xmlns:a16="http://schemas.microsoft.com/office/drawing/2014/main" id="{7EB498BD-8089-4626-91EA-4978EBE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806470"/>
            <a:ext cx="7903723" cy="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DD6CEA0-5A37-4EF3-8CED-A863F47FA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776" y="2829330"/>
            <a:ext cx="6190412" cy="3344459"/>
          </a:xfrm>
        </p:spPr>
        <p:txBody>
          <a:bodyPr anchor="t">
            <a:normAutofit/>
          </a:bodyPr>
          <a:lstStyle/>
          <a:p>
            <a:pPr algn="l" rtl="0"/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Weka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A machine learning tool</a:t>
            </a:r>
          </a:p>
          <a:p>
            <a:pPr algn="l" rtl="0"/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Weka's advantage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User-friendly graphical interface </a:t>
            </a:r>
          </a:p>
          <a:p>
            <a:pPr algn="l" rtl="0"/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SVM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Pattern recognition for regression and classification </a:t>
            </a:r>
          </a:p>
          <a:p>
            <a:pPr algn="l" rtl="0"/>
            <a:r>
              <a:rPr lang="en-US" sz="2000" b="1" dirty="0">
                <a:solidFill>
                  <a:schemeClr val="tx1">
                    <a:alpha val="80000"/>
                  </a:schemeClr>
                </a:solidFill>
              </a:rPr>
              <a:t>SVM's advantage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: Analysis of complex data</a:t>
            </a:r>
            <a:endParaRPr lang="he-IL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6146" name="Picture 2" descr="‪Data Mining &amp; Pattern Recognition – Byte IQ‬‏">
            <a:extLst>
              <a:ext uri="{FF2B5EF4-FFF2-40B4-BE49-F238E27FC236}">
                <a16:creationId xmlns:a16="http://schemas.microsoft.com/office/drawing/2014/main" id="{36095258-42DB-49A1-8B8A-9CE3FE568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72653" y="2830905"/>
            <a:ext cx="3548404" cy="1848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5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4552" y="1899284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15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6862" y="2189928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CD6A9E2-F7CB-4D83-9469-6863BBA09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9920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4903291-9CD5-40D6-9649-0088DE7E5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89" y="871146"/>
            <a:ext cx="4843762" cy="1841573"/>
          </a:xfrm>
        </p:spPr>
        <p:txBody>
          <a:bodyPr anchor="t">
            <a:noAutofit/>
          </a:bodyPr>
          <a:lstStyle/>
          <a:p>
            <a:pPr algn="ctr"/>
            <a:r>
              <a:rPr lang="en-US" b="1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Tools for Presentation of patterns </a:t>
            </a:r>
            <a:endParaRPr lang="he-IL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8199" name="Straight Connector 819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EB27DD-F72D-4433-8C85-2A1235B79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389" y="2791073"/>
            <a:ext cx="4843762" cy="3602935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2000" b="1" dirty="0"/>
              <a:t>Purpose: </a:t>
            </a:r>
            <a:r>
              <a:rPr lang="en-US" sz="2000" dirty="0"/>
              <a:t>using Explainable AI to create understandable and transferred  artificial intelligence </a:t>
            </a:r>
          </a:p>
          <a:p>
            <a:pPr algn="l" rtl="0"/>
            <a:r>
              <a:rPr lang="en-US" sz="2000" b="1" dirty="0"/>
              <a:t>SHAP</a:t>
            </a:r>
            <a:r>
              <a:rPr lang="en-US" sz="2000" dirty="0"/>
              <a:t>: Explains feature contributions to predictions</a:t>
            </a:r>
          </a:p>
          <a:p>
            <a:pPr algn="l" rtl="0"/>
            <a:r>
              <a:rPr lang="en-US" sz="2000" b="1" dirty="0"/>
              <a:t>SHAP's advantage</a:t>
            </a:r>
            <a:r>
              <a:rPr lang="en-US" sz="2000" dirty="0"/>
              <a:t>: Consistent, theory-based, for complex models</a:t>
            </a:r>
          </a:p>
          <a:p>
            <a:pPr algn="l" rtl="0"/>
            <a:r>
              <a:rPr lang="en-US" sz="2000" b="1" dirty="0"/>
              <a:t>LIME</a:t>
            </a:r>
            <a:r>
              <a:rPr lang="en-US" sz="2000" dirty="0"/>
              <a:t>: Approximates predictions with simple models</a:t>
            </a:r>
          </a:p>
          <a:p>
            <a:pPr algn="l" rtl="0"/>
            <a:r>
              <a:rPr lang="en-US" sz="2000" b="1" dirty="0"/>
              <a:t>LIME’s advantage</a:t>
            </a:r>
            <a:r>
              <a:rPr lang="en-US" sz="2000" dirty="0"/>
              <a:t>: Flexible, tailored explanations for predictions</a:t>
            </a:r>
            <a:endParaRPr lang="he-IL" sz="2000" dirty="0"/>
          </a:p>
        </p:txBody>
      </p:sp>
      <p:pic>
        <p:nvPicPr>
          <p:cNvPr id="8194" name="Picture 2" descr="‪Students: How to PRESENT a presentation – Perkins School for the Blind‬‏">
            <a:extLst>
              <a:ext uri="{FF2B5EF4-FFF2-40B4-BE49-F238E27FC236}">
                <a16:creationId xmlns:a16="http://schemas.microsoft.com/office/drawing/2014/main" id="{A4527DAC-0A73-4CC9-905C-196C440E92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9" r="22217" b="1"/>
          <a:stretch/>
        </p:blipFill>
        <p:spPr bwMode="auto">
          <a:xfrm>
            <a:off x="6524941" y="1023779"/>
            <a:ext cx="4810442" cy="4810442"/>
          </a:xfrm>
          <a:custGeom>
            <a:avLst/>
            <a:gdLst/>
            <a:ahLst/>
            <a:cxnLst/>
            <a:rect l="l" t="t" r="r" b="b"/>
            <a:pathLst>
              <a:path w="4810442" h="4810442">
                <a:moveTo>
                  <a:pt x="2405221" y="0"/>
                </a:moveTo>
                <a:cubicBezTo>
                  <a:pt x="3733588" y="0"/>
                  <a:pt x="4810442" y="1076854"/>
                  <a:pt x="4810442" y="2405221"/>
                </a:cubicBezTo>
                <a:cubicBezTo>
                  <a:pt x="4810442" y="3733588"/>
                  <a:pt x="3733588" y="4810442"/>
                  <a:pt x="2405221" y="4810442"/>
                </a:cubicBezTo>
                <a:cubicBezTo>
                  <a:pt x="1076854" y="4810442"/>
                  <a:pt x="0" y="3733588"/>
                  <a:pt x="0" y="2405221"/>
                </a:cubicBezTo>
                <a:cubicBezTo>
                  <a:pt x="0" y="1076854"/>
                  <a:pt x="1076854" y="0"/>
                  <a:pt x="240522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D5C185-FE6B-4470-A979-B7ED981A6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CD3C6-F50A-41F2-B1AF-E843859F08AE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6144432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2658</TotalTime>
  <Words>432</Words>
  <Application>Microsoft Office PowerPoint</Application>
  <PresentationFormat>מסך רחב</PresentationFormat>
  <Paragraphs>90</Paragraphs>
  <Slides>14</Slides>
  <Notes>10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ערכת נושא Office</vt:lpstr>
      <vt:lpstr>ParkSmart</vt:lpstr>
      <vt:lpstr>Our project</vt:lpstr>
      <vt:lpstr>Parkinson's Disease</vt:lpstr>
      <vt:lpstr>Collected Data</vt:lpstr>
      <vt:lpstr>Data Pre-processing</vt:lpstr>
      <vt:lpstr>Research Questions</vt:lpstr>
      <vt:lpstr>Identifying Patterns</vt:lpstr>
      <vt:lpstr>Tools for Identifying Patterns</vt:lpstr>
      <vt:lpstr>Tools for Presentation of patterns </vt:lpstr>
      <vt:lpstr>Work Process</vt:lpstr>
      <vt:lpstr>GUI</vt:lpstr>
      <vt:lpstr>Expected Challenges</vt:lpstr>
      <vt:lpstr>Evaluation Plan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ParkSmart</dc:title>
  <dc:creator>Yoni Arad</dc:creator>
  <cp:lastModifiedBy>יובל שקל</cp:lastModifiedBy>
  <cp:revision>71</cp:revision>
  <dcterms:created xsi:type="dcterms:W3CDTF">2025-01-25T20:38:53Z</dcterms:created>
  <dcterms:modified xsi:type="dcterms:W3CDTF">2025-02-03T09:10:07Z</dcterms:modified>
</cp:coreProperties>
</file>