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A5B9F-94EA-4367-941C-E659D3E29C9D}" v="28" dt="2020-07-09T16:10:09.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154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433057D-CD18-47A1-9AFE-6E6E5C267D59}" type="datetimeFigureOut">
              <a:rPr lang="en-US" smtClean="0"/>
              <a:t>09/07/2020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348185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117767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1376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1943357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741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108504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2698279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89290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283790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3057D-CD18-47A1-9AFE-6E6E5C267D59}" type="datetimeFigureOut">
              <a:rPr lang="en-US" smtClean="0"/>
              <a:t>09/07/2020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152490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3057D-CD18-47A1-9AFE-6E6E5C267D59}" type="datetimeFigureOut">
              <a:rPr lang="en-US" smtClean="0"/>
              <a:t>09/07/2020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97411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3057D-CD18-47A1-9AFE-6E6E5C267D59}" type="datetimeFigureOut">
              <a:rPr lang="en-US" smtClean="0"/>
              <a:t>09/07/2020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71491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3057D-CD18-47A1-9AFE-6E6E5C267D59}" type="datetimeFigureOut">
              <a:rPr lang="en-US" smtClean="0"/>
              <a:t>09/07/2020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377644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3057D-CD18-47A1-9AFE-6E6E5C267D59}" type="datetimeFigureOut">
              <a:rPr lang="en-US" smtClean="0"/>
              <a:t>09/07/2020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194293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3057D-CD18-47A1-9AFE-6E6E5C267D59}" type="datetimeFigureOut">
              <a:rPr lang="en-US" smtClean="0"/>
              <a:t>09/07/2020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192590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3057D-CD18-47A1-9AFE-6E6E5C267D59}" type="datetimeFigureOut">
              <a:rPr lang="en-US" smtClean="0"/>
              <a:t>09/07/2020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E94C3-844B-4ECE-8245-EBF6D18D0A4D}" type="slidenum">
              <a:rPr lang="en-US" smtClean="0"/>
              <a:t>‹#›</a:t>
            </a:fld>
            <a:endParaRPr lang="en-US"/>
          </a:p>
        </p:txBody>
      </p:sp>
    </p:spTree>
    <p:extLst>
      <p:ext uri="{BB962C8B-B14F-4D97-AF65-F5344CB8AC3E}">
        <p14:creationId xmlns:p14="http://schemas.microsoft.com/office/powerpoint/2010/main" val="107885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433057D-CD18-47A1-9AFE-6E6E5C267D59}" type="datetimeFigureOut">
              <a:rPr lang="en-US" smtClean="0"/>
              <a:t>09/07/2020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F6E94C3-844B-4ECE-8245-EBF6D18D0A4D}" type="slidenum">
              <a:rPr lang="en-US" smtClean="0"/>
              <a:t>‹#›</a:t>
            </a:fld>
            <a:endParaRPr lang="en-US"/>
          </a:p>
        </p:txBody>
      </p:sp>
    </p:spTree>
    <p:extLst>
      <p:ext uri="{BB962C8B-B14F-4D97-AF65-F5344CB8AC3E}">
        <p14:creationId xmlns:p14="http://schemas.microsoft.com/office/powerpoint/2010/main" val="17073103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00E604-CB88-4706-BB29-197F71AA0339}"/>
              </a:ext>
            </a:extLst>
          </p:cNvPr>
          <p:cNvSpPr>
            <a:spLocks noGrp="1"/>
          </p:cNvSpPr>
          <p:nvPr>
            <p:ph type="ctrTitle"/>
          </p:nvPr>
        </p:nvSpPr>
        <p:spPr>
          <a:xfrm>
            <a:off x="1005840" y="2186302"/>
            <a:ext cx="8737600" cy="2716107"/>
          </a:xfrm>
        </p:spPr>
        <p:txBody>
          <a:bodyPr anchor="b">
            <a:normAutofit/>
          </a:bodyPr>
          <a:lstStyle/>
          <a:p>
            <a:r>
              <a:rPr lang="en-US" sz="5400" dirty="0">
                <a:solidFill>
                  <a:schemeClr val="tx2"/>
                </a:solidFill>
              </a:rPr>
              <a:t>Space SHOOTER</a:t>
            </a:r>
          </a:p>
        </p:txBody>
      </p:sp>
      <p:sp>
        <p:nvSpPr>
          <p:cNvPr id="3" name="Subtitle 2">
            <a:extLst>
              <a:ext uri="{FF2B5EF4-FFF2-40B4-BE49-F238E27FC236}">
                <a16:creationId xmlns:a16="http://schemas.microsoft.com/office/drawing/2014/main" id="{D12C42EA-43A8-4286-80EF-39E50AEB2C0D}"/>
              </a:ext>
            </a:extLst>
          </p:cNvPr>
          <p:cNvSpPr>
            <a:spLocks noGrp="1"/>
          </p:cNvSpPr>
          <p:nvPr>
            <p:ph type="subTitle" idx="1"/>
          </p:nvPr>
        </p:nvSpPr>
        <p:spPr>
          <a:xfrm>
            <a:off x="1004915" y="4902409"/>
            <a:ext cx="6673254" cy="1726991"/>
          </a:xfrm>
        </p:spPr>
        <p:txBody>
          <a:bodyPr>
            <a:normAutofit fontScale="85000" lnSpcReduction="20000"/>
          </a:bodyPr>
          <a:lstStyle/>
          <a:p>
            <a:r>
              <a:rPr lang="en-US" dirty="0">
                <a:solidFill>
                  <a:schemeClr val="tx1"/>
                </a:solidFill>
              </a:rPr>
              <a:t>A Software Engineering Project by:</a:t>
            </a:r>
          </a:p>
          <a:p>
            <a:r>
              <a:rPr lang="en-US" dirty="0" err="1">
                <a:solidFill>
                  <a:schemeClr val="tx1"/>
                </a:solidFill>
              </a:rPr>
              <a:t>Amitay</a:t>
            </a:r>
            <a:r>
              <a:rPr lang="en-US" dirty="0">
                <a:solidFill>
                  <a:schemeClr val="tx1"/>
                </a:solidFill>
              </a:rPr>
              <a:t> </a:t>
            </a:r>
            <a:r>
              <a:rPr lang="en-US" dirty="0" err="1">
                <a:solidFill>
                  <a:schemeClr val="tx1"/>
                </a:solidFill>
              </a:rPr>
              <a:t>Tsinis</a:t>
            </a:r>
            <a:r>
              <a:rPr lang="en-US" dirty="0">
                <a:solidFill>
                  <a:schemeClr val="tx1"/>
                </a:solidFill>
              </a:rPr>
              <a:t> - 311238745</a:t>
            </a:r>
          </a:p>
          <a:p>
            <a:r>
              <a:rPr lang="en-US" dirty="0">
                <a:solidFill>
                  <a:schemeClr val="tx1"/>
                </a:solidFill>
              </a:rPr>
              <a:t>Yuval Shor - 308244458</a:t>
            </a:r>
          </a:p>
          <a:p>
            <a:r>
              <a:rPr lang="en-US" dirty="0" err="1">
                <a:solidFill>
                  <a:schemeClr val="tx1"/>
                </a:solidFill>
              </a:rPr>
              <a:t>Eliad</a:t>
            </a:r>
            <a:r>
              <a:rPr lang="en-US" dirty="0">
                <a:solidFill>
                  <a:schemeClr val="tx1"/>
                </a:solidFill>
              </a:rPr>
              <a:t> Tzemach - 311456594</a:t>
            </a:r>
          </a:p>
          <a:p>
            <a:r>
              <a:rPr lang="en-US" dirty="0">
                <a:solidFill>
                  <a:schemeClr val="tx1"/>
                </a:solidFill>
              </a:rPr>
              <a:t>Avital </a:t>
            </a:r>
            <a:r>
              <a:rPr lang="en-US" dirty="0" err="1">
                <a:solidFill>
                  <a:schemeClr val="tx1"/>
                </a:solidFill>
              </a:rPr>
              <a:t>Shumonov</a:t>
            </a:r>
            <a:r>
              <a:rPr lang="en-US" dirty="0">
                <a:solidFill>
                  <a:schemeClr val="tx1"/>
                </a:solidFill>
              </a:rPr>
              <a:t> - 313303679</a:t>
            </a:r>
          </a:p>
        </p:txBody>
      </p:sp>
      <p:sp>
        <p:nvSpPr>
          <p:cNvPr id="6" name="Subtitle 2">
            <a:extLst>
              <a:ext uri="{FF2B5EF4-FFF2-40B4-BE49-F238E27FC236}">
                <a16:creationId xmlns:a16="http://schemas.microsoft.com/office/drawing/2014/main" id="{F32CFA4D-1074-418E-98B0-42AF44CA5491}"/>
              </a:ext>
            </a:extLst>
          </p:cNvPr>
          <p:cNvSpPr txBox="1">
            <a:spLocks/>
          </p:cNvSpPr>
          <p:nvPr/>
        </p:nvSpPr>
        <p:spPr>
          <a:xfrm>
            <a:off x="7678169" y="4392379"/>
            <a:ext cx="3071785" cy="51003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dirty="0">
                <a:solidFill>
                  <a:schemeClr val="tx1"/>
                </a:solidFill>
              </a:rPr>
              <a:t>Lecturer: Nissim </a:t>
            </a:r>
            <a:r>
              <a:rPr lang="en-US" dirty="0" err="1">
                <a:solidFill>
                  <a:schemeClr val="tx1"/>
                </a:solidFill>
              </a:rPr>
              <a:t>Brami</a:t>
            </a:r>
            <a:endParaRPr lang="en-US" dirty="0">
              <a:solidFill>
                <a:schemeClr val="tx1"/>
              </a:solidFill>
            </a:endParaRPr>
          </a:p>
        </p:txBody>
      </p:sp>
    </p:spTree>
    <p:extLst>
      <p:ext uri="{BB962C8B-B14F-4D97-AF65-F5344CB8AC3E}">
        <p14:creationId xmlns:p14="http://schemas.microsoft.com/office/powerpoint/2010/main" val="242408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EE729C-78F2-461E-BDAE-6AA5998BDBED}"/>
              </a:ext>
            </a:extLst>
          </p:cNvPr>
          <p:cNvSpPr>
            <a:spLocks noGrp="1"/>
          </p:cNvSpPr>
          <p:nvPr>
            <p:ph type="title"/>
          </p:nvPr>
        </p:nvSpPr>
        <p:spPr>
          <a:xfrm>
            <a:off x="1906793" y="91546"/>
            <a:ext cx="8737600" cy="1018797"/>
          </a:xfrm>
        </p:spPr>
        <p:txBody>
          <a:bodyPr vert="horz" lIns="91440" tIns="45720" rIns="91440" bIns="45720" rtlCol="0" anchor="b">
            <a:normAutofit/>
          </a:bodyPr>
          <a:lstStyle/>
          <a:p>
            <a:pPr algn="ctr"/>
            <a:r>
              <a:rPr lang="he-IL" sz="5400" dirty="0">
                <a:solidFill>
                  <a:schemeClr val="tx2"/>
                </a:solidFill>
              </a:rPr>
              <a:t>תיאור </a:t>
            </a:r>
            <a:r>
              <a:rPr lang="he-IL" sz="5400" dirty="0" err="1">
                <a:solidFill>
                  <a:schemeClr val="tx2"/>
                </a:solidFill>
              </a:rPr>
              <a:t>הפרוייקט</a:t>
            </a:r>
            <a:endParaRPr lang="en-US" sz="5400" dirty="0">
              <a:solidFill>
                <a:schemeClr val="tx2"/>
              </a:solidFill>
            </a:endParaRPr>
          </a:p>
        </p:txBody>
      </p:sp>
      <p:sp>
        <p:nvSpPr>
          <p:cNvPr id="4" name="TextBox 3">
            <a:extLst>
              <a:ext uri="{FF2B5EF4-FFF2-40B4-BE49-F238E27FC236}">
                <a16:creationId xmlns:a16="http://schemas.microsoft.com/office/drawing/2014/main" id="{DDD64722-6B53-43E6-9184-BD4D44C602B8}"/>
              </a:ext>
            </a:extLst>
          </p:cNvPr>
          <p:cNvSpPr txBox="1"/>
          <p:nvPr/>
        </p:nvSpPr>
        <p:spPr>
          <a:xfrm>
            <a:off x="1884532" y="2412875"/>
            <a:ext cx="8485583" cy="1938992"/>
          </a:xfrm>
          <a:prstGeom prst="rect">
            <a:avLst/>
          </a:prstGeom>
          <a:noFill/>
        </p:spPr>
        <p:txBody>
          <a:bodyPr wrap="square" rtlCol="0">
            <a:spAutoFit/>
          </a:bodyPr>
          <a:lstStyle/>
          <a:p>
            <a:pPr algn="r" rtl="1"/>
            <a:r>
              <a:rPr lang="he-IL" sz="2400" dirty="0"/>
              <a:t>משחק מחשב מסוג </a:t>
            </a:r>
            <a:r>
              <a:rPr lang="en-US" sz="2400" dirty="0"/>
              <a:t>Space Shooter</a:t>
            </a:r>
            <a:r>
              <a:rPr lang="he-IL" sz="2400" dirty="0"/>
              <a:t> המדמה חללית בחלל שהשחקן שולט בה. החללית מסוגלת לתקוף אויבים אשר מנסים לחסל את השחקן. המשחק כולל יכולת תמרון עם החללית באמצעות העכבר, השחקן צריך להתחמק מהתקפות האויב, השחקן יכול להשתמש בהתקפות נגד על מנת להפיל את חלליות האויב.</a:t>
            </a:r>
            <a:endParaRPr lang="en-US" sz="2400" dirty="0"/>
          </a:p>
        </p:txBody>
      </p:sp>
    </p:spTree>
    <p:extLst>
      <p:ext uri="{BB962C8B-B14F-4D97-AF65-F5344CB8AC3E}">
        <p14:creationId xmlns:p14="http://schemas.microsoft.com/office/powerpoint/2010/main" val="99015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EE729C-78F2-461E-BDAE-6AA5998BDBED}"/>
              </a:ext>
            </a:extLst>
          </p:cNvPr>
          <p:cNvSpPr>
            <a:spLocks noGrp="1"/>
          </p:cNvSpPr>
          <p:nvPr>
            <p:ph type="title"/>
          </p:nvPr>
        </p:nvSpPr>
        <p:spPr>
          <a:xfrm>
            <a:off x="1906793" y="91546"/>
            <a:ext cx="8737600" cy="1018797"/>
          </a:xfrm>
        </p:spPr>
        <p:txBody>
          <a:bodyPr vert="horz" lIns="91440" tIns="45720" rIns="91440" bIns="45720" rtlCol="0" anchor="b">
            <a:normAutofit/>
          </a:bodyPr>
          <a:lstStyle/>
          <a:p>
            <a:pPr algn="ctr"/>
            <a:r>
              <a:rPr lang="he-IL" sz="5400" dirty="0">
                <a:solidFill>
                  <a:schemeClr val="tx2"/>
                </a:solidFill>
              </a:rPr>
              <a:t>ארכיטקטורת </a:t>
            </a:r>
            <a:r>
              <a:rPr lang="he-IL" sz="5400" dirty="0" err="1">
                <a:solidFill>
                  <a:schemeClr val="tx2"/>
                </a:solidFill>
              </a:rPr>
              <a:t>הפרוייקט</a:t>
            </a:r>
            <a:endParaRPr lang="en-US" sz="5400" dirty="0">
              <a:solidFill>
                <a:schemeClr val="tx2"/>
              </a:solidFill>
            </a:endParaRPr>
          </a:p>
        </p:txBody>
      </p:sp>
      <p:pic>
        <p:nvPicPr>
          <p:cNvPr id="6" name="Picture 5">
            <a:extLst>
              <a:ext uri="{FF2B5EF4-FFF2-40B4-BE49-F238E27FC236}">
                <a16:creationId xmlns:a16="http://schemas.microsoft.com/office/drawing/2014/main" id="{DF9CB3B2-B924-4167-A16F-FB2F86C2A395}"/>
              </a:ext>
            </a:extLst>
          </p:cNvPr>
          <p:cNvPicPr>
            <a:picLocks noChangeAspect="1"/>
          </p:cNvPicPr>
          <p:nvPr/>
        </p:nvPicPr>
        <p:blipFill>
          <a:blip r:embed="rId2"/>
          <a:stretch>
            <a:fillRect/>
          </a:stretch>
        </p:blipFill>
        <p:spPr>
          <a:xfrm>
            <a:off x="4566143" y="1102781"/>
            <a:ext cx="3470576" cy="5663673"/>
          </a:xfrm>
          <a:prstGeom prst="rect">
            <a:avLst/>
          </a:prstGeom>
        </p:spPr>
      </p:pic>
    </p:spTree>
    <p:extLst>
      <p:ext uri="{BB962C8B-B14F-4D97-AF65-F5344CB8AC3E}">
        <p14:creationId xmlns:p14="http://schemas.microsoft.com/office/powerpoint/2010/main" val="369671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EE729C-78F2-461E-BDAE-6AA5998BDBED}"/>
              </a:ext>
            </a:extLst>
          </p:cNvPr>
          <p:cNvSpPr>
            <a:spLocks noGrp="1"/>
          </p:cNvSpPr>
          <p:nvPr>
            <p:ph type="title"/>
          </p:nvPr>
        </p:nvSpPr>
        <p:spPr>
          <a:xfrm>
            <a:off x="1906793" y="91546"/>
            <a:ext cx="8737600" cy="1018797"/>
          </a:xfrm>
        </p:spPr>
        <p:txBody>
          <a:bodyPr vert="horz" lIns="91440" tIns="45720" rIns="91440" bIns="45720" rtlCol="0" anchor="b">
            <a:normAutofit/>
          </a:bodyPr>
          <a:lstStyle/>
          <a:p>
            <a:pPr algn="ctr"/>
            <a:r>
              <a:rPr lang="he-IL" sz="5400" dirty="0">
                <a:solidFill>
                  <a:schemeClr val="tx2"/>
                </a:solidFill>
              </a:rPr>
              <a:t>ארכיטקטורת </a:t>
            </a:r>
            <a:r>
              <a:rPr lang="he-IL" sz="5400" dirty="0" err="1">
                <a:solidFill>
                  <a:schemeClr val="tx2"/>
                </a:solidFill>
              </a:rPr>
              <a:t>הפרוייקט</a:t>
            </a:r>
            <a:endParaRPr lang="en-US" sz="5400" dirty="0">
              <a:solidFill>
                <a:schemeClr val="tx2"/>
              </a:solidFill>
            </a:endParaRPr>
          </a:p>
        </p:txBody>
      </p:sp>
      <p:graphicFrame>
        <p:nvGraphicFramePr>
          <p:cNvPr id="5" name="Object 4">
            <a:extLst>
              <a:ext uri="{FF2B5EF4-FFF2-40B4-BE49-F238E27FC236}">
                <a16:creationId xmlns:a16="http://schemas.microsoft.com/office/drawing/2014/main" id="{6DAA9AF2-2F02-437A-82E7-BB9FFA755611}"/>
              </a:ext>
            </a:extLst>
          </p:cNvPr>
          <p:cNvGraphicFramePr>
            <a:graphicFrameLocks noChangeAspect="1"/>
          </p:cNvGraphicFramePr>
          <p:nvPr>
            <p:extLst>
              <p:ext uri="{D42A27DB-BD31-4B8C-83A1-F6EECF244321}">
                <p14:modId xmlns:p14="http://schemas.microsoft.com/office/powerpoint/2010/main" val="3524849499"/>
              </p:ext>
            </p:extLst>
          </p:nvPr>
        </p:nvGraphicFramePr>
        <p:xfrm>
          <a:off x="5578475" y="3200400"/>
          <a:ext cx="1035050" cy="454025"/>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3" imgW="1034280" imgH="453600" progId="Package">
                  <p:embed/>
                </p:oleObj>
              </mc:Choice>
              <mc:Fallback>
                <p:oleObj name="Packager Shell Object" showAsIcon="1" r:id="rId3" imgW="1034280" imgH="453600" progId="Package">
                  <p:embed/>
                  <p:pic>
                    <p:nvPicPr>
                      <p:cNvPr id="5" name="Object 4">
                        <a:extLst>
                          <a:ext uri="{FF2B5EF4-FFF2-40B4-BE49-F238E27FC236}">
                            <a16:creationId xmlns:a16="http://schemas.microsoft.com/office/drawing/2014/main" id="{6DAA9AF2-2F02-437A-82E7-BB9FFA755611}"/>
                          </a:ext>
                        </a:extLst>
                      </p:cNvPr>
                      <p:cNvPicPr/>
                      <p:nvPr/>
                    </p:nvPicPr>
                    <p:blipFill>
                      <a:blip r:embed="rId4"/>
                      <a:stretch>
                        <a:fillRect/>
                      </a:stretch>
                    </p:blipFill>
                    <p:spPr>
                      <a:xfrm>
                        <a:off x="5578475" y="3200400"/>
                        <a:ext cx="1035050" cy="45402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902BE1C2-E6C2-4E95-B9DB-BB84DA17693B}"/>
              </a:ext>
            </a:extLst>
          </p:cNvPr>
          <p:cNvSpPr txBox="1"/>
          <p:nvPr/>
        </p:nvSpPr>
        <p:spPr>
          <a:xfrm>
            <a:off x="1884532" y="2412875"/>
            <a:ext cx="8485583" cy="461665"/>
          </a:xfrm>
          <a:prstGeom prst="rect">
            <a:avLst/>
          </a:prstGeom>
          <a:noFill/>
        </p:spPr>
        <p:txBody>
          <a:bodyPr wrap="square" rtlCol="0">
            <a:spAutoFit/>
          </a:bodyPr>
          <a:lstStyle/>
          <a:p>
            <a:pPr algn="ctr" rtl="1"/>
            <a:r>
              <a:rPr lang="en-US" sz="2400" dirty="0"/>
              <a:t>Link to the project’s class diagram:</a:t>
            </a:r>
          </a:p>
        </p:txBody>
      </p:sp>
    </p:spTree>
    <p:extLst>
      <p:ext uri="{BB962C8B-B14F-4D97-AF65-F5344CB8AC3E}">
        <p14:creationId xmlns:p14="http://schemas.microsoft.com/office/powerpoint/2010/main" val="63327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EE729C-78F2-461E-BDAE-6AA5998BDBED}"/>
              </a:ext>
            </a:extLst>
          </p:cNvPr>
          <p:cNvSpPr>
            <a:spLocks noGrp="1"/>
          </p:cNvSpPr>
          <p:nvPr>
            <p:ph type="title"/>
          </p:nvPr>
        </p:nvSpPr>
        <p:spPr>
          <a:xfrm>
            <a:off x="1906793" y="91546"/>
            <a:ext cx="8737600" cy="1018797"/>
          </a:xfrm>
        </p:spPr>
        <p:txBody>
          <a:bodyPr vert="horz" lIns="91440" tIns="45720" rIns="91440" bIns="45720" rtlCol="0" anchor="b">
            <a:normAutofit/>
          </a:bodyPr>
          <a:lstStyle/>
          <a:p>
            <a:pPr algn="ctr"/>
            <a:r>
              <a:rPr lang="he-IL" sz="5400" dirty="0">
                <a:solidFill>
                  <a:schemeClr val="tx2"/>
                </a:solidFill>
              </a:rPr>
              <a:t>ארכיטקטורת </a:t>
            </a:r>
            <a:r>
              <a:rPr lang="he-IL" sz="5400" dirty="0" err="1">
                <a:solidFill>
                  <a:schemeClr val="tx2"/>
                </a:solidFill>
              </a:rPr>
              <a:t>הפרוייקט</a:t>
            </a:r>
            <a:endParaRPr lang="en-US" sz="5400" dirty="0">
              <a:solidFill>
                <a:schemeClr val="tx2"/>
              </a:solidFill>
            </a:endParaRPr>
          </a:p>
        </p:txBody>
      </p:sp>
      <p:sp>
        <p:nvSpPr>
          <p:cNvPr id="13" name="TextBox 12">
            <a:extLst>
              <a:ext uri="{FF2B5EF4-FFF2-40B4-BE49-F238E27FC236}">
                <a16:creationId xmlns:a16="http://schemas.microsoft.com/office/drawing/2014/main" id="{902BE1C2-E6C2-4E95-B9DB-BB84DA17693B}"/>
              </a:ext>
            </a:extLst>
          </p:cNvPr>
          <p:cNvSpPr txBox="1"/>
          <p:nvPr/>
        </p:nvSpPr>
        <p:spPr>
          <a:xfrm>
            <a:off x="1852745" y="1142621"/>
            <a:ext cx="8485583" cy="461665"/>
          </a:xfrm>
          <a:prstGeom prst="rect">
            <a:avLst/>
          </a:prstGeom>
          <a:noFill/>
        </p:spPr>
        <p:txBody>
          <a:bodyPr wrap="square" rtlCol="0">
            <a:spAutoFit/>
          </a:bodyPr>
          <a:lstStyle/>
          <a:p>
            <a:pPr algn="ctr" rtl="1"/>
            <a:r>
              <a:rPr lang="en-US" sz="2400" dirty="0"/>
              <a:t>Use Case Model</a:t>
            </a:r>
          </a:p>
        </p:txBody>
      </p:sp>
      <p:pic>
        <p:nvPicPr>
          <p:cNvPr id="3" name="Picture 2">
            <a:extLst>
              <a:ext uri="{FF2B5EF4-FFF2-40B4-BE49-F238E27FC236}">
                <a16:creationId xmlns:a16="http://schemas.microsoft.com/office/drawing/2014/main" id="{6CF26909-06A3-4B17-9B0E-BE38E2159DB8}"/>
              </a:ext>
            </a:extLst>
          </p:cNvPr>
          <p:cNvPicPr>
            <a:picLocks noChangeAspect="1"/>
          </p:cNvPicPr>
          <p:nvPr/>
        </p:nvPicPr>
        <p:blipFill>
          <a:blip r:embed="rId2"/>
          <a:stretch>
            <a:fillRect/>
          </a:stretch>
        </p:blipFill>
        <p:spPr>
          <a:xfrm>
            <a:off x="4505970" y="1739101"/>
            <a:ext cx="3337206" cy="4605036"/>
          </a:xfrm>
          <a:prstGeom prst="rect">
            <a:avLst/>
          </a:prstGeom>
        </p:spPr>
      </p:pic>
    </p:spTree>
    <p:extLst>
      <p:ext uri="{BB962C8B-B14F-4D97-AF65-F5344CB8AC3E}">
        <p14:creationId xmlns:p14="http://schemas.microsoft.com/office/powerpoint/2010/main" val="295090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EE729C-78F2-461E-BDAE-6AA5998BDBED}"/>
              </a:ext>
            </a:extLst>
          </p:cNvPr>
          <p:cNvSpPr>
            <a:spLocks noGrp="1"/>
          </p:cNvSpPr>
          <p:nvPr>
            <p:ph type="title"/>
          </p:nvPr>
        </p:nvSpPr>
        <p:spPr>
          <a:xfrm>
            <a:off x="1906793" y="91546"/>
            <a:ext cx="8737600" cy="1018797"/>
          </a:xfrm>
        </p:spPr>
        <p:txBody>
          <a:bodyPr vert="horz" lIns="91440" tIns="45720" rIns="91440" bIns="45720" rtlCol="0" anchor="b">
            <a:normAutofit/>
          </a:bodyPr>
          <a:lstStyle/>
          <a:p>
            <a:pPr algn="ctr"/>
            <a:r>
              <a:rPr lang="he-IL" sz="5400" dirty="0">
                <a:solidFill>
                  <a:schemeClr val="tx2"/>
                </a:solidFill>
              </a:rPr>
              <a:t>ארכיטקטורת </a:t>
            </a:r>
            <a:r>
              <a:rPr lang="he-IL" sz="5400" dirty="0" err="1">
                <a:solidFill>
                  <a:schemeClr val="tx2"/>
                </a:solidFill>
              </a:rPr>
              <a:t>הפרוייקט</a:t>
            </a:r>
            <a:endParaRPr lang="en-US" sz="5400" dirty="0">
              <a:solidFill>
                <a:schemeClr val="tx2"/>
              </a:solidFill>
            </a:endParaRPr>
          </a:p>
        </p:txBody>
      </p:sp>
      <p:sp>
        <p:nvSpPr>
          <p:cNvPr id="13" name="TextBox 12">
            <a:extLst>
              <a:ext uri="{FF2B5EF4-FFF2-40B4-BE49-F238E27FC236}">
                <a16:creationId xmlns:a16="http://schemas.microsoft.com/office/drawing/2014/main" id="{902BE1C2-E6C2-4E95-B9DB-BB84DA17693B}"/>
              </a:ext>
            </a:extLst>
          </p:cNvPr>
          <p:cNvSpPr txBox="1"/>
          <p:nvPr/>
        </p:nvSpPr>
        <p:spPr>
          <a:xfrm>
            <a:off x="1852745" y="1142621"/>
            <a:ext cx="8485583" cy="461665"/>
          </a:xfrm>
          <a:prstGeom prst="rect">
            <a:avLst/>
          </a:prstGeom>
          <a:noFill/>
        </p:spPr>
        <p:txBody>
          <a:bodyPr wrap="square" rtlCol="0">
            <a:spAutoFit/>
          </a:bodyPr>
          <a:lstStyle/>
          <a:p>
            <a:pPr algn="ctr" rtl="1"/>
            <a:r>
              <a:rPr lang="en-US" sz="2400" dirty="0"/>
              <a:t>Sequence Diagrams</a:t>
            </a:r>
          </a:p>
        </p:txBody>
      </p:sp>
      <p:pic>
        <p:nvPicPr>
          <p:cNvPr id="1026" name="Picture 2">
            <a:extLst>
              <a:ext uri="{FF2B5EF4-FFF2-40B4-BE49-F238E27FC236}">
                <a16:creationId xmlns:a16="http://schemas.microsoft.com/office/drawing/2014/main" id="{41056D78-3466-4FA4-8A9B-39CEB1F39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8" y="1846808"/>
            <a:ext cx="5643452" cy="47486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B920FB7-4384-47E8-B4F9-E40845E68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920" y="1836426"/>
            <a:ext cx="5839459" cy="4759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25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EE729C-78F2-461E-BDAE-6AA5998BDBED}"/>
              </a:ext>
            </a:extLst>
          </p:cNvPr>
          <p:cNvSpPr>
            <a:spLocks noGrp="1"/>
          </p:cNvSpPr>
          <p:nvPr>
            <p:ph type="title"/>
          </p:nvPr>
        </p:nvSpPr>
        <p:spPr>
          <a:xfrm>
            <a:off x="1906793" y="91546"/>
            <a:ext cx="8737600" cy="1018797"/>
          </a:xfrm>
        </p:spPr>
        <p:txBody>
          <a:bodyPr vert="horz" lIns="91440" tIns="45720" rIns="91440" bIns="45720" rtlCol="0" anchor="b">
            <a:normAutofit/>
          </a:bodyPr>
          <a:lstStyle/>
          <a:p>
            <a:pPr algn="ctr"/>
            <a:r>
              <a:rPr lang="he-IL" sz="5400" dirty="0">
                <a:solidFill>
                  <a:schemeClr val="tx2"/>
                </a:solidFill>
              </a:rPr>
              <a:t>ארכיטקטורת </a:t>
            </a:r>
            <a:r>
              <a:rPr lang="he-IL" sz="5400" dirty="0" err="1">
                <a:solidFill>
                  <a:schemeClr val="tx2"/>
                </a:solidFill>
              </a:rPr>
              <a:t>הפרוייקט</a:t>
            </a:r>
            <a:endParaRPr lang="en-US" sz="5400" dirty="0">
              <a:solidFill>
                <a:schemeClr val="tx2"/>
              </a:solidFill>
            </a:endParaRPr>
          </a:p>
        </p:txBody>
      </p:sp>
      <p:sp>
        <p:nvSpPr>
          <p:cNvPr id="13" name="TextBox 12">
            <a:extLst>
              <a:ext uri="{FF2B5EF4-FFF2-40B4-BE49-F238E27FC236}">
                <a16:creationId xmlns:a16="http://schemas.microsoft.com/office/drawing/2014/main" id="{902BE1C2-E6C2-4E95-B9DB-BB84DA17693B}"/>
              </a:ext>
            </a:extLst>
          </p:cNvPr>
          <p:cNvSpPr txBox="1"/>
          <p:nvPr/>
        </p:nvSpPr>
        <p:spPr>
          <a:xfrm>
            <a:off x="1852745" y="1142621"/>
            <a:ext cx="8485583" cy="461665"/>
          </a:xfrm>
          <a:prstGeom prst="rect">
            <a:avLst/>
          </a:prstGeom>
          <a:noFill/>
        </p:spPr>
        <p:txBody>
          <a:bodyPr wrap="square" rtlCol="0">
            <a:spAutoFit/>
          </a:bodyPr>
          <a:lstStyle/>
          <a:p>
            <a:pPr algn="ctr" rtl="1"/>
            <a:r>
              <a:rPr lang="en-US" sz="2400" dirty="0"/>
              <a:t>Sequence Diagrams</a:t>
            </a:r>
          </a:p>
        </p:txBody>
      </p:sp>
      <p:pic>
        <p:nvPicPr>
          <p:cNvPr id="6" name="Picture 5" descr="A close up of a piece of paper&#10;&#10;Description automatically generated">
            <a:extLst>
              <a:ext uri="{FF2B5EF4-FFF2-40B4-BE49-F238E27FC236}">
                <a16:creationId xmlns:a16="http://schemas.microsoft.com/office/drawing/2014/main" id="{F5D9C22F-CF11-43F4-8A95-78A062CE7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068" y="1733131"/>
            <a:ext cx="5919208" cy="4932673"/>
          </a:xfrm>
          <a:prstGeom prst="rect">
            <a:avLst/>
          </a:prstGeom>
        </p:spPr>
      </p:pic>
    </p:spTree>
    <p:extLst>
      <p:ext uri="{BB962C8B-B14F-4D97-AF65-F5344CB8AC3E}">
        <p14:creationId xmlns:p14="http://schemas.microsoft.com/office/powerpoint/2010/main" val="49876950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מסמך" ma:contentTypeID="0x0101000B9AFD6A5348FE4FAE93830CCA16B89A" ma:contentTypeVersion="2" ma:contentTypeDescription="צור מסמך חדש." ma:contentTypeScope="" ma:versionID="d5a255fefc5bf1f260f299fc1ba07254">
  <xsd:schema xmlns:xsd="http://www.w3.org/2001/XMLSchema" xmlns:xs="http://www.w3.org/2001/XMLSchema" xmlns:p="http://schemas.microsoft.com/office/2006/metadata/properties" xmlns:ns3="0fa8c203-7983-42a4-bc55-d55a475668bd" targetNamespace="http://schemas.microsoft.com/office/2006/metadata/properties" ma:root="true" ma:fieldsID="0554a54b8c175a2d0d88d9a9d6632eb2" ns3:_="">
    <xsd:import namespace="0fa8c203-7983-42a4-bc55-d55a475668b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a8c203-7983-42a4-bc55-d55a47566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B3D8E2-F328-4CBD-996E-B9050153F3FB}">
  <ds:schemaRefs>
    <ds:schemaRef ds:uri="0fa8c203-7983-42a4-bc55-d55a475668bd"/>
    <ds:schemaRef ds:uri="http://schemas.microsoft.com/office/2006/documentManagement/types"/>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9DBA3ED-D68E-4236-A992-2CBDFE966C59}">
  <ds:schemaRefs>
    <ds:schemaRef ds:uri="http://schemas.microsoft.com/sharepoint/v3/contenttype/forms"/>
  </ds:schemaRefs>
</ds:datastoreItem>
</file>

<file path=customXml/itemProps3.xml><?xml version="1.0" encoding="utf-8"?>
<ds:datastoreItem xmlns:ds="http://schemas.openxmlformats.org/officeDocument/2006/customXml" ds:itemID="{4D38140A-4C0E-4E0E-9FC2-739B51FF30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a8c203-7983-42a4-bc55-d55a475668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TotalTime>
  <Words>103</Words>
  <Application>Microsoft Office PowerPoint</Application>
  <PresentationFormat>Widescreen</PresentationFormat>
  <Paragraphs>18</Paragraphs>
  <Slides>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1" baseType="lpstr">
      <vt:lpstr>Century Gothic</vt:lpstr>
      <vt:lpstr>Wingdings 3</vt:lpstr>
      <vt:lpstr>Slice</vt:lpstr>
      <vt:lpstr>Packager Shell Object</vt:lpstr>
      <vt:lpstr>Space SHOOTER</vt:lpstr>
      <vt:lpstr>תיאור הפרוייקט</vt:lpstr>
      <vt:lpstr>ארכיטקטורת הפרוייקט</vt:lpstr>
      <vt:lpstr>ארכיטקטורת הפרוייקט</vt:lpstr>
      <vt:lpstr>ארכיטקטורת הפרוייקט</vt:lpstr>
      <vt:lpstr>ארכיטקטורת הפרוייקט</vt:lpstr>
      <vt:lpstr>ארכיטקטורת הפרוייקט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SHOOTER</dc:title>
  <dc:creator>שושנה שור</dc:creator>
  <cp:lastModifiedBy>שושנה שור</cp:lastModifiedBy>
  <cp:revision>2</cp:revision>
  <dcterms:created xsi:type="dcterms:W3CDTF">2020-07-09T15:31:43Z</dcterms:created>
  <dcterms:modified xsi:type="dcterms:W3CDTF">2020-07-09T16:12:47Z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0x0101000B9AFD6A5348FE4FAE93830CCA16B89A</vt:lpwstr>
  </property>
</Properties>
</file>