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PERFORMANCE RATING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Sheet1!$A$3:$A$10</c:f>
              <c:strCache>
                <c:ptCount val="8"/>
                <c:pt idx="0">
                  <c:v>MONIKA</c:v>
                </c:pt>
                <c:pt idx="1">
                  <c:v>YUVA</c:v>
                </c:pt>
                <c:pt idx="2">
                  <c:v>HARINI</c:v>
                </c:pt>
                <c:pt idx="3">
                  <c:v>VEDHA</c:v>
                </c:pt>
                <c:pt idx="4">
                  <c:v>HEMA</c:v>
                </c:pt>
                <c:pt idx="5">
                  <c:v>LAKSHMI</c:v>
                </c:pt>
                <c:pt idx="6">
                  <c:v>MOHAN</c:v>
                </c:pt>
                <c:pt idx="7">
                  <c:v>NITHYA</c:v>
                </c:pt>
              </c:strCache>
            </c:strRef>
          </c:cat>
          <c:val>
            <c:numRef>
              <c:f>Sheet1!$B$3:$B$10</c:f>
              <c:numCache>
                <c:formatCode>General</c:formatCode>
                <c:ptCount val="8"/>
                <c:pt idx="0">
                  <c:v>5</c:v>
                </c:pt>
                <c:pt idx="1">
                  <c:v>5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5</c:v>
                </c:pt>
                <c:pt idx="6">
                  <c:v>2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CB-3E45-B182-DAB1A9C89F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31266896"/>
        <c:axId val="231267288"/>
        <c:axId val="0"/>
      </c:bar3DChart>
      <c:catAx>
        <c:axId val="231266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67288"/>
        <c:crosses val="autoZero"/>
        <c:auto val="1"/>
        <c:lblAlgn val="ctr"/>
        <c:lblOffset val="100"/>
        <c:noMultiLvlLbl val="0"/>
      </c:catAx>
      <c:valAx>
        <c:axId val="231267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66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0523600174978133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PERFORMANCE RATING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Sheet1!$A$2:$A$9</c:f>
              <c:strCache>
                <c:ptCount val="8"/>
                <c:pt idx="0">
                  <c:v>MONIKA</c:v>
                </c:pt>
                <c:pt idx="1">
                  <c:v>YUVA</c:v>
                </c:pt>
                <c:pt idx="2">
                  <c:v>HARINI</c:v>
                </c:pt>
                <c:pt idx="3">
                  <c:v>VEDHA</c:v>
                </c:pt>
                <c:pt idx="4">
                  <c:v>HEMA</c:v>
                </c:pt>
                <c:pt idx="5">
                  <c:v>LAKSHMI</c:v>
                </c:pt>
                <c:pt idx="6">
                  <c:v>MOHAN</c:v>
                </c:pt>
                <c:pt idx="7">
                  <c:v>NITHYA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5</c:v>
                </c:pt>
                <c:pt idx="1">
                  <c:v>5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5</c:v>
                </c:pt>
                <c:pt idx="6">
                  <c:v>2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9F-2B46-8670-7F03A6FC5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 /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NAME:P.YUVALAKSHMI</a:t>
            </a:r>
          </a:p>
          <a:p>
            <a:r>
              <a:rPr lang="en-US" sz="2400" dirty="0"/>
              <a:t>REGISTER NO:</a:t>
            </a:r>
            <a:r>
              <a:rPr lang="en-US" sz="2400"/>
              <a:t>322200058  BD8727575C35C45AEA5453BBAA96F31B</a:t>
            </a:r>
            <a:endParaRPr lang="en-US" sz="2400" dirty="0"/>
          </a:p>
          <a:p>
            <a:r>
              <a:rPr lang="en-US" sz="2400" dirty="0"/>
              <a:t>DEPARTMENT:B.COM (HONOURS)</a:t>
            </a:r>
          </a:p>
          <a:p>
            <a:r>
              <a:rPr lang="en-US" sz="2400" dirty="0"/>
              <a:t>COLLEGE:SRI KANYAKA PARAMESWARI ARTS AND SCIENCE COLLEGE FOR WOMEN, CHENNAI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24151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2955DB-55B6-7BE1-055E-BC0A77E8E6C8}"/>
              </a:ext>
            </a:extLst>
          </p:cNvPr>
          <p:cNvSpPr txBox="1"/>
          <p:nvPr/>
        </p:nvSpPr>
        <p:spPr>
          <a:xfrm>
            <a:off x="616088" y="1307358"/>
            <a:ext cx="770627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Predictive Modeling :</a:t>
            </a:r>
            <a:r>
              <a:rPr lang="en-US" dirty="0"/>
              <a:t> Use machine learning algorithms to forecast future performance, employee turnover, or promotion potential.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Prescriptive Modeling : </a:t>
            </a:r>
            <a:r>
              <a:rPr lang="en-US" dirty="0"/>
              <a:t> Provide actionable recommendations for employee development, coaching, and performance improvement.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Regression Analysis. </a:t>
            </a:r>
            <a:r>
              <a:rPr lang="en-US" dirty="0"/>
              <a:t>Model the relationship between performance metrics and variables like training, tenure, or job role.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Neural Networks </a:t>
            </a:r>
            <a:r>
              <a:rPr lang="en-US" dirty="0"/>
              <a:t>: Complex predictive models to identify non-linear relationships between performance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Simulation Modeling : </a:t>
            </a:r>
            <a:r>
              <a:rPr lang="en-US" dirty="0"/>
              <a:t> Test scenarios to predict the impact of different development strategies or performance initiatives.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Text Analytics : </a:t>
            </a:r>
            <a:r>
              <a:rPr lang="en-US" dirty="0"/>
              <a:t> Analyze employee feedback, reviews, or comments to identify sentiment patterns and areas for improvement.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8AB8-23CA-953F-A899-F304DE33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B4099-745A-F2D4-7925-D7089FAD72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B830220-C81B-601A-F47B-17DC2AFEC8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950643"/>
              </p:ext>
            </p:extLst>
          </p:nvPr>
        </p:nvGraphicFramePr>
        <p:xfrm>
          <a:off x="755332" y="1623059"/>
          <a:ext cx="5791200" cy="3657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E924D96-DFB7-935F-6974-698D8B5FD0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0170619"/>
              </p:ext>
            </p:extLst>
          </p:nvPr>
        </p:nvGraphicFramePr>
        <p:xfrm>
          <a:off x="6356626" y="258317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68317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437E6F-0DE4-13AB-DCAA-10A4C61ADC20}"/>
              </a:ext>
            </a:extLst>
          </p:cNvPr>
          <p:cNvSpPr txBox="1"/>
          <p:nvPr/>
        </p:nvSpPr>
        <p:spPr>
          <a:xfrm>
            <a:off x="490289" y="1220231"/>
            <a:ext cx="840192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Improved Employee Performance : </a:t>
            </a:r>
            <a:r>
              <a:rPr lang="en-US" dirty="0"/>
              <a:t> Data-driven insights lead to targeted development initiatives, resulting in a 15% increase in employee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Enhanced Talent Identification : </a:t>
            </a:r>
            <a:r>
              <a:rPr lang="en-US" dirty="0"/>
              <a:t>Predictive analytics identify high-potential employees, enabling proactive development and a 20% increase in internal promotions.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Reduced Turnover : </a:t>
            </a:r>
            <a:r>
              <a:rPr lang="en-US" dirty="0"/>
              <a:t>Personalized coaching and development initiatives lead to a 12% reduction in employee turnover.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Better Decision-Making : </a:t>
            </a:r>
            <a:r>
              <a:rPr lang="en-US" dirty="0"/>
              <a:t>Data-driven insights inform talent management decisions, resulting in a 10% improvement in hiring quality.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Increased Efficiency : </a:t>
            </a:r>
            <a:r>
              <a:rPr lang="en-US" dirty="0"/>
              <a:t> Automated data integration and analysis reduce manual effort by 30%, freeing up HR resources for strategic initiatives.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Improved Employee Engagement : </a:t>
            </a:r>
            <a:r>
              <a:rPr lang="en-US" dirty="0"/>
              <a:t>Actionable recommendations lead to a 15% increase in employee engagement and satisfaction.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By achieving these results, the Employee Performance Analysis Dashboard can deliver significant value to the organization, supporting strategic talent management and driving business success.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ECDF0F-7C82-001B-FD93-2282488912E2}"/>
              </a:ext>
            </a:extLst>
          </p:cNvPr>
          <p:cNvSpPr txBox="1"/>
          <p:nvPr/>
        </p:nvSpPr>
        <p:spPr>
          <a:xfrm>
            <a:off x="755331" y="1143634"/>
            <a:ext cx="914845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Employee Performance Analysis Dashboard is a powerful tool that can transform the way organizations manage and develop their talent. By providing a comprehensive and data-driven approach to employee performance analysis, the dashboard can help organizations: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employee performance and engagement-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 talent identification and development-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 turnover and improve retention- Make better-informed talent management decisions-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efficiency and reduce manual effort</a:t>
            </a:r>
          </a:p>
          <a:p>
            <a:r>
              <a:rPr lang="en-US" dirty="0"/>
              <a:t> Promote a culture of data-driven decision-</a:t>
            </a:r>
            <a:r>
              <a:rPr lang="en-US" dirty="0" err="1"/>
              <a:t>makin</a:t>
            </a:r>
            <a:endParaRPr lang="en-US" dirty="0"/>
          </a:p>
          <a:p>
            <a:endParaRPr lang="en-US" dirty="0"/>
          </a:p>
          <a:p>
            <a:r>
              <a:rPr lang="en-US" dirty="0"/>
              <a:t>With its advanced analytics capabilities, interactive visualizations, and actionable recommendations, the dashboard can help organizations unlock the full potential of their workforce and drive business success.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E32A5D-03F5-E572-8215-2030E801644A}"/>
              </a:ext>
            </a:extLst>
          </p:cNvPr>
          <p:cNvSpPr txBox="1"/>
          <p:nvPr/>
        </p:nvSpPr>
        <p:spPr>
          <a:xfrm>
            <a:off x="600102" y="1469231"/>
            <a:ext cx="610483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As an HR Analyst, I need to design and implement an efficient and user-friendly employee performance analysis system in Excel to:1. Consolidate and standardize performance data from various sources (performance reviews, sales data, training records).</a:t>
            </a:r>
          </a:p>
          <a:p>
            <a:r>
              <a:rPr lang="en-US" dirty="0"/>
              <a:t>               2. Automate calculations for performance metrics (e.g., sales targets, customer satisfaction, training completion).</a:t>
            </a:r>
          </a:p>
          <a:p>
            <a:r>
              <a:rPr lang="en-US" dirty="0"/>
              <a:t>              3. Create a dynamic dashboard to visualize employee performance trends, strengths, and weaknesses.</a:t>
            </a:r>
          </a:p>
          <a:p>
            <a:r>
              <a:rPr lang="en-US" dirty="0"/>
              <a:t>               4. Identify top-performing employees and areas for improvement.</a:t>
            </a:r>
          </a:p>
          <a:p>
            <a:r>
              <a:rPr lang="en-US" dirty="0"/>
              <a:t>                5. Provide actionable insights for employee development, coaching, and performance improvement plans.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5" y="1695450"/>
            <a:ext cx="7924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HR departments often struggle to effectively analyze and visualize employee performance data.- Manual data entry and calculations can lead to errors and inconsistencies.- Difficulty in identifying trends, patterns, and correlations between performance metrics.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Challenges:1. Data collection and integration from various sources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Standardizing performance metrics and criteria.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Creating a user-friendly and dynamic dashboard for analysis and visualization.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Identifying key performance indicators (KPIs) and benchmarks.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Providing actionable insights for employee development and improvement.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ABCA67-7E8C-F609-5848-CCF29C43DA28}"/>
              </a:ext>
            </a:extLst>
          </p:cNvPr>
          <p:cNvSpPr txBox="1"/>
          <p:nvPr/>
        </p:nvSpPr>
        <p:spPr>
          <a:xfrm>
            <a:off x="723900" y="1620857"/>
            <a:ext cx="631094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end users for the Employee Performance Analysis Dashboard in Excel are likely to be: </a:t>
            </a:r>
          </a:p>
          <a:p>
            <a:r>
              <a:rPr lang="en-US" dirty="0"/>
              <a:t>*</a:t>
            </a:r>
            <a:r>
              <a:rPr lang="en-US" u="sng" dirty="0"/>
              <a:t>HR Generalists/Analysts:</a:t>
            </a:r>
            <a:r>
              <a:rPr lang="en-US" dirty="0"/>
              <a:t> Responsible for maintaining employee data, tracking performance, and providing insights to management.</a:t>
            </a:r>
          </a:p>
          <a:p>
            <a:r>
              <a:rPr lang="en-US" dirty="0"/>
              <a:t>*</a:t>
            </a:r>
            <a:r>
              <a:rPr lang="en-US" u="sng" dirty="0"/>
              <a:t>HR Managers</a:t>
            </a:r>
            <a:r>
              <a:rPr lang="en-US" dirty="0"/>
              <a:t>: Oversee employee development, performance management, and talent planning.</a:t>
            </a:r>
          </a:p>
          <a:p>
            <a:r>
              <a:rPr lang="en-US" dirty="0"/>
              <a:t>*</a:t>
            </a:r>
            <a:r>
              <a:rPr lang="en-US" u="sng" dirty="0"/>
              <a:t>Department Managers</a:t>
            </a:r>
            <a:r>
              <a:rPr lang="en-US" dirty="0"/>
              <a:t>: Supervise teams, set performance goals, and conduct regular performance reviews.</a:t>
            </a:r>
          </a:p>
          <a:p>
            <a:r>
              <a:rPr lang="en-US" dirty="0"/>
              <a:t>*</a:t>
            </a:r>
            <a:r>
              <a:rPr lang="en-US" u="sng" dirty="0"/>
              <a:t>Team Leads/Supervisors</a:t>
            </a:r>
            <a:r>
              <a:rPr lang="en-US" dirty="0"/>
              <a:t>: Monitor team performance, provide coaching, and identify development needs.</a:t>
            </a:r>
          </a:p>
          <a:p>
            <a:r>
              <a:rPr lang="en-US" dirty="0"/>
              <a:t> *</a:t>
            </a:r>
            <a:r>
              <a:rPr lang="en-US" u="sng" dirty="0"/>
              <a:t>Talent Management Specialists: </a:t>
            </a:r>
            <a:r>
              <a:rPr lang="en-US" dirty="0"/>
              <a:t>Focus on employee development, succession planning, and performance improvement.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FE0B8C-6AAC-6278-8763-E4C63FF80368}"/>
              </a:ext>
            </a:extLst>
          </p:cNvPr>
          <p:cNvSpPr txBox="1"/>
          <p:nvPr/>
        </p:nvSpPr>
        <p:spPr>
          <a:xfrm>
            <a:off x="3043583" y="1389162"/>
            <a:ext cx="610483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Solution : </a:t>
            </a:r>
            <a:r>
              <a:rPr lang="en-US" dirty="0"/>
              <a:t>A comprehensive and user-friendly Excel dashboard that consolidates employee performance data from various sources. Enables real-time tracking and updates for accurate and timely decision-making.</a:t>
            </a:r>
          </a:p>
          <a:p>
            <a:r>
              <a:rPr lang="en-US" b="1" dirty="0"/>
              <a:t>Value Proposition</a:t>
            </a:r>
            <a:r>
              <a:rPr lang="en-US" dirty="0"/>
              <a:t>: *</a:t>
            </a:r>
            <a:r>
              <a:rPr lang="en-US" u="sng" dirty="0"/>
              <a:t>Simplify Employee Performance Analysis</a:t>
            </a:r>
            <a:r>
              <a:rPr lang="en-US" dirty="0"/>
              <a:t>: Streamline data collection, calculation, and reporting processes, saving HR and management teams time and effort.- *</a:t>
            </a:r>
            <a:r>
              <a:rPr lang="en-US" u="sng" dirty="0"/>
              <a:t>Enhance Data-Driven Decision-Making</a:t>
            </a:r>
            <a:r>
              <a:rPr lang="en-US" dirty="0"/>
              <a:t>: Provide actionable insights and visualizations to inform talent development, performance improvement, and strategic decisions.</a:t>
            </a:r>
          </a:p>
          <a:p>
            <a:r>
              <a:rPr lang="en-US" dirty="0"/>
              <a:t>*</a:t>
            </a:r>
            <a:r>
              <a:rPr lang="en-US" u="sng" dirty="0"/>
              <a:t>Improve Employee Development</a:t>
            </a:r>
            <a:r>
              <a:rPr lang="en-US" dirty="0"/>
              <a:t>: Identify areas for improvement and opportunities for growth, enabling targeted coaching and development initiatives.</a:t>
            </a:r>
          </a:p>
          <a:p>
            <a:r>
              <a:rPr lang="en-US" dirty="0"/>
              <a:t> *</a:t>
            </a:r>
            <a:r>
              <a:rPr lang="en-US" u="sng" dirty="0"/>
              <a:t>Boost Productivity:</a:t>
            </a:r>
            <a:r>
              <a:rPr lang="en-US" dirty="0"/>
              <a:t> Enable HR and management teams to focus on strategic initiatives rather than manual data analysis and reporting.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4DD31-1A45-D6D0-8843-091CE11E4DC3}"/>
              </a:ext>
            </a:extLst>
          </p:cNvPr>
          <p:cNvSpPr txBox="1"/>
          <p:nvPr/>
        </p:nvSpPr>
        <p:spPr>
          <a:xfrm>
            <a:off x="755332" y="1353598"/>
            <a:ext cx="804406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Employee Performance Data Description: This dataset contains employee performance data across various dimensions, including: Employee Information: Employee ID , Name ,Job Title ,Department, 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Metrics: Sales Performance , Training and Development , Quality and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Evaluations : Performance Review Ratings (e.g., 1-5 scale) ,Review Comments and Feedback.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Goals and Objectives: Employee Goals and Objectives ,progress towards Goals (e.g., percentage complete)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Data :  Tenure (length of service) ,Promotions and Transfers ,Awards and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Data Size: Approximately 100-500 employees, with 10-20 performance metrics each. This dataset description outlines the types of data that will be used to power the Employee Performance Analysis Dashboard.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A176CE-991A-D213-227D-B7EFFF05AEAE}"/>
              </a:ext>
            </a:extLst>
          </p:cNvPr>
          <p:cNvSpPr txBox="1"/>
          <p:nvPr/>
        </p:nvSpPr>
        <p:spPr>
          <a:xfrm>
            <a:off x="1918597" y="1517385"/>
            <a:ext cx="681266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Automated Data Integration : </a:t>
            </a:r>
            <a:r>
              <a:rPr lang="en-US" dirty="0"/>
              <a:t>Seamless integration of data from various sources, eliminating manual data entry and reducing errors.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Interactive Visualizations :</a:t>
            </a:r>
            <a:r>
              <a:rPr lang="en-US" dirty="0"/>
              <a:t> Intuitive and dynamic dashboards, enabling users to explore and analyze data in real-time.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AI-Powered Insights </a:t>
            </a:r>
            <a:r>
              <a:rPr lang="en-US" dirty="0"/>
              <a:t>: Advanced analytics and machine learning algorithms providing predictive insights and recommendations for employee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Personalized Employee Profiles</a:t>
            </a:r>
            <a:r>
              <a:rPr lang="en-US" dirty="0"/>
              <a:t> : Comprehensive and customizable profiles showcasing individual employee performance, strengths, and areas for improvement.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Real-Time Performance Tracking</a:t>
            </a:r>
            <a:r>
              <a:rPr lang="en-US" dirty="0"/>
              <a:t>: Up-to-the-minute data and alerts enabling prompt action and coaching.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 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Guest User</cp:lastModifiedBy>
  <cp:revision>20</cp:revision>
  <dcterms:created xsi:type="dcterms:W3CDTF">2024-03-29T15:07:22Z</dcterms:created>
  <dcterms:modified xsi:type="dcterms:W3CDTF">2024-08-30T02:47:42Z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