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sldIdLst>
    <p:sldId id="256" r:id="rId3"/>
    <p:sldId id="257" r:id="rId4"/>
    <p:sldId id="260" r:id="rId5"/>
    <p:sldId id="271" r:id="rId6"/>
    <p:sldId id="272" r:id="rId7"/>
    <p:sldId id="261" r:id="rId8"/>
    <p:sldId id="264" r:id="rId9"/>
    <p:sldId id="262" r:id="rId10"/>
    <p:sldId id="265" r:id="rId11"/>
    <p:sldId id="273" r:id="rId12"/>
    <p:sldId id="277" r:id="rId13"/>
    <p:sldId id="275" r:id="rId14"/>
    <p:sldId id="276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F7568-9749-4B96-A7D5-A0EEF2D735D4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7EBA353-906D-4A96-88B8-27EEF88BF515}">
      <dgm:prSet phldrT="[Text]"/>
      <dgm:spPr/>
      <dgm:t>
        <a:bodyPr/>
        <a:lstStyle/>
        <a:p>
          <a:r>
            <a:rPr lang="en-IN" dirty="0"/>
            <a:t>High Performing Brand </a:t>
          </a:r>
        </a:p>
      </dgm:t>
    </dgm:pt>
    <dgm:pt modelId="{3FE5B27B-A7CA-467B-BCD1-86356E94E52C}" type="parTrans" cxnId="{275D1B6D-B003-43AF-9629-4B781CD78430}">
      <dgm:prSet/>
      <dgm:spPr/>
      <dgm:t>
        <a:bodyPr/>
        <a:lstStyle/>
        <a:p>
          <a:endParaRPr lang="en-IN"/>
        </a:p>
      </dgm:t>
    </dgm:pt>
    <dgm:pt modelId="{C52C8EDF-DD07-4F81-9C5A-969565CDB567}" type="sibTrans" cxnId="{275D1B6D-B003-43AF-9629-4B781CD78430}">
      <dgm:prSet/>
      <dgm:spPr/>
      <dgm:t>
        <a:bodyPr/>
        <a:lstStyle/>
        <a:p>
          <a:endParaRPr lang="en-IN"/>
        </a:p>
      </dgm:t>
    </dgm:pt>
    <dgm:pt modelId="{91A7FB71-241F-4D8B-8D5F-E237015E8FC3}">
      <dgm:prSet phldrT="[Text]"/>
      <dgm:spPr/>
      <dgm:t>
        <a:bodyPr/>
        <a:lstStyle/>
        <a:p>
          <a:r>
            <a:rPr lang="en-IN" dirty="0"/>
            <a:t>Brand D</a:t>
          </a:r>
        </a:p>
      </dgm:t>
    </dgm:pt>
    <dgm:pt modelId="{E8AAAE75-7034-4F06-B671-27819A343EC3}" type="parTrans" cxnId="{1DC94484-EDB3-4392-8AA8-E0163D607221}">
      <dgm:prSet/>
      <dgm:spPr/>
      <dgm:t>
        <a:bodyPr/>
        <a:lstStyle/>
        <a:p>
          <a:endParaRPr lang="en-IN"/>
        </a:p>
      </dgm:t>
    </dgm:pt>
    <dgm:pt modelId="{FDF4FE98-381C-45F6-ADBF-AA8F5E8BAAE7}" type="sibTrans" cxnId="{1DC94484-EDB3-4392-8AA8-E0163D607221}">
      <dgm:prSet/>
      <dgm:spPr/>
      <dgm:t>
        <a:bodyPr/>
        <a:lstStyle/>
        <a:p>
          <a:endParaRPr lang="en-IN"/>
        </a:p>
      </dgm:t>
    </dgm:pt>
    <dgm:pt modelId="{6D1820AF-3F71-41E8-BB54-CBF99C478C8B}">
      <dgm:prSet phldrT="[Text]"/>
      <dgm:spPr/>
      <dgm:t>
        <a:bodyPr/>
        <a:lstStyle/>
        <a:p>
          <a:r>
            <a:rPr lang="en-IN" dirty="0"/>
            <a:t>Moderate Brands</a:t>
          </a:r>
        </a:p>
      </dgm:t>
    </dgm:pt>
    <dgm:pt modelId="{0000896A-872B-4936-A2EA-C688513EE420}" type="parTrans" cxnId="{3F5D7E42-CEA9-431D-88EC-2ACCB6D47694}">
      <dgm:prSet/>
      <dgm:spPr/>
      <dgm:t>
        <a:bodyPr/>
        <a:lstStyle/>
        <a:p>
          <a:endParaRPr lang="en-IN"/>
        </a:p>
      </dgm:t>
    </dgm:pt>
    <dgm:pt modelId="{AE3513E8-AF38-4D3D-B698-A3E993C8A8AB}" type="sibTrans" cxnId="{3F5D7E42-CEA9-431D-88EC-2ACCB6D47694}">
      <dgm:prSet/>
      <dgm:spPr/>
      <dgm:t>
        <a:bodyPr/>
        <a:lstStyle/>
        <a:p>
          <a:endParaRPr lang="en-IN"/>
        </a:p>
      </dgm:t>
    </dgm:pt>
    <dgm:pt modelId="{3DE15E99-1EDE-4D2D-A29B-D60A409A5EA3}">
      <dgm:prSet phldrT="[Text]"/>
      <dgm:spPr/>
      <dgm:t>
        <a:bodyPr/>
        <a:lstStyle/>
        <a:p>
          <a:r>
            <a:rPr lang="en-IN" dirty="0"/>
            <a:t>Brand A, C, and Brand B</a:t>
          </a:r>
        </a:p>
      </dgm:t>
    </dgm:pt>
    <dgm:pt modelId="{C8F5C497-C29B-4A0E-9A1B-6A592933BB34}" type="parTrans" cxnId="{CFD4DF9A-C33D-4011-BB05-335E960DE225}">
      <dgm:prSet/>
      <dgm:spPr/>
      <dgm:t>
        <a:bodyPr/>
        <a:lstStyle/>
        <a:p>
          <a:endParaRPr lang="en-IN"/>
        </a:p>
      </dgm:t>
    </dgm:pt>
    <dgm:pt modelId="{E67AF948-AB94-4220-B7B2-424B61487022}" type="sibTrans" cxnId="{CFD4DF9A-C33D-4011-BB05-335E960DE225}">
      <dgm:prSet/>
      <dgm:spPr/>
      <dgm:t>
        <a:bodyPr/>
        <a:lstStyle/>
        <a:p>
          <a:endParaRPr lang="en-IN"/>
        </a:p>
      </dgm:t>
    </dgm:pt>
    <dgm:pt modelId="{B9F69467-02D5-4FF5-A76A-A2064D43156C}">
      <dgm:prSet phldrT="[Text]" custT="1"/>
      <dgm:spPr>
        <a:noFill/>
        <a:ln>
          <a:noFill/>
        </a:ln>
        <a:effectLst/>
      </dgm:spPr>
      <dgm:t>
        <a:bodyPr spcFirstLastPara="0" vert="horz" wrap="square" lIns="26670" tIns="26670" rIns="26670" bIns="26670" numCol="1" spcCol="1270" anchor="t" anchorCtr="0"/>
        <a:lstStyle/>
        <a:p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Cross</a:t>
          </a:r>
          <a:r>
            <a:rPr lang="en-IN" sz="1500" kern="1200" dirty="0"/>
            <a:t> </a:t>
          </a:r>
          <a:r>
            <a:rPr lang="en-IN" sz="1400" kern="1200" dirty="0">
              <a:solidFill>
                <a:srgbClr val="242424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Selling</a:t>
          </a:r>
          <a:r>
            <a:rPr lang="en-IN" sz="1500" kern="1200" dirty="0"/>
            <a:t> </a:t>
          </a:r>
        </a:p>
      </dgm:t>
    </dgm:pt>
    <dgm:pt modelId="{96AA7B0A-DCA3-41C7-A19F-795D15196D08}" type="parTrans" cxnId="{3F178C88-C3D2-4747-AF3E-F3BDF7C09C98}">
      <dgm:prSet/>
      <dgm:spPr/>
      <dgm:t>
        <a:bodyPr/>
        <a:lstStyle/>
        <a:p>
          <a:endParaRPr lang="en-IN"/>
        </a:p>
      </dgm:t>
    </dgm:pt>
    <dgm:pt modelId="{C4CB14B3-DFE1-4B57-BECC-3FAAA358F194}" type="sibTrans" cxnId="{3F178C88-C3D2-4747-AF3E-F3BDF7C09C98}">
      <dgm:prSet/>
      <dgm:spPr/>
      <dgm:t>
        <a:bodyPr/>
        <a:lstStyle/>
        <a:p>
          <a:endParaRPr lang="en-IN"/>
        </a:p>
      </dgm:t>
    </dgm:pt>
    <dgm:pt modelId="{C8122637-7361-47E4-B09E-42A4457A1D59}">
      <dgm:prSet phldrT="[Text]"/>
      <dgm:spPr/>
      <dgm:t>
        <a:bodyPr/>
        <a:lstStyle/>
        <a:p>
          <a:r>
            <a:rPr lang="en-IN" dirty="0"/>
            <a:t>Low Performer</a:t>
          </a:r>
        </a:p>
      </dgm:t>
    </dgm:pt>
    <dgm:pt modelId="{6A306AAB-7B31-4F55-9961-926EBC08B226}" type="parTrans" cxnId="{50B961CA-56FC-40CC-BCCD-06BFBA34FB2F}">
      <dgm:prSet/>
      <dgm:spPr/>
      <dgm:t>
        <a:bodyPr/>
        <a:lstStyle/>
        <a:p>
          <a:endParaRPr lang="en-IN"/>
        </a:p>
      </dgm:t>
    </dgm:pt>
    <dgm:pt modelId="{F687BD24-1D0D-44FB-A300-3CEA34170211}" type="sibTrans" cxnId="{50B961CA-56FC-40CC-BCCD-06BFBA34FB2F}">
      <dgm:prSet/>
      <dgm:spPr/>
      <dgm:t>
        <a:bodyPr/>
        <a:lstStyle/>
        <a:p>
          <a:endParaRPr lang="en-IN"/>
        </a:p>
      </dgm:t>
    </dgm:pt>
    <dgm:pt modelId="{9B54A9E8-279C-4F76-995E-7A3E06417C9E}">
      <dgm:prSet phldrT="[Text]"/>
      <dgm:spPr/>
      <dgm:t>
        <a:bodyPr/>
        <a:lstStyle/>
        <a:p>
          <a:r>
            <a:rPr lang="en-IN" dirty="0"/>
            <a:t>Brand E</a:t>
          </a:r>
        </a:p>
      </dgm:t>
    </dgm:pt>
    <dgm:pt modelId="{7DC22808-D98F-407A-8B12-3C17A23C74E3}" type="parTrans" cxnId="{718811A0-666E-4A96-BFF4-BA6F11290D9E}">
      <dgm:prSet/>
      <dgm:spPr/>
      <dgm:t>
        <a:bodyPr/>
        <a:lstStyle/>
        <a:p>
          <a:endParaRPr lang="en-IN"/>
        </a:p>
      </dgm:t>
    </dgm:pt>
    <dgm:pt modelId="{17FA6165-268E-4791-A285-D7CC6702C1A3}" type="sibTrans" cxnId="{718811A0-666E-4A96-BFF4-BA6F11290D9E}">
      <dgm:prSet/>
      <dgm:spPr/>
      <dgm:t>
        <a:bodyPr/>
        <a:lstStyle/>
        <a:p>
          <a:endParaRPr lang="en-IN"/>
        </a:p>
      </dgm:t>
    </dgm:pt>
    <dgm:pt modelId="{9691B073-49B4-4496-A7DD-5AD84DCB7A68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Reposition and Rebrand</a:t>
          </a:r>
        </a:p>
      </dgm:t>
    </dgm:pt>
    <dgm:pt modelId="{85CE74E2-929F-4E35-93E0-8BA1F3994A37}" type="parTrans" cxnId="{CFD9F9F4-46A7-4B73-B6E6-4C36314B7FDF}">
      <dgm:prSet/>
      <dgm:spPr/>
      <dgm:t>
        <a:bodyPr/>
        <a:lstStyle/>
        <a:p>
          <a:endParaRPr lang="en-IN"/>
        </a:p>
      </dgm:t>
    </dgm:pt>
    <dgm:pt modelId="{425CCF57-E2AA-4BAA-AC46-9F812FCA2E94}" type="sibTrans" cxnId="{CFD9F9F4-46A7-4B73-B6E6-4C36314B7FDF}">
      <dgm:prSet/>
      <dgm:spPr/>
      <dgm:t>
        <a:bodyPr/>
        <a:lstStyle/>
        <a:p>
          <a:endParaRPr lang="en-IN"/>
        </a:p>
      </dgm:t>
    </dgm:pt>
    <dgm:pt modelId="{A0C800B2-617D-48B8-B547-EB26D1B57F0A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Increasing Product Variants</a:t>
          </a:r>
        </a:p>
      </dgm:t>
    </dgm:pt>
    <dgm:pt modelId="{1DB22A3E-BF6E-4553-8DEA-F02AB0C209EA}" type="sibTrans" cxnId="{91379EFE-C6E4-48FF-8474-8191072F31C3}">
      <dgm:prSet/>
      <dgm:spPr/>
      <dgm:t>
        <a:bodyPr/>
        <a:lstStyle/>
        <a:p>
          <a:endParaRPr lang="en-IN"/>
        </a:p>
      </dgm:t>
    </dgm:pt>
    <dgm:pt modelId="{0182BEAD-7471-49A6-A924-CE6DB3BFC3F7}" type="parTrans" cxnId="{91379EFE-C6E4-48FF-8474-8191072F31C3}">
      <dgm:prSet/>
      <dgm:spPr/>
      <dgm:t>
        <a:bodyPr/>
        <a:lstStyle/>
        <a:p>
          <a:endParaRPr lang="en-IN"/>
        </a:p>
      </dgm:t>
    </dgm:pt>
    <dgm:pt modelId="{46DDCD07-7265-41DA-9E6E-1A02C48A146C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Targeting High Spending Customers</a:t>
          </a:r>
        </a:p>
      </dgm:t>
    </dgm:pt>
    <dgm:pt modelId="{30DB8210-F328-442A-BEE0-D5B8B9A504BC}" type="parTrans" cxnId="{254B500D-44B0-4BBD-BBAD-F36BD2D2A2C6}">
      <dgm:prSet/>
      <dgm:spPr/>
      <dgm:t>
        <a:bodyPr/>
        <a:lstStyle/>
        <a:p>
          <a:endParaRPr lang="en-IN"/>
        </a:p>
      </dgm:t>
    </dgm:pt>
    <dgm:pt modelId="{2ED69749-374A-4CD2-8FC4-B50305CF41C0}" type="sibTrans" cxnId="{254B500D-44B0-4BBD-BBAD-F36BD2D2A2C6}">
      <dgm:prSet/>
      <dgm:spPr/>
      <dgm:t>
        <a:bodyPr/>
        <a:lstStyle/>
        <a:p>
          <a:endParaRPr lang="en-IN"/>
        </a:p>
      </dgm:t>
    </dgm:pt>
    <dgm:pt modelId="{112A41C3-26EF-4D0C-8DDE-8A8952905ED2}">
      <dgm:prSet phldrT="[Text]" custT="1"/>
      <dgm:spPr>
        <a:noFill/>
        <a:ln>
          <a:noFill/>
        </a:ln>
        <a:effectLst/>
      </dgm:spPr>
      <dgm:t>
        <a:bodyPr spcFirstLastPara="0" vert="horz" wrap="square" lIns="26670" tIns="26670" rIns="26670" bIns="26670" numCol="1" spcCol="1270" anchor="t" anchorCtr="0"/>
        <a:lstStyle/>
        <a:p>
          <a:r>
            <a:rPr lang="en-IN" sz="15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Volume</a:t>
          </a:r>
          <a:r>
            <a:rPr lang="en-IN" sz="1500" kern="1200" dirty="0"/>
            <a:t> </a:t>
          </a:r>
          <a:r>
            <a:rPr lang="en-IN" sz="1400" kern="1200" dirty="0">
              <a:solidFill>
                <a:srgbClr val="242424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Discounts</a:t>
          </a:r>
        </a:p>
      </dgm:t>
    </dgm:pt>
    <dgm:pt modelId="{1DF8246B-9D38-4976-8A6F-DA1461B12C85}" type="parTrans" cxnId="{20EF2ACD-BAA0-4B9D-BF7F-7E7E91020D83}">
      <dgm:prSet/>
      <dgm:spPr/>
      <dgm:t>
        <a:bodyPr/>
        <a:lstStyle/>
        <a:p>
          <a:endParaRPr lang="en-IN"/>
        </a:p>
      </dgm:t>
    </dgm:pt>
    <dgm:pt modelId="{17CE8B53-4CC4-4481-9CB7-8093A52B67C2}" type="sibTrans" cxnId="{20EF2ACD-BAA0-4B9D-BF7F-7E7E91020D83}">
      <dgm:prSet/>
      <dgm:spPr/>
      <dgm:t>
        <a:bodyPr/>
        <a:lstStyle/>
        <a:p>
          <a:endParaRPr lang="en-IN"/>
        </a:p>
      </dgm:t>
    </dgm:pt>
    <dgm:pt modelId="{753588B1-DFFF-4A51-B6AF-8D86ECC840F0}">
      <dgm:prSet phldrT="[Text]"/>
      <dgm:spPr>
        <a:noFill/>
        <a:ln>
          <a:noFill/>
        </a:ln>
        <a:effectLst/>
      </dgm:spPr>
      <dgm:t>
        <a:bodyPr spcFirstLastPara="0" vert="horz" wrap="square" lIns="26670" tIns="26670" rIns="26670" bIns="26670" numCol="1" spcCol="1270" anchor="t" anchorCtr="0"/>
        <a:lstStyle/>
        <a:p>
          <a:endParaRPr lang="en-IN" sz="1500" kern="1200" dirty="0"/>
        </a:p>
      </dgm:t>
    </dgm:pt>
    <dgm:pt modelId="{38DA688F-54EE-4FE3-B5BE-A1B321236E47}" type="parTrans" cxnId="{38D2313D-8512-4DD5-BEFD-71C57229A38A}">
      <dgm:prSet/>
      <dgm:spPr/>
      <dgm:t>
        <a:bodyPr/>
        <a:lstStyle/>
        <a:p>
          <a:endParaRPr lang="en-IN"/>
        </a:p>
      </dgm:t>
    </dgm:pt>
    <dgm:pt modelId="{E28FE11E-D7A6-4280-83FB-A1B88D7A1FF5}" type="sibTrans" cxnId="{38D2313D-8512-4DD5-BEFD-71C57229A38A}">
      <dgm:prSet/>
      <dgm:spPr/>
      <dgm:t>
        <a:bodyPr/>
        <a:lstStyle/>
        <a:p>
          <a:endParaRPr lang="en-IN"/>
        </a:p>
      </dgm:t>
    </dgm:pt>
    <dgm:pt modelId="{6F45EDC9-EE92-4D2A-AD83-2F73EA9019A4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Discount Strategies</a:t>
          </a:r>
        </a:p>
      </dgm:t>
    </dgm:pt>
    <dgm:pt modelId="{3AD16C1D-3EEE-4D9D-8412-37FD032B9BC6}" type="parTrans" cxnId="{AC67AE86-1EEA-451C-BD1F-517B11724B5D}">
      <dgm:prSet/>
      <dgm:spPr/>
      <dgm:t>
        <a:bodyPr/>
        <a:lstStyle/>
        <a:p>
          <a:endParaRPr lang="en-IN"/>
        </a:p>
      </dgm:t>
    </dgm:pt>
    <dgm:pt modelId="{7B6E4610-9A1F-4744-B320-7D093AEDB62F}" type="sibTrans" cxnId="{AC67AE86-1EEA-451C-BD1F-517B11724B5D}">
      <dgm:prSet/>
      <dgm:spPr/>
      <dgm:t>
        <a:bodyPr/>
        <a:lstStyle/>
        <a:p>
          <a:endParaRPr lang="en-IN"/>
        </a:p>
      </dgm:t>
    </dgm:pt>
    <dgm:pt modelId="{7673D032-FAD3-4C70-9091-CAB230ED8554}" type="pres">
      <dgm:prSet presAssocID="{B0FF7568-9749-4B96-A7D5-A0EEF2D735D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328254DC-4F4C-43C7-A8BE-DFB807862B7E}" type="pres">
      <dgm:prSet presAssocID="{A7EBA353-906D-4A96-88B8-27EEF88BF515}" presName="composite" presStyleCnt="0"/>
      <dgm:spPr/>
    </dgm:pt>
    <dgm:pt modelId="{F46A0AA2-A701-4AA1-81A9-41854BBA9869}" type="pres">
      <dgm:prSet presAssocID="{A7EBA353-906D-4A96-88B8-27EEF88BF515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0E71AFDA-1B24-47AF-AD06-1A33E4CFB382}" type="pres">
      <dgm:prSet presAssocID="{A7EBA353-906D-4A96-88B8-27EEF88BF515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224D1E44-A0A3-407E-9711-DB27CAB8BBA6}" type="pres">
      <dgm:prSet presAssocID="{A7EBA353-906D-4A96-88B8-27EEF88BF515}" presName="Accent" presStyleLbl="parChTrans1D1" presStyleIdx="0" presStyleCnt="3"/>
      <dgm:spPr/>
    </dgm:pt>
    <dgm:pt modelId="{BE60BE84-EBFC-454C-B21F-331694AAB39A}" type="pres">
      <dgm:prSet presAssocID="{A7EBA353-906D-4A96-88B8-27EEF88BF515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810AF361-07BF-4163-A060-3DCF06DF6495}" type="pres">
      <dgm:prSet presAssocID="{C52C8EDF-DD07-4F81-9C5A-969565CDB567}" presName="sibTrans" presStyleCnt="0"/>
      <dgm:spPr/>
    </dgm:pt>
    <dgm:pt modelId="{1CBCF395-42A3-479B-AA7A-B1F637054297}" type="pres">
      <dgm:prSet presAssocID="{6D1820AF-3F71-41E8-BB54-CBF99C478C8B}" presName="composite" presStyleCnt="0"/>
      <dgm:spPr/>
    </dgm:pt>
    <dgm:pt modelId="{437E11A1-68C9-4839-8C5A-B2A32AFCF374}" type="pres">
      <dgm:prSet presAssocID="{6D1820AF-3F71-41E8-BB54-CBF99C478C8B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07A0B37-FFC9-4298-AE16-0EBC74C8E6C4}" type="pres">
      <dgm:prSet presAssocID="{6D1820AF-3F71-41E8-BB54-CBF99C478C8B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5755CEE3-373F-44F3-A8AE-43B91E2C7BC9}" type="pres">
      <dgm:prSet presAssocID="{6D1820AF-3F71-41E8-BB54-CBF99C478C8B}" presName="Accent" presStyleLbl="parChTrans1D1" presStyleIdx="1" presStyleCnt="3"/>
      <dgm:spPr/>
    </dgm:pt>
    <dgm:pt modelId="{28336737-972E-4E72-8EF5-84880C0E4FD8}" type="pres">
      <dgm:prSet presAssocID="{6D1820AF-3F71-41E8-BB54-CBF99C478C8B}" presName="Child" presStyleLbl="revTx" presStyleIdx="3" presStyleCnt="6">
        <dgm:presLayoutVars>
          <dgm:chMax val="0"/>
          <dgm:chPref val="0"/>
          <dgm:bulletEnabled val="1"/>
        </dgm:presLayoutVars>
      </dgm:prSet>
      <dgm:spPr>
        <a:xfrm>
          <a:off x="0" y="1834696"/>
          <a:ext cx="5348749" cy="905842"/>
        </a:xfrm>
        <a:prstGeom prst="rect">
          <a:avLst/>
        </a:prstGeom>
      </dgm:spPr>
    </dgm:pt>
    <dgm:pt modelId="{79223436-24D8-473B-B0EA-F1432CD8249A}" type="pres">
      <dgm:prSet presAssocID="{AE3513E8-AF38-4D3D-B698-A3E993C8A8AB}" presName="sibTrans" presStyleCnt="0"/>
      <dgm:spPr/>
    </dgm:pt>
    <dgm:pt modelId="{A95EFEB9-DAAB-47FA-940A-DE9F2147E085}" type="pres">
      <dgm:prSet presAssocID="{C8122637-7361-47E4-B09E-42A4457A1D59}" presName="composite" presStyleCnt="0"/>
      <dgm:spPr/>
    </dgm:pt>
    <dgm:pt modelId="{BF9EA38F-F037-4EB1-9067-4E59F9F916B1}" type="pres">
      <dgm:prSet presAssocID="{C8122637-7361-47E4-B09E-42A4457A1D59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AC665414-565F-4FD5-8F88-F328BB522990}" type="pres">
      <dgm:prSet presAssocID="{C8122637-7361-47E4-B09E-42A4457A1D59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E2256771-B110-4D31-965D-60B5E2B05C3A}" type="pres">
      <dgm:prSet presAssocID="{C8122637-7361-47E4-B09E-42A4457A1D59}" presName="Accent" presStyleLbl="parChTrans1D1" presStyleIdx="2" presStyleCnt="3"/>
      <dgm:spPr/>
    </dgm:pt>
    <dgm:pt modelId="{236E0943-2536-42FF-AF17-4E6168028FBD}" type="pres">
      <dgm:prSet presAssocID="{C8122637-7361-47E4-B09E-42A4457A1D59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254B500D-44B0-4BBD-BBAD-F36BD2D2A2C6}" srcId="{A7EBA353-906D-4A96-88B8-27EEF88BF515}" destId="{46DDCD07-7265-41DA-9E6E-1A02C48A146C}" srcOrd="2" destOrd="0" parTransId="{30DB8210-F328-442A-BEE0-D5B8B9A504BC}" sibTransId="{2ED69749-374A-4CD2-8FC4-B50305CF41C0}"/>
    <dgm:cxn modelId="{679E1921-9919-4B81-A7C3-E57F7EC8C38D}" type="presOf" srcId="{A7EBA353-906D-4A96-88B8-27EEF88BF515}" destId="{0E71AFDA-1B24-47AF-AD06-1A33E4CFB382}" srcOrd="0" destOrd="0" presId="urn:microsoft.com/office/officeart/2011/layout/TabList"/>
    <dgm:cxn modelId="{0E6E9A34-C6AB-4459-A8A9-3523DEC8FB38}" type="presOf" srcId="{B0FF7568-9749-4B96-A7D5-A0EEF2D735D4}" destId="{7673D032-FAD3-4C70-9091-CAB230ED8554}" srcOrd="0" destOrd="0" presId="urn:microsoft.com/office/officeart/2011/layout/TabList"/>
    <dgm:cxn modelId="{38D2313D-8512-4DD5-BEFD-71C57229A38A}" srcId="{6D1820AF-3F71-41E8-BB54-CBF99C478C8B}" destId="{753588B1-DFFF-4A51-B6AF-8D86ECC840F0}" srcOrd="3" destOrd="0" parTransId="{38DA688F-54EE-4FE3-B5BE-A1B321236E47}" sibTransId="{E28FE11E-D7A6-4280-83FB-A1B88D7A1FF5}"/>
    <dgm:cxn modelId="{3F5D7E42-CEA9-431D-88EC-2ACCB6D47694}" srcId="{B0FF7568-9749-4B96-A7D5-A0EEF2D735D4}" destId="{6D1820AF-3F71-41E8-BB54-CBF99C478C8B}" srcOrd="1" destOrd="0" parTransId="{0000896A-872B-4936-A2EA-C688513EE420}" sibTransId="{AE3513E8-AF38-4D3D-B698-A3E993C8A8AB}"/>
    <dgm:cxn modelId="{E3B85743-E251-4A86-BB92-B362D13E92FE}" type="presOf" srcId="{112A41C3-26EF-4D0C-8DDE-8A8952905ED2}" destId="{28336737-972E-4E72-8EF5-84880C0E4FD8}" srcOrd="0" destOrd="1" presId="urn:microsoft.com/office/officeart/2011/layout/TabList"/>
    <dgm:cxn modelId="{275D1B6D-B003-43AF-9629-4B781CD78430}" srcId="{B0FF7568-9749-4B96-A7D5-A0EEF2D735D4}" destId="{A7EBA353-906D-4A96-88B8-27EEF88BF515}" srcOrd="0" destOrd="0" parTransId="{3FE5B27B-A7CA-467B-BCD1-86356E94E52C}" sibTransId="{C52C8EDF-DD07-4F81-9C5A-969565CDB567}"/>
    <dgm:cxn modelId="{F57B8173-AD17-415B-8C9D-F6F5A6514497}" type="presOf" srcId="{9691B073-49B4-4496-A7DD-5AD84DCB7A68}" destId="{236E0943-2536-42FF-AF17-4E6168028FBD}" srcOrd="0" destOrd="0" presId="urn:microsoft.com/office/officeart/2011/layout/TabList"/>
    <dgm:cxn modelId="{2A513977-934C-4D1B-A7C1-4FC1971D4002}" type="presOf" srcId="{C8122637-7361-47E4-B09E-42A4457A1D59}" destId="{AC665414-565F-4FD5-8F88-F328BB522990}" srcOrd="0" destOrd="0" presId="urn:microsoft.com/office/officeart/2011/layout/TabList"/>
    <dgm:cxn modelId="{1DC94484-EDB3-4392-8AA8-E0163D607221}" srcId="{A7EBA353-906D-4A96-88B8-27EEF88BF515}" destId="{91A7FB71-241F-4D8B-8D5F-E237015E8FC3}" srcOrd="0" destOrd="0" parTransId="{E8AAAE75-7034-4F06-B671-27819A343EC3}" sibTransId="{FDF4FE98-381C-45F6-ADBF-AA8F5E8BAAE7}"/>
    <dgm:cxn modelId="{AC67AE86-1EEA-451C-BD1F-517B11724B5D}" srcId="{C8122637-7361-47E4-B09E-42A4457A1D59}" destId="{6F45EDC9-EE92-4D2A-AD83-2F73EA9019A4}" srcOrd="2" destOrd="0" parTransId="{3AD16C1D-3EEE-4D9D-8412-37FD032B9BC6}" sibTransId="{7B6E4610-9A1F-4744-B320-7D093AEDB62F}"/>
    <dgm:cxn modelId="{3F178C88-C3D2-4747-AF3E-F3BDF7C09C98}" srcId="{6D1820AF-3F71-41E8-BB54-CBF99C478C8B}" destId="{B9F69467-02D5-4FF5-A76A-A2064D43156C}" srcOrd="1" destOrd="0" parTransId="{96AA7B0A-DCA3-41C7-A19F-795D15196D08}" sibTransId="{C4CB14B3-DFE1-4B57-BECC-3FAAA358F194}"/>
    <dgm:cxn modelId="{00F1EE8B-9E11-4767-94C7-69F4E6229C08}" type="presOf" srcId="{6F45EDC9-EE92-4D2A-AD83-2F73EA9019A4}" destId="{236E0943-2536-42FF-AF17-4E6168028FBD}" srcOrd="0" destOrd="1" presId="urn:microsoft.com/office/officeart/2011/layout/TabList"/>
    <dgm:cxn modelId="{8088B691-2519-4BAA-B861-182DD8241DAD}" type="presOf" srcId="{753588B1-DFFF-4A51-B6AF-8D86ECC840F0}" destId="{28336737-972E-4E72-8EF5-84880C0E4FD8}" srcOrd="0" destOrd="2" presId="urn:microsoft.com/office/officeart/2011/layout/TabList"/>
    <dgm:cxn modelId="{B9BD9F97-EFBE-4344-829C-97398F037BFB}" type="presOf" srcId="{9B54A9E8-279C-4F76-995E-7A3E06417C9E}" destId="{BF9EA38F-F037-4EB1-9067-4E59F9F916B1}" srcOrd="0" destOrd="0" presId="urn:microsoft.com/office/officeart/2011/layout/TabList"/>
    <dgm:cxn modelId="{BF4DAE99-BBA4-440B-B121-51ECA26C816D}" type="presOf" srcId="{6D1820AF-3F71-41E8-BB54-CBF99C478C8B}" destId="{107A0B37-FFC9-4298-AE16-0EBC74C8E6C4}" srcOrd="0" destOrd="0" presId="urn:microsoft.com/office/officeart/2011/layout/TabList"/>
    <dgm:cxn modelId="{CFD4DF9A-C33D-4011-BB05-335E960DE225}" srcId="{6D1820AF-3F71-41E8-BB54-CBF99C478C8B}" destId="{3DE15E99-1EDE-4D2D-A29B-D60A409A5EA3}" srcOrd="0" destOrd="0" parTransId="{C8F5C497-C29B-4A0E-9A1B-6A592933BB34}" sibTransId="{E67AF948-AB94-4220-B7B2-424B61487022}"/>
    <dgm:cxn modelId="{718811A0-666E-4A96-BFF4-BA6F11290D9E}" srcId="{C8122637-7361-47E4-B09E-42A4457A1D59}" destId="{9B54A9E8-279C-4F76-995E-7A3E06417C9E}" srcOrd="0" destOrd="0" parTransId="{7DC22808-D98F-407A-8B12-3C17A23C74E3}" sibTransId="{17FA6165-268E-4791-A285-D7CC6702C1A3}"/>
    <dgm:cxn modelId="{C9911FA1-9D3C-43F4-B79D-DA72F65FEC6A}" type="presOf" srcId="{46DDCD07-7265-41DA-9E6E-1A02C48A146C}" destId="{BE60BE84-EBFC-454C-B21F-331694AAB39A}" srcOrd="0" destOrd="1" presId="urn:microsoft.com/office/officeart/2011/layout/TabList"/>
    <dgm:cxn modelId="{50B961CA-56FC-40CC-BCCD-06BFBA34FB2F}" srcId="{B0FF7568-9749-4B96-A7D5-A0EEF2D735D4}" destId="{C8122637-7361-47E4-B09E-42A4457A1D59}" srcOrd="2" destOrd="0" parTransId="{6A306AAB-7B31-4F55-9961-926EBC08B226}" sibTransId="{F687BD24-1D0D-44FB-A300-3CEA34170211}"/>
    <dgm:cxn modelId="{20EF2ACD-BAA0-4B9D-BF7F-7E7E91020D83}" srcId="{6D1820AF-3F71-41E8-BB54-CBF99C478C8B}" destId="{112A41C3-26EF-4D0C-8DDE-8A8952905ED2}" srcOrd="2" destOrd="0" parTransId="{1DF8246B-9D38-4976-8A6F-DA1461B12C85}" sibTransId="{17CE8B53-4CC4-4481-9CB7-8093A52B67C2}"/>
    <dgm:cxn modelId="{1696A8D1-0197-49E6-AB40-56734000DC01}" type="presOf" srcId="{91A7FB71-241F-4D8B-8D5F-E237015E8FC3}" destId="{F46A0AA2-A701-4AA1-81A9-41854BBA9869}" srcOrd="0" destOrd="0" presId="urn:microsoft.com/office/officeart/2011/layout/TabList"/>
    <dgm:cxn modelId="{0799E8E4-BEC3-4BE6-8048-1422CB73EE30}" type="presOf" srcId="{A0C800B2-617D-48B8-B547-EB26D1B57F0A}" destId="{BE60BE84-EBFC-454C-B21F-331694AAB39A}" srcOrd="0" destOrd="0" presId="urn:microsoft.com/office/officeart/2011/layout/TabList"/>
    <dgm:cxn modelId="{9B1332EA-B92E-4B5F-99F4-5E403345BC10}" type="presOf" srcId="{B9F69467-02D5-4FF5-A76A-A2064D43156C}" destId="{28336737-972E-4E72-8EF5-84880C0E4FD8}" srcOrd="0" destOrd="0" presId="urn:microsoft.com/office/officeart/2011/layout/TabList"/>
    <dgm:cxn modelId="{CFD9F9F4-46A7-4B73-B6E6-4C36314B7FDF}" srcId="{C8122637-7361-47E4-B09E-42A4457A1D59}" destId="{9691B073-49B4-4496-A7DD-5AD84DCB7A68}" srcOrd="1" destOrd="0" parTransId="{85CE74E2-929F-4E35-93E0-8BA1F3994A37}" sibTransId="{425CCF57-E2AA-4BAA-AC46-9F812FCA2E94}"/>
    <dgm:cxn modelId="{CE6FC9F8-BDF9-416A-921C-0412722309A3}" type="presOf" srcId="{3DE15E99-1EDE-4D2D-A29B-D60A409A5EA3}" destId="{437E11A1-68C9-4839-8C5A-B2A32AFCF374}" srcOrd="0" destOrd="0" presId="urn:microsoft.com/office/officeart/2011/layout/TabList"/>
    <dgm:cxn modelId="{91379EFE-C6E4-48FF-8474-8191072F31C3}" srcId="{A7EBA353-906D-4A96-88B8-27EEF88BF515}" destId="{A0C800B2-617D-48B8-B547-EB26D1B57F0A}" srcOrd="1" destOrd="0" parTransId="{0182BEAD-7471-49A6-A924-CE6DB3BFC3F7}" sibTransId="{1DB22A3E-BF6E-4553-8DEA-F02AB0C209EA}"/>
    <dgm:cxn modelId="{035A3C68-E56D-4FC8-9456-B4ABDAF3DE8C}" type="presParOf" srcId="{7673D032-FAD3-4C70-9091-CAB230ED8554}" destId="{328254DC-4F4C-43C7-A8BE-DFB807862B7E}" srcOrd="0" destOrd="0" presId="urn:microsoft.com/office/officeart/2011/layout/TabList"/>
    <dgm:cxn modelId="{A236369D-256A-4CDF-9571-B8CEF44A08C6}" type="presParOf" srcId="{328254DC-4F4C-43C7-A8BE-DFB807862B7E}" destId="{F46A0AA2-A701-4AA1-81A9-41854BBA9869}" srcOrd="0" destOrd="0" presId="urn:microsoft.com/office/officeart/2011/layout/TabList"/>
    <dgm:cxn modelId="{9D84900D-E09C-44BB-858C-E6174BD3DD1D}" type="presParOf" srcId="{328254DC-4F4C-43C7-A8BE-DFB807862B7E}" destId="{0E71AFDA-1B24-47AF-AD06-1A33E4CFB382}" srcOrd="1" destOrd="0" presId="urn:microsoft.com/office/officeart/2011/layout/TabList"/>
    <dgm:cxn modelId="{EDA207AA-C0B9-488C-9583-18CE76EF1BAC}" type="presParOf" srcId="{328254DC-4F4C-43C7-A8BE-DFB807862B7E}" destId="{224D1E44-A0A3-407E-9711-DB27CAB8BBA6}" srcOrd="2" destOrd="0" presId="urn:microsoft.com/office/officeart/2011/layout/TabList"/>
    <dgm:cxn modelId="{ADF25254-D0D3-42BF-ABEB-34A72C4A45C3}" type="presParOf" srcId="{7673D032-FAD3-4C70-9091-CAB230ED8554}" destId="{BE60BE84-EBFC-454C-B21F-331694AAB39A}" srcOrd="1" destOrd="0" presId="urn:microsoft.com/office/officeart/2011/layout/TabList"/>
    <dgm:cxn modelId="{EBB44A27-C0EA-4EE7-8D11-5AAB73CB7121}" type="presParOf" srcId="{7673D032-FAD3-4C70-9091-CAB230ED8554}" destId="{810AF361-07BF-4163-A060-3DCF06DF6495}" srcOrd="2" destOrd="0" presId="urn:microsoft.com/office/officeart/2011/layout/TabList"/>
    <dgm:cxn modelId="{B4C27330-A325-498B-A5F4-A1B82208D6DB}" type="presParOf" srcId="{7673D032-FAD3-4C70-9091-CAB230ED8554}" destId="{1CBCF395-42A3-479B-AA7A-B1F637054297}" srcOrd="3" destOrd="0" presId="urn:microsoft.com/office/officeart/2011/layout/TabList"/>
    <dgm:cxn modelId="{B6B56C48-6E9D-4861-841A-E243F096ECAC}" type="presParOf" srcId="{1CBCF395-42A3-479B-AA7A-B1F637054297}" destId="{437E11A1-68C9-4839-8C5A-B2A32AFCF374}" srcOrd="0" destOrd="0" presId="urn:microsoft.com/office/officeart/2011/layout/TabList"/>
    <dgm:cxn modelId="{91A65AA3-B8A2-4887-8496-135803B3B5FD}" type="presParOf" srcId="{1CBCF395-42A3-479B-AA7A-B1F637054297}" destId="{107A0B37-FFC9-4298-AE16-0EBC74C8E6C4}" srcOrd="1" destOrd="0" presId="urn:microsoft.com/office/officeart/2011/layout/TabList"/>
    <dgm:cxn modelId="{8303F1D6-8EC6-4391-8B69-7EAAC99232DB}" type="presParOf" srcId="{1CBCF395-42A3-479B-AA7A-B1F637054297}" destId="{5755CEE3-373F-44F3-A8AE-43B91E2C7BC9}" srcOrd="2" destOrd="0" presId="urn:microsoft.com/office/officeart/2011/layout/TabList"/>
    <dgm:cxn modelId="{9D506184-5436-4A1D-ACC0-A28BAB9EB5FE}" type="presParOf" srcId="{7673D032-FAD3-4C70-9091-CAB230ED8554}" destId="{28336737-972E-4E72-8EF5-84880C0E4FD8}" srcOrd="4" destOrd="0" presId="urn:microsoft.com/office/officeart/2011/layout/TabList"/>
    <dgm:cxn modelId="{F245C8B6-FFAD-42C5-9223-DA2793EB22BA}" type="presParOf" srcId="{7673D032-FAD3-4C70-9091-CAB230ED8554}" destId="{79223436-24D8-473B-B0EA-F1432CD8249A}" srcOrd="5" destOrd="0" presId="urn:microsoft.com/office/officeart/2011/layout/TabList"/>
    <dgm:cxn modelId="{80A6F2CC-62CA-40E6-B8BF-C53A190AA231}" type="presParOf" srcId="{7673D032-FAD3-4C70-9091-CAB230ED8554}" destId="{A95EFEB9-DAAB-47FA-940A-DE9F2147E085}" srcOrd="6" destOrd="0" presId="urn:microsoft.com/office/officeart/2011/layout/TabList"/>
    <dgm:cxn modelId="{A190DF06-224B-49ED-9994-209A67AD8B1E}" type="presParOf" srcId="{A95EFEB9-DAAB-47FA-940A-DE9F2147E085}" destId="{BF9EA38F-F037-4EB1-9067-4E59F9F916B1}" srcOrd="0" destOrd="0" presId="urn:microsoft.com/office/officeart/2011/layout/TabList"/>
    <dgm:cxn modelId="{3A970249-515C-4CAA-B857-EE6F88CFF01F}" type="presParOf" srcId="{A95EFEB9-DAAB-47FA-940A-DE9F2147E085}" destId="{AC665414-565F-4FD5-8F88-F328BB522990}" srcOrd="1" destOrd="0" presId="urn:microsoft.com/office/officeart/2011/layout/TabList"/>
    <dgm:cxn modelId="{8A761E84-C239-444C-A6E1-AB726E598322}" type="presParOf" srcId="{A95EFEB9-DAAB-47FA-940A-DE9F2147E085}" destId="{E2256771-B110-4D31-965D-60B5E2B05C3A}" srcOrd="2" destOrd="0" presId="urn:microsoft.com/office/officeart/2011/layout/TabList"/>
    <dgm:cxn modelId="{1C3DE2BD-AE46-4EE8-B287-0C8102E3BA8D}" type="presParOf" srcId="{7673D032-FAD3-4C70-9091-CAB230ED8554}" destId="{236E0943-2536-42FF-AF17-4E6168028FBD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56771-B110-4D31-965D-60B5E2B05C3A}">
      <dsp:nvSpPr>
        <dsp:cNvPr id="0" name=""/>
        <dsp:cNvSpPr/>
      </dsp:nvSpPr>
      <dsp:spPr>
        <a:xfrm>
          <a:off x="0" y="3216034"/>
          <a:ext cx="5348749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55CEE3-373F-44F3-A8AE-43B91E2C7BC9}">
      <dsp:nvSpPr>
        <dsp:cNvPr id="0" name=""/>
        <dsp:cNvSpPr/>
      </dsp:nvSpPr>
      <dsp:spPr>
        <a:xfrm>
          <a:off x="0" y="1834696"/>
          <a:ext cx="5348749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4D1E44-A0A3-407E-9711-DB27CAB8BBA6}">
      <dsp:nvSpPr>
        <dsp:cNvPr id="0" name=""/>
        <dsp:cNvSpPr/>
      </dsp:nvSpPr>
      <dsp:spPr>
        <a:xfrm>
          <a:off x="0" y="453358"/>
          <a:ext cx="5348749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6A0AA2-A701-4AA1-81A9-41854BBA9869}">
      <dsp:nvSpPr>
        <dsp:cNvPr id="0" name=""/>
        <dsp:cNvSpPr/>
      </dsp:nvSpPr>
      <dsp:spPr>
        <a:xfrm>
          <a:off x="1390674" y="505"/>
          <a:ext cx="3958074" cy="452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Brand D</a:t>
          </a:r>
        </a:p>
      </dsp:txBody>
      <dsp:txXfrm>
        <a:off x="1390674" y="505"/>
        <a:ext cx="3958074" cy="452853"/>
      </dsp:txXfrm>
    </dsp:sp>
    <dsp:sp modelId="{0E71AFDA-1B24-47AF-AD06-1A33E4CFB382}">
      <dsp:nvSpPr>
        <dsp:cNvPr id="0" name=""/>
        <dsp:cNvSpPr/>
      </dsp:nvSpPr>
      <dsp:spPr>
        <a:xfrm>
          <a:off x="0" y="505"/>
          <a:ext cx="1390674" cy="4528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High Performing Brand </a:t>
          </a:r>
        </a:p>
      </dsp:txBody>
      <dsp:txXfrm>
        <a:off x="22110" y="22615"/>
        <a:ext cx="1346454" cy="430743"/>
      </dsp:txXfrm>
    </dsp:sp>
    <dsp:sp modelId="{BE60BE84-EBFC-454C-B21F-331694AAB39A}">
      <dsp:nvSpPr>
        <dsp:cNvPr id="0" name=""/>
        <dsp:cNvSpPr/>
      </dsp:nvSpPr>
      <dsp:spPr>
        <a:xfrm>
          <a:off x="0" y="453358"/>
          <a:ext cx="5348749" cy="905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Increasing Product Variants</a:t>
          </a:r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Targeting High Spending Customers</a:t>
          </a:r>
        </a:p>
      </dsp:txBody>
      <dsp:txXfrm>
        <a:off x="0" y="453358"/>
        <a:ext cx="5348749" cy="905842"/>
      </dsp:txXfrm>
    </dsp:sp>
    <dsp:sp modelId="{437E11A1-68C9-4839-8C5A-B2A32AFCF374}">
      <dsp:nvSpPr>
        <dsp:cNvPr id="0" name=""/>
        <dsp:cNvSpPr/>
      </dsp:nvSpPr>
      <dsp:spPr>
        <a:xfrm>
          <a:off x="1390674" y="1381843"/>
          <a:ext cx="3958074" cy="452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Brand A, C, and Brand B</a:t>
          </a:r>
        </a:p>
      </dsp:txBody>
      <dsp:txXfrm>
        <a:off x="1390674" y="1381843"/>
        <a:ext cx="3958074" cy="452853"/>
      </dsp:txXfrm>
    </dsp:sp>
    <dsp:sp modelId="{107A0B37-FFC9-4298-AE16-0EBC74C8E6C4}">
      <dsp:nvSpPr>
        <dsp:cNvPr id="0" name=""/>
        <dsp:cNvSpPr/>
      </dsp:nvSpPr>
      <dsp:spPr>
        <a:xfrm>
          <a:off x="0" y="1381843"/>
          <a:ext cx="1390674" cy="4528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Moderate Brands</a:t>
          </a:r>
        </a:p>
      </dsp:txBody>
      <dsp:txXfrm>
        <a:off x="22110" y="1403953"/>
        <a:ext cx="1346454" cy="430743"/>
      </dsp:txXfrm>
    </dsp:sp>
    <dsp:sp modelId="{28336737-972E-4E72-8EF5-84880C0E4FD8}">
      <dsp:nvSpPr>
        <dsp:cNvPr id="0" name=""/>
        <dsp:cNvSpPr/>
      </dsp:nvSpPr>
      <dsp:spPr>
        <a:xfrm>
          <a:off x="0" y="1834696"/>
          <a:ext cx="5348749" cy="905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Cross</a:t>
          </a:r>
          <a:r>
            <a:rPr lang="en-IN" sz="1500" kern="1200" dirty="0"/>
            <a:t> </a:t>
          </a:r>
          <a:r>
            <a:rPr lang="en-IN" sz="1400" kern="1200" dirty="0">
              <a:solidFill>
                <a:srgbClr val="242424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Selling</a:t>
          </a:r>
          <a:r>
            <a:rPr lang="en-IN" sz="1500" kern="1200" dirty="0"/>
            <a:t>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Volume</a:t>
          </a:r>
          <a:r>
            <a:rPr lang="en-IN" sz="1500" kern="1200" dirty="0"/>
            <a:t> </a:t>
          </a:r>
          <a:r>
            <a:rPr lang="en-IN" sz="1400" kern="1200" dirty="0">
              <a:solidFill>
                <a:srgbClr val="242424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Discounts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</dsp:txBody>
      <dsp:txXfrm>
        <a:off x="0" y="1834696"/>
        <a:ext cx="5348749" cy="905842"/>
      </dsp:txXfrm>
    </dsp:sp>
    <dsp:sp modelId="{BF9EA38F-F037-4EB1-9067-4E59F9F916B1}">
      <dsp:nvSpPr>
        <dsp:cNvPr id="0" name=""/>
        <dsp:cNvSpPr/>
      </dsp:nvSpPr>
      <dsp:spPr>
        <a:xfrm>
          <a:off x="1390674" y="2763181"/>
          <a:ext cx="3958074" cy="452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Brand E</a:t>
          </a:r>
        </a:p>
      </dsp:txBody>
      <dsp:txXfrm>
        <a:off x="1390674" y="2763181"/>
        <a:ext cx="3958074" cy="452853"/>
      </dsp:txXfrm>
    </dsp:sp>
    <dsp:sp modelId="{AC665414-565F-4FD5-8F88-F328BB522990}">
      <dsp:nvSpPr>
        <dsp:cNvPr id="0" name=""/>
        <dsp:cNvSpPr/>
      </dsp:nvSpPr>
      <dsp:spPr>
        <a:xfrm>
          <a:off x="0" y="2763181"/>
          <a:ext cx="1390674" cy="45285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Low Performer</a:t>
          </a:r>
        </a:p>
      </dsp:txBody>
      <dsp:txXfrm>
        <a:off x="22110" y="2785291"/>
        <a:ext cx="1346454" cy="430743"/>
      </dsp:txXfrm>
    </dsp:sp>
    <dsp:sp modelId="{236E0943-2536-42FF-AF17-4E6168028FBD}">
      <dsp:nvSpPr>
        <dsp:cNvPr id="0" name=""/>
        <dsp:cNvSpPr/>
      </dsp:nvSpPr>
      <dsp:spPr>
        <a:xfrm>
          <a:off x="0" y="3216034"/>
          <a:ext cx="5348749" cy="905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Reposition and Rebrand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Discount Strategies</a:t>
          </a:r>
        </a:p>
      </dsp:txBody>
      <dsp:txXfrm>
        <a:off x="0" y="3216034"/>
        <a:ext cx="5348749" cy="905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0000" y="1757400"/>
            <a:ext cx="8632000" cy="26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020800" y="4466200"/>
            <a:ext cx="61504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281867" y="-193997"/>
            <a:ext cx="12875467" cy="6939964"/>
            <a:chOff x="-211400" y="-145498"/>
            <a:chExt cx="9656600" cy="5204973"/>
          </a:xfrm>
        </p:grpSpPr>
        <p:sp>
          <p:nvSpPr>
            <p:cNvPr id="12" name="Google Shape;12;p2"/>
            <p:cNvSpPr/>
            <p:nvPr/>
          </p:nvSpPr>
          <p:spPr>
            <a:xfrm>
              <a:off x="8511275" y="0"/>
              <a:ext cx="633000" cy="1955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8239923" y="76200"/>
              <a:ext cx="742310" cy="1955388"/>
              <a:chOff x="8239923" y="76200"/>
              <a:chExt cx="742310" cy="1955388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8239923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416126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8592328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768531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944733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239923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416126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592328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768531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944733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239923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416126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592328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68531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944733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239923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416126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8592328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768531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944733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8239923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8416126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8592328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768531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944733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239923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416126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592328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768531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944733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239923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416126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592328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768531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944733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239923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416126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592328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768531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944733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4" name="Google Shape;54;p2"/>
            <p:cNvSpPr/>
            <p:nvPr/>
          </p:nvSpPr>
          <p:spPr>
            <a:xfrm>
              <a:off x="160725" y="4311200"/>
              <a:ext cx="633000" cy="633000"/>
            </a:xfrm>
            <a:prstGeom prst="pie">
              <a:avLst>
                <a:gd name="adj1" fmla="val 0"/>
                <a:gd name="adj2" fmla="val 1078026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60725" y="3825731"/>
              <a:ext cx="633000" cy="633000"/>
            </a:xfrm>
            <a:prstGeom prst="pie">
              <a:avLst>
                <a:gd name="adj1" fmla="val 0"/>
                <a:gd name="adj2" fmla="val 1078026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60725" y="3340263"/>
              <a:ext cx="633000" cy="633000"/>
            </a:xfrm>
            <a:prstGeom prst="pie">
              <a:avLst>
                <a:gd name="adj1" fmla="val 0"/>
                <a:gd name="adj2" fmla="val 1078026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7" name="Google Shape;57;p2"/>
            <p:cNvGrpSpPr/>
            <p:nvPr/>
          </p:nvGrpSpPr>
          <p:grpSpPr>
            <a:xfrm>
              <a:off x="8618343" y="3421192"/>
              <a:ext cx="826857" cy="1638283"/>
              <a:chOff x="8618343" y="3421192"/>
              <a:chExt cx="826857" cy="1638283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8618400" y="4232675"/>
                <a:ext cx="826800" cy="826800"/>
              </a:xfrm>
              <a:prstGeom prst="blockArc">
                <a:avLst>
                  <a:gd name="adj1" fmla="val 10800000"/>
                  <a:gd name="adj2" fmla="val 21598679"/>
                  <a:gd name="adj3" fmla="val 1853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8618343" y="3421192"/>
                <a:ext cx="826800" cy="826800"/>
              </a:xfrm>
              <a:prstGeom prst="blockArc">
                <a:avLst>
                  <a:gd name="adj1" fmla="val 10800000"/>
                  <a:gd name="adj2" fmla="val 21598679"/>
                  <a:gd name="adj3" fmla="val 1853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-211400" y="-145498"/>
              <a:ext cx="2116512" cy="604752"/>
              <a:chOff x="-211400" y="-145498"/>
              <a:chExt cx="2116512" cy="604752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-211400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90952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93304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695656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998008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300360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602712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-211400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90952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393304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695656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998008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300360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602712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94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3" name="Google Shape;433;p13"/>
          <p:cNvSpPr txBox="1">
            <a:spLocks noGrp="1"/>
          </p:cNvSpPr>
          <p:nvPr>
            <p:ph type="title" idx="2" hasCustomPrompt="1"/>
          </p:nvPr>
        </p:nvSpPr>
        <p:spPr>
          <a:xfrm>
            <a:off x="1191351" y="1970852"/>
            <a:ext cx="8728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34" name="Google Shape;434;p13"/>
          <p:cNvSpPr txBox="1">
            <a:spLocks noGrp="1"/>
          </p:cNvSpPr>
          <p:nvPr>
            <p:ph type="title" idx="3" hasCustomPrompt="1"/>
          </p:nvPr>
        </p:nvSpPr>
        <p:spPr>
          <a:xfrm>
            <a:off x="6237051" y="1970852"/>
            <a:ext cx="878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35" name="Google Shape;435;p13"/>
          <p:cNvSpPr txBox="1">
            <a:spLocks noGrp="1"/>
          </p:cNvSpPr>
          <p:nvPr>
            <p:ph type="title" idx="4" hasCustomPrompt="1"/>
          </p:nvPr>
        </p:nvSpPr>
        <p:spPr>
          <a:xfrm>
            <a:off x="1191351" y="3317493"/>
            <a:ext cx="8728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36" name="Google Shape;436;p13"/>
          <p:cNvSpPr txBox="1">
            <a:spLocks noGrp="1"/>
          </p:cNvSpPr>
          <p:nvPr>
            <p:ph type="title" idx="5" hasCustomPrompt="1"/>
          </p:nvPr>
        </p:nvSpPr>
        <p:spPr>
          <a:xfrm>
            <a:off x="6237051" y="3317493"/>
            <a:ext cx="878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37" name="Google Shape;437;p13"/>
          <p:cNvSpPr txBox="1">
            <a:spLocks noGrp="1"/>
          </p:cNvSpPr>
          <p:nvPr>
            <p:ph type="title" idx="6" hasCustomPrompt="1"/>
          </p:nvPr>
        </p:nvSpPr>
        <p:spPr>
          <a:xfrm>
            <a:off x="1191351" y="4664135"/>
            <a:ext cx="8728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38" name="Google Shape;438;p13"/>
          <p:cNvSpPr txBox="1">
            <a:spLocks noGrp="1"/>
          </p:cNvSpPr>
          <p:nvPr>
            <p:ph type="title" idx="7" hasCustomPrompt="1"/>
          </p:nvPr>
        </p:nvSpPr>
        <p:spPr>
          <a:xfrm>
            <a:off x="6237051" y="4664135"/>
            <a:ext cx="878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439" name="Google Shape;439;p13"/>
          <p:cNvSpPr txBox="1">
            <a:spLocks noGrp="1"/>
          </p:cNvSpPr>
          <p:nvPr>
            <p:ph type="subTitle" idx="1"/>
          </p:nvPr>
        </p:nvSpPr>
        <p:spPr>
          <a:xfrm>
            <a:off x="2166115" y="2029652"/>
            <a:ext cx="37832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133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0" name="Google Shape;440;p13"/>
          <p:cNvSpPr txBox="1">
            <a:spLocks noGrp="1"/>
          </p:cNvSpPr>
          <p:nvPr>
            <p:ph type="subTitle" idx="8"/>
          </p:nvPr>
        </p:nvSpPr>
        <p:spPr>
          <a:xfrm>
            <a:off x="2165751" y="3375893"/>
            <a:ext cx="3784000" cy="64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133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subTitle" idx="9"/>
          </p:nvPr>
        </p:nvSpPr>
        <p:spPr>
          <a:xfrm>
            <a:off x="2166115" y="4722935"/>
            <a:ext cx="37832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133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13"/>
          </p:nvPr>
        </p:nvSpPr>
        <p:spPr>
          <a:xfrm>
            <a:off x="7216649" y="2029652"/>
            <a:ext cx="37840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133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subTitle" idx="14"/>
          </p:nvPr>
        </p:nvSpPr>
        <p:spPr>
          <a:xfrm>
            <a:off x="7216649" y="3376293"/>
            <a:ext cx="37840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133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subTitle" idx="15"/>
          </p:nvPr>
        </p:nvSpPr>
        <p:spPr>
          <a:xfrm>
            <a:off x="7216649" y="4722935"/>
            <a:ext cx="3784000" cy="6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133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45" name="Google Shape;445;p13"/>
          <p:cNvGrpSpPr/>
          <p:nvPr/>
        </p:nvGrpSpPr>
        <p:grpSpPr>
          <a:xfrm>
            <a:off x="-2407899" y="-745000"/>
            <a:ext cx="14853300" cy="7362973"/>
            <a:chOff x="-1805925" y="-558750"/>
            <a:chExt cx="11139975" cy="5522230"/>
          </a:xfrm>
        </p:grpSpPr>
        <p:grpSp>
          <p:nvGrpSpPr>
            <p:cNvPr id="446" name="Google Shape;446;p13"/>
            <p:cNvGrpSpPr/>
            <p:nvPr/>
          </p:nvGrpSpPr>
          <p:grpSpPr>
            <a:xfrm>
              <a:off x="-1805925" y="-264700"/>
              <a:ext cx="2411100" cy="1742850"/>
              <a:chOff x="-1737025" y="-43750"/>
              <a:chExt cx="2411100" cy="1742850"/>
            </a:xfrm>
          </p:grpSpPr>
          <p:sp>
            <p:nvSpPr>
              <p:cNvPr id="447" name="Google Shape;447;p13"/>
              <p:cNvSpPr/>
              <p:nvPr/>
            </p:nvSpPr>
            <p:spPr>
              <a:xfrm>
                <a:off x="-1737025" y="933800"/>
                <a:ext cx="2411100" cy="765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>
                <a:off x="-1737025" y="445025"/>
                <a:ext cx="2411100" cy="765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>
                <a:off x="-1737025" y="-43750"/>
                <a:ext cx="2411100" cy="765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0" name="Google Shape;450;p13"/>
            <p:cNvGrpSpPr/>
            <p:nvPr/>
          </p:nvGrpSpPr>
          <p:grpSpPr>
            <a:xfrm>
              <a:off x="8599350" y="-558750"/>
              <a:ext cx="734700" cy="3089450"/>
              <a:chOff x="8599350" y="-558750"/>
              <a:chExt cx="734700" cy="3089450"/>
            </a:xfrm>
          </p:grpSpPr>
          <p:cxnSp>
            <p:nvCxnSpPr>
              <p:cNvPr id="451" name="Google Shape;451;p13"/>
              <p:cNvCxnSpPr/>
              <p:nvPr/>
            </p:nvCxnSpPr>
            <p:spPr>
              <a:xfrm rot="5400000">
                <a:off x="8599350" y="-5587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13"/>
              <p:cNvCxnSpPr/>
              <p:nvPr/>
            </p:nvCxnSpPr>
            <p:spPr>
              <a:xfrm rot="5400000">
                <a:off x="8599350" y="-2647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13"/>
              <p:cNvCxnSpPr/>
              <p:nvPr/>
            </p:nvCxnSpPr>
            <p:spPr>
              <a:xfrm rot="5400000">
                <a:off x="8599350" y="293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13"/>
              <p:cNvCxnSpPr/>
              <p:nvPr/>
            </p:nvCxnSpPr>
            <p:spPr>
              <a:xfrm rot="5400000">
                <a:off x="8599350" y="3234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13"/>
              <p:cNvCxnSpPr/>
              <p:nvPr/>
            </p:nvCxnSpPr>
            <p:spPr>
              <a:xfrm rot="5400000">
                <a:off x="8599350" y="6174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3"/>
              <p:cNvCxnSpPr/>
              <p:nvPr/>
            </p:nvCxnSpPr>
            <p:spPr>
              <a:xfrm rot="5400000">
                <a:off x="8599350" y="9115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3"/>
              <p:cNvCxnSpPr/>
              <p:nvPr/>
            </p:nvCxnSpPr>
            <p:spPr>
              <a:xfrm rot="5400000">
                <a:off x="8599350" y="12055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3"/>
              <p:cNvCxnSpPr/>
              <p:nvPr/>
            </p:nvCxnSpPr>
            <p:spPr>
              <a:xfrm rot="5400000">
                <a:off x="8599350" y="14996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3"/>
              <p:cNvCxnSpPr/>
              <p:nvPr/>
            </p:nvCxnSpPr>
            <p:spPr>
              <a:xfrm rot="5400000">
                <a:off x="8599350" y="17936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13"/>
              <p:cNvCxnSpPr/>
              <p:nvPr/>
            </p:nvCxnSpPr>
            <p:spPr>
              <a:xfrm flipH="1">
                <a:off x="8890175" y="2095075"/>
                <a:ext cx="435600" cy="4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13"/>
              <p:cNvCxnSpPr/>
              <p:nvPr/>
            </p:nvCxnSpPr>
            <p:spPr>
              <a:xfrm flipH="1">
                <a:off x="9184975" y="2391800"/>
                <a:ext cx="1389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2" name="Google Shape;462;p13"/>
            <p:cNvGrpSpPr/>
            <p:nvPr/>
          </p:nvGrpSpPr>
          <p:grpSpPr>
            <a:xfrm>
              <a:off x="3623022" y="4718825"/>
              <a:ext cx="1897955" cy="244655"/>
              <a:chOff x="3623022" y="4718825"/>
              <a:chExt cx="1897955" cy="244655"/>
            </a:xfrm>
          </p:grpSpPr>
          <p:grpSp>
            <p:nvGrpSpPr>
              <p:cNvPr id="463" name="Google Shape;463;p13"/>
              <p:cNvGrpSpPr/>
              <p:nvPr/>
            </p:nvGrpSpPr>
            <p:grpSpPr>
              <a:xfrm>
                <a:off x="3623022" y="4718825"/>
                <a:ext cx="244655" cy="244655"/>
                <a:chOff x="3191725" y="206650"/>
                <a:chExt cx="734700" cy="734700"/>
              </a:xfrm>
            </p:grpSpPr>
            <p:cxnSp>
              <p:nvCxnSpPr>
                <p:cNvPr id="464" name="Google Shape;464;p13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7620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5" name="Google Shape;465;p13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7620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66" name="Google Shape;466;p13"/>
              <p:cNvGrpSpPr/>
              <p:nvPr/>
            </p:nvGrpSpPr>
            <p:grpSpPr>
              <a:xfrm>
                <a:off x="4174122" y="4718825"/>
                <a:ext cx="244655" cy="244655"/>
                <a:chOff x="3191725" y="206650"/>
                <a:chExt cx="734700" cy="734700"/>
              </a:xfrm>
            </p:grpSpPr>
            <p:cxnSp>
              <p:nvCxnSpPr>
                <p:cNvPr id="467" name="Google Shape;467;p13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76200" cap="rnd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8" name="Google Shape;468;p13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76200" cap="rnd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69" name="Google Shape;469;p13"/>
              <p:cNvGrpSpPr/>
              <p:nvPr/>
            </p:nvGrpSpPr>
            <p:grpSpPr>
              <a:xfrm>
                <a:off x="4725222" y="4718825"/>
                <a:ext cx="244655" cy="244655"/>
                <a:chOff x="3191725" y="206650"/>
                <a:chExt cx="734700" cy="734700"/>
              </a:xfrm>
            </p:grpSpPr>
            <p:cxnSp>
              <p:nvCxnSpPr>
                <p:cNvPr id="470" name="Google Shape;470;p13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7620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1" name="Google Shape;471;p13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7620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72" name="Google Shape;472;p13"/>
              <p:cNvGrpSpPr/>
              <p:nvPr/>
            </p:nvGrpSpPr>
            <p:grpSpPr>
              <a:xfrm>
                <a:off x="5276322" y="4718825"/>
                <a:ext cx="244655" cy="244655"/>
                <a:chOff x="3191725" y="206650"/>
                <a:chExt cx="734700" cy="734700"/>
              </a:xfrm>
            </p:grpSpPr>
            <p:cxnSp>
              <p:nvCxnSpPr>
                <p:cNvPr id="473" name="Google Shape;473;p13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76200" cap="rnd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4" name="Google Shape;474;p13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76200" cap="rnd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394134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7" name="Google Shape;477;p14"/>
          <p:cNvSpPr txBox="1">
            <a:spLocks noGrp="1"/>
          </p:cNvSpPr>
          <p:nvPr>
            <p:ph type="subTitle" idx="1"/>
          </p:nvPr>
        </p:nvSpPr>
        <p:spPr>
          <a:xfrm>
            <a:off x="1250167" y="3399867"/>
            <a:ext cx="2900400" cy="21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8" name="Google Shape;478;p14"/>
          <p:cNvSpPr txBox="1">
            <a:spLocks noGrp="1"/>
          </p:cNvSpPr>
          <p:nvPr>
            <p:ph type="subTitle" idx="2"/>
          </p:nvPr>
        </p:nvSpPr>
        <p:spPr>
          <a:xfrm>
            <a:off x="4645800" y="3399867"/>
            <a:ext cx="2900400" cy="21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9" name="Google Shape;479;p14"/>
          <p:cNvSpPr txBox="1">
            <a:spLocks noGrp="1"/>
          </p:cNvSpPr>
          <p:nvPr>
            <p:ph type="subTitle" idx="3"/>
          </p:nvPr>
        </p:nvSpPr>
        <p:spPr>
          <a:xfrm>
            <a:off x="8041433" y="3399867"/>
            <a:ext cx="2900400" cy="21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0" name="Google Shape;480;p14"/>
          <p:cNvSpPr txBox="1">
            <a:spLocks noGrp="1"/>
          </p:cNvSpPr>
          <p:nvPr>
            <p:ph type="subTitle" idx="4"/>
          </p:nvPr>
        </p:nvSpPr>
        <p:spPr>
          <a:xfrm>
            <a:off x="1250167" y="2917835"/>
            <a:ext cx="2900400" cy="6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133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1" name="Google Shape;481;p14"/>
          <p:cNvSpPr txBox="1">
            <a:spLocks noGrp="1"/>
          </p:cNvSpPr>
          <p:nvPr>
            <p:ph type="subTitle" idx="5"/>
          </p:nvPr>
        </p:nvSpPr>
        <p:spPr>
          <a:xfrm>
            <a:off x="4645800" y="2917835"/>
            <a:ext cx="2900400" cy="6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133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2" name="Google Shape;482;p14"/>
          <p:cNvSpPr txBox="1">
            <a:spLocks noGrp="1"/>
          </p:cNvSpPr>
          <p:nvPr>
            <p:ph type="subTitle" idx="6"/>
          </p:nvPr>
        </p:nvSpPr>
        <p:spPr>
          <a:xfrm>
            <a:off x="8041433" y="2917835"/>
            <a:ext cx="2900400" cy="6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133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483" name="Google Shape;483;p14"/>
          <p:cNvGrpSpPr/>
          <p:nvPr/>
        </p:nvGrpSpPr>
        <p:grpSpPr>
          <a:xfrm>
            <a:off x="-622767" y="372366"/>
            <a:ext cx="12332200" cy="6286467"/>
            <a:chOff x="-467075" y="279275"/>
            <a:chExt cx="9249150" cy="4714850"/>
          </a:xfrm>
        </p:grpSpPr>
        <p:cxnSp>
          <p:nvCxnSpPr>
            <p:cNvPr id="484" name="Google Shape;484;p14"/>
            <p:cNvCxnSpPr/>
            <p:nvPr/>
          </p:nvCxnSpPr>
          <p:spPr>
            <a:xfrm>
              <a:off x="0" y="4994125"/>
              <a:ext cx="307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5" name="Google Shape;485;p14"/>
            <p:cNvSpPr/>
            <p:nvPr/>
          </p:nvSpPr>
          <p:spPr>
            <a:xfrm>
              <a:off x="-467075" y="3622325"/>
              <a:ext cx="949200" cy="949200"/>
            </a:xfrm>
            <a:prstGeom prst="ellipse">
              <a:avLst/>
            </a:prstGeom>
            <a:noFill/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14"/>
            <p:cNvSpPr/>
            <p:nvPr/>
          </p:nvSpPr>
          <p:spPr>
            <a:xfrm rot="5400000">
              <a:off x="-186275" y="3087663"/>
              <a:ext cx="387600" cy="387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87" name="Google Shape;487;p14"/>
            <p:cNvGrpSpPr/>
            <p:nvPr/>
          </p:nvGrpSpPr>
          <p:grpSpPr>
            <a:xfrm>
              <a:off x="8543275" y="279275"/>
              <a:ext cx="238800" cy="1170800"/>
              <a:chOff x="474550" y="1146150"/>
              <a:chExt cx="238800" cy="1170800"/>
            </a:xfrm>
          </p:grpSpPr>
          <p:sp>
            <p:nvSpPr>
              <p:cNvPr id="488" name="Google Shape;488;p14"/>
              <p:cNvSpPr/>
              <p:nvPr/>
            </p:nvSpPr>
            <p:spPr>
              <a:xfrm rot="10800000">
                <a:off x="474550" y="1467617"/>
                <a:ext cx="238800" cy="2064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9" name="Google Shape;489;p14"/>
              <p:cNvSpPr/>
              <p:nvPr/>
            </p:nvSpPr>
            <p:spPr>
              <a:xfrm rot="10800000">
                <a:off x="474550" y="1789083"/>
                <a:ext cx="238800" cy="2064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0" name="Google Shape;490;p14"/>
              <p:cNvSpPr/>
              <p:nvPr/>
            </p:nvSpPr>
            <p:spPr>
              <a:xfrm rot="10800000">
                <a:off x="474550" y="2110550"/>
                <a:ext cx="238800" cy="206400"/>
              </a:xfrm>
              <a:prstGeom prst="triangle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1" name="Google Shape;491;p14"/>
              <p:cNvSpPr/>
              <p:nvPr/>
            </p:nvSpPr>
            <p:spPr>
              <a:xfrm rot="10800000">
                <a:off x="474550" y="1146150"/>
                <a:ext cx="238800" cy="206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0960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4" name="Google Shape;494;p15"/>
          <p:cNvSpPr txBox="1">
            <a:spLocks noGrp="1"/>
          </p:cNvSpPr>
          <p:nvPr>
            <p:ph type="subTitle" idx="1"/>
          </p:nvPr>
        </p:nvSpPr>
        <p:spPr>
          <a:xfrm>
            <a:off x="1828961" y="2452852"/>
            <a:ext cx="3942000" cy="14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5" name="Google Shape;495;p15"/>
          <p:cNvSpPr txBox="1">
            <a:spLocks noGrp="1"/>
          </p:cNvSpPr>
          <p:nvPr>
            <p:ph type="subTitle" idx="2"/>
          </p:nvPr>
        </p:nvSpPr>
        <p:spPr>
          <a:xfrm>
            <a:off x="7252229" y="2452852"/>
            <a:ext cx="3938000" cy="14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6" name="Google Shape;496;p15"/>
          <p:cNvSpPr txBox="1">
            <a:spLocks noGrp="1"/>
          </p:cNvSpPr>
          <p:nvPr>
            <p:ph type="subTitle" idx="3"/>
          </p:nvPr>
        </p:nvSpPr>
        <p:spPr>
          <a:xfrm>
            <a:off x="1828961" y="4539901"/>
            <a:ext cx="3942000" cy="14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7" name="Google Shape;497;p15"/>
          <p:cNvSpPr txBox="1">
            <a:spLocks noGrp="1"/>
          </p:cNvSpPr>
          <p:nvPr>
            <p:ph type="subTitle" idx="4"/>
          </p:nvPr>
        </p:nvSpPr>
        <p:spPr>
          <a:xfrm>
            <a:off x="7252229" y="4539901"/>
            <a:ext cx="3938000" cy="14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8" name="Google Shape;498;p15"/>
          <p:cNvSpPr txBox="1">
            <a:spLocks noGrp="1"/>
          </p:cNvSpPr>
          <p:nvPr>
            <p:ph type="subTitle" idx="5"/>
          </p:nvPr>
        </p:nvSpPr>
        <p:spPr>
          <a:xfrm>
            <a:off x="1828961" y="1952384"/>
            <a:ext cx="3942000" cy="6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133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9" name="Google Shape;499;p15"/>
          <p:cNvSpPr txBox="1">
            <a:spLocks noGrp="1"/>
          </p:cNvSpPr>
          <p:nvPr>
            <p:ph type="subTitle" idx="6"/>
          </p:nvPr>
        </p:nvSpPr>
        <p:spPr>
          <a:xfrm>
            <a:off x="1828961" y="4039467"/>
            <a:ext cx="3942000" cy="6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133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0" name="Google Shape;500;p15"/>
          <p:cNvSpPr txBox="1">
            <a:spLocks noGrp="1"/>
          </p:cNvSpPr>
          <p:nvPr>
            <p:ph type="subTitle" idx="7"/>
          </p:nvPr>
        </p:nvSpPr>
        <p:spPr>
          <a:xfrm>
            <a:off x="7252195" y="1952384"/>
            <a:ext cx="3938000" cy="6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133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1" name="Google Shape;501;p15"/>
          <p:cNvSpPr txBox="1">
            <a:spLocks noGrp="1"/>
          </p:cNvSpPr>
          <p:nvPr>
            <p:ph type="subTitle" idx="8"/>
          </p:nvPr>
        </p:nvSpPr>
        <p:spPr>
          <a:xfrm>
            <a:off x="7252228" y="4039467"/>
            <a:ext cx="3938000" cy="6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133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02" name="Google Shape;502;p15"/>
          <p:cNvGrpSpPr/>
          <p:nvPr/>
        </p:nvGrpSpPr>
        <p:grpSpPr>
          <a:xfrm>
            <a:off x="-679445" y="-807907"/>
            <a:ext cx="12551448" cy="7553513"/>
            <a:chOff x="-509584" y="-605931"/>
            <a:chExt cx="9413586" cy="5665135"/>
          </a:xfrm>
        </p:grpSpPr>
        <p:grpSp>
          <p:nvGrpSpPr>
            <p:cNvPr id="503" name="Google Shape;503;p15"/>
            <p:cNvGrpSpPr/>
            <p:nvPr/>
          </p:nvGrpSpPr>
          <p:grpSpPr>
            <a:xfrm>
              <a:off x="-509584" y="-605931"/>
              <a:ext cx="1229595" cy="1229595"/>
              <a:chOff x="-849575" y="3995425"/>
              <a:chExt cx="2211900" cy="2211900"/>
            </a:xfrm>
          </p:grpSpPr>
          <p:sp>
            <p:nvSpPr>
              <p:cNvPr id="504" name="Google Shape;504;p15"/>
              <p:cNvSpPr/>
              <p:nvPr/>
            </p:nvSpPr>
            <p:spPr>
              <a:xfrm>
                <a:off x="-849575" y="3995425"/>
                <a:ext cx="2211900" cy="22119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-650625" y="4194375"/>
                <a:ext cx="1814100" cy="1814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6" name="Google Shape;506;p15"/>
            <p:cNvGrpSpPr/>
            <p:nvPr/>
          </p:nvGrpSpPr>
          <p:grpSpPr>
            <a:xfrm>
              <a:off x="8659347" y="2984700"/>
              <a:ext cx="244655" cy="1897955"/>
              <a:chOff x="8659347" y="233550"/>
              <a:chExt cx="244655" cy="1897955"/>
            </a:xfrm>
          </p:grpSpPr>
          <p:grpSp>
            <p:nvGrpSpPr>
              <p:cNvPr id="507" name="Google Shape;507;p15"/>
              <p:cNvGrpSpPr/>
              <p:nvPr/>
            </p:nvGrpSpPr>
            <p:grpSpPr>
              <a:xfrm rot="5400000">
                <a:off x="8659347" y="233550"/>
                <a:ext cx="244655" cy="244655"/>
                <a:chOff x="3191725" y="206650"/>
                <a:chExt cx="734700" cy="734700"/>
              </a:xfrm>
            </p:grpSpPr>
            <p:cxnSp>
              <p:nvCxnSpPr>
                <p:cNvPr id="508" name="Google Shape;508;p15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7620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15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7620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0" name="Google Shape;510;p15"/>
              <p:cNvGrpSpPr/>
              <p:nvPr/>
            </p:nvGrpSpPr>
            <p:grpSpPr>
              <a:xfrm rot="5400000">
                <a:off x="8659347" y="784650"/>
                <a:ext cx="244655" cy="244655"/>
                <a:chOff x="3191725" y="206650"/>
                <a:chExt cx="734700" cy="734700"/>
              </a:xfrm>
            </p:grpSpPr>
            <p:cxnSp>
              <p:nvCxnSpPr>
                <p:cNvPr id="511" name="Google Shape;511;p15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76200" cap="rnd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15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76200" cap="rnd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3" name="Google Shape;513;p15"/>
              <p:cNvGrpSpPr/>
              <p:nvPr/>
            </p:nvGrpSpPr>
            <p:grpSpPr>
              <a:xfrm rot="5400000">
                <a:off x="8659347" y="1335750"/>
                <a:ext cx="244655" cy="244655"/>
                <a:chOff x="3191725" y="206650"/>
                <a:chExt cx="734700" cy="734700"/>
              </a:xfrm>
            </p:grpSpPr>
            <p:cxnSp>
              <p:nvCxnSpPr>
                <p:cNvPr id="514" name="Google Shape;514;p15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7620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5" name="Google Shape;515;p15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76200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6" name="Google Shape;516;p15"/>
              <p:cNvGrpSpPr/>
              <p:nvPr/>
            </p:nvGrpSpPr>
            <p:grpSpPr>
              <a:xfrm rot="5400000">
                <a:off x="8659347" y="1886850"/>
                <a:ext cx="244655" cy="244655"/>
                <a:chOff x="3191725" y="206650"/>
                <a:chExt cx="734700" cy="734700"/>
              </a:xfrm>
            </p:grpSpPr>
            <p:cxnSp>
              <p:nvCxnSpPr>
                <p:cNvPr id="517" name="Google Shape;517;p15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76200" cap="rnd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15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76200" cap="rnd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19" name="Google Shape;519;p15"/>
            <p:cNvGrpSpPr/>
            <p:nvPr/>
          </p:nvGrpSpPr>
          <p:grpSpPr>
            <a:xfrm>
              <a:off x="-113331" y="3103816"/>
              <a:ext cx="389905" cy="1955388"/>
              <a:chOff x="-113331" y="3103816"/>
              <a:chExt cx="389905" cy="1955388"/>
            </a:xfrm>
          </p:grpSpPr>
          <p:sp>
            <p:nvSpPr>
              <p:cNvPr id="520" name="Google Shape;520;p15"/>
              <p:cNvSpPr/>
              <p:nvPr/>
            </p:nvSpPr>
            <p:spPr>
              <a:xfrm>
                <a:off x="-113331" y="3103816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1" name="Google Shape;521;p15"/>
              <p:cNvSpPr/>
              <p:nvPr/>
            </p:nvSpPr>
            <p:spPr>
              <a:xfrm>
                <a:off x="62872" y="3103816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239074" y="3103816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-113331" y="338147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4" name="Google Shape;524;p15"/>
              <p:cNvSpPr/>
              <p:nvPr/>
            </p:nvSpPr>
            <p:spPr>
              <a:xfrm>
                <a:off x="62872" y="338147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5" name="Google Shape;525;p15"/>
              <p:cNvSpPr/>
              <p:nvPr/>
            </p:nvSpPr>
            <p:spPr>
              <a:xfrm>
                <a:off x="239074" y="338147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" name="Google Shape;526;p15"/>
              <p:cNvSpPr/>
              <p:nvPr/>
            </p:nvSpPr>
            <p:spPr>
              <a:xfrm>
                <a:off x="-113331" y="365912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" name="Google Shape;527;p15"/>
              <p:cNvSpPr/>
              <p:nvPr/>
            </p:nvSpPr>
            <p:spPr>
              <a:xfrm>
                <a:off x="62872" y="365912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239074" y="365912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-113331" y="3936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62872" y="3936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239074" y="3936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" name="Google Shape;532;p15"/>
              <p:cNvSpPr/>
              <p:nvPr/>
            </p:nvSpPr>
            <p:spPr>
              <a:xfrm>
                <a:off x="-113331" y="4188741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15"/>
              <p:cNvSpPr/>
              <p:nvPr/>
            </p:nvSpPr>
            <p:spPr>
              <a:xfrm>
                <a:off x="62872" y="4188741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" name="Google Shape;534;p15"/>
              <p:cNvSpPr/>
              <p:nvPr/>
            </p:nvSpPr>
            <p:spPr>
              <a:xfrm>
                <a:off x="239074" y="4188741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5" name="Google Shape;535;p15"/>
              <p:cNvSpPr/>
              <p:nvPr/>
            </p:nvSpPr>
            <p:spPr>
              <a:xfrm>
                <a:off x="-113331" y="446639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15"/>
              <p:cNvSpPr/>
              <p:nvPr/>
            </p:nvSpPr>
            <p:spPr>
              <a:xfrm>
                <a:off x="62872" y="446639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" name="Google Shape;537;p15"/>
              <p:cNvSpPr/>
              <p:nvPr/>
            </p:nvSpPr>
            <p:spPr>
              <a:xfrm>
                <a:off x="239074" y="446639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8" name="Google Shape;538;p15"/>
              <p:cNvSpPr/>
              <p:nvPr/>
            </p:nvSpPr>
            <p:spPr>
              <a:xfrm>
                <a:off x="-113331" y="474404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15"/>
              <p:cNvSpPr/>
              <p:nvPr/>
            </p:nvSpPr>
            <p:spPr>
              <a:xfrm>
                <a:off x="62872" y="474404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0" name="Google Shape;540;p15"/>
              <p:cNvSpPr/>
              <p:nvPr/>
            </p:nvSpPr>
            <p:spPr>
              <a:xfrm>
                <a:off x="239074" y="474404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1" name="Google Shape;541;p15"/>
              <p:cNvSpPr/>
              <p:nvPr/>
            </p:nvSpPr>
            <p:spPr>
              <a:xfrm>
                <a:off x="-113331" y="502170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2" name="Google Shape;542;p15"/>
              <p:cNvSpPr/>
              <p:nvPr/>
            </p:nvSpPr>
            <p:spPr>
              <a:xfrm>
                <a:off x="62872" y="502170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3" name="Google Shape;543;p15"/>
              <p:cNvSpPr/>
              <p:nvPr/>
            </p:nvSpPr>
            <p:spPr>
              <a:xfrm>
                <a:off x="239074" y="502170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677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6" name="Google Shape;546;p16"/>
          <p:cNvSpPr txBox="1">
            <a:spLocks noGrp="1"/>
          </p:cNvSpPr>
          <p:nvPr>
            <p:ph type="subTitle" idx="1"/>
          </p:nvPr>
        </p:nvSpPr>
        <p:spPr>
          <a:xfrm>
            <a:off x="952580" y="2474551"/>
            <a:ext cx="33892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7" name="Google Shape;547;p16"/>
          <p:cNvSpPr txBox="1">
            <a:spLocks noGrp="1"/>
          </p:cNvSpPr>
          <p:nvPr>
            <p:ph type="subTitle" idx="2"/>
          </p:nvPr>
        </p:nvSpPr>
        <p:spPr>
          <a:xfrm>
            <a:off x="4402200" y="2474564"/>
            <a:ext cx="33892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8" name="Google Shape;548;p16"/>
          <p:cNvSpPr txBox="1">
            <a:spLocks noGrp="1"/>
          </p:cNvSpPr>
          <p:nvPr>
            <p:ph type="subTitle" idx="3"/>
          </p:nvPr>
        </p:nvSpPr>
        <p:spPr>
          <a:xfrm>
            <a:off x="950980" y="4532851"/>
            <a:ext cx="33924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9" name="Google Shape;549;p16"/>
          <p:cNvSpPr txBox="1">
            <a:spLocks noGrp="1"/>
          </p:cNvSpPr>
          <p:nvPr>
            <p:ph type="subTitle" idx="4"/>
          </p:nvPr>
        </p:nvSpPr>
        <p:spPr>
          <a:xfrm>
            <a:off x="4403000" y="4532851"/>
            <a:ext cx="33892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0" name="Google Shape;550;p16"/>
          <p:cNvSpPr txBox="1">
            <a:spLocks noGrp="1"/>
          </p:cNvSpPr>
          <p:nvPr>
            <p:ph type="subTitle" idx="5"/>
          </p:nvPr>
        </p:nvSpPr>
        <p:spPr>
          <a:xfrm>
            <a:off x="7851820" y="2474564"/>
            <a:ext cx="33892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1" name="Google Shape;551;p16"/>
          <p:cNvSpPr txBox="1">
            <a:spLocks noGrp="1"/>
          </p:cNvSpPr>
          <p:nvPr>
            <p:ph type="subTitle" idx="6"/>
          </p:nvPr>
        </p:nvSpPr>
        <p:spPr>
          <a:xfrm>
            <a:off x="7851820" y="4532851"/>
            <a:ext cx="33892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2" name="Google Shape;552;p16"/>
          <p:cNvSpPr txBox="1">
            <a:spLocks noGrp="1"/>
          </p:cNvSpPr>
          <p:nvPr>
            <p:ph type="subTitle" idx="7"/>
          </p:nvPr>
        </p:nvSpPr>
        <p:spPr>
          <a:xfrm>
            <a:off x="952580" y="2000233"/>
            <a:ext cx="33892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133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3" name="Google Shape;553;p16"/>
          <p:cNvSpPr txBox="1">
            <a:spLocks noGrp="1"/>
          </p:cNvSpPr>
          <p:nvPr>
            <p:ph type="subTitle" idx="8"/>
          </p:nvPr>
        </p:nvSpPr>
        <p:spPr>
          <a:xfrm>
            <a:off x="4402200" y="2000245"/>
            <a:ext cx="33892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133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4" name="Google Shape;554;p16"/>
          <p:cNvSpPr txBox="1">
            <a:spLocks noGrp="1"/>
          </p:cNvSpPr>
          <p:nvPr>
            <p:ph type="subTitle" idx="9"/>
          </p:nvPr>
        </p:nvSpPr>
        <p:spPr>
          <a:xfrm>
            <a:off x="7851820" y="2000245"/>
            <a:ext cx="33892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133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5" name="Google Shape;555;p16"/>
          <p:cNvSpPr txBox="1">
            <a:spLocks noGrp="1"/>
          </p:cNvSpPr>
          <p:nvPr>
            <p:ph type="subTitle" idx="13"/>
          </p:nvPr>
        </p:nvSpPr>
        <p:spPr>
          <a:xfrm>
            <a:off x="950980" y="4054400"/>
            <a:ext cx="33924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133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6" name="Google Shape;556;p16"/>
          <p:cNvSpPr txBox="1">
            <a:spLocks noGrp="1"/>
          </p:cNvSpPr>
          <p:nvPr>
            <p:ph type="subTitle" idx="14"/>
          </p:nvPr>
        </p:nvSpPr>
        <p:spPr>
          <a:xfrm>
            <a:off x="4403000" y="4054401"/>
            <a:ext cx="33892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133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7" name="Google Shape;557;p16"/>
          <p:cNvSpPr txBox="1">
            <a:spLocks noGrp="1"/>
          </p:cNvSpPr>
          <p:nvPr>
            <p:ph type="subTitle" idx="15"/>
          </p:nvPr>
        </p:nvSpPr>
        <p:spPr>
          <a:xfrm>
            <a:off x="7851820" y="4054401"/>
            <a:ext cx="33892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133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58" name="Google Shape;558;p16"/>
          <p:cNvGrpSpPr/>
          <p:nvPr/>
        </p:nvGrpSpPr>
        <p:grpSpPr>
          <a:xfrm>
            <a:off x="-510896" y="-183700"/>
            <a:ext cx="12702896" cy="7041800"/>
            <a:chOff x="-383172" y="-137775"/>
            <a:chExt cx="9527172" cy="5281350"/>
          </a:xfrm>
        </p:grpSpPr>
        <p:grpSp>
          <p:nvGrpSpPr>
            <p:cNvPr id="559" name="Google Shape;559;p16"/>
            <p:cNvGrpSpPr/>
            <p:nvPr/>
          </p:nvGrpSpPr>
          <p:grpSpPr>
            <a:xfrm>
              <a:off x="263928" y="193456"/>
              <a:ext cx="346044" cy="346044"/>
              <a:chOff x="855153" y="4553306"/>
              <a:chExt cx="346044" cy="346044"/>
            </a:xfrm>
          </p:grpSpPr>
          <p:grpSp>
            <p:nvGrpSpPr>
              <p:cNvPr id="560" name="Google Shape;560;p16"/>
              <p:cNvGrpSpPr/>
              <p:nvPr/>
            </p:nvGrpSpPr>
            <p:grpSpPr>
              <a:xfrm>
                <a:off x="905847" y="4604000"/>
                <a:ext cx="244655" cy="244655"/>
                <a:chOff x="3191725" y="206650"/>
                <a:chExt cx="734700" cy="734700"/>
              </a:xfrm>
            </p:grpSpPr>
            <p:cxnSp>
              <p:nvCxnSpPr>
                <p:cNvPr id="561" name="Google Shape;561;p16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16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63" name="Google Shape;563;p16"/>
              <p:cNvGrpSpPr/>
              <p:nvPr/>
            </p:nvGrpSpPr>
            <p:grpSpPr>
              <a:xfrm rot="2700000">
                <a:off x="905830" y="4603983"/>
                <a:ext cx="244690" cy="244690"/>
                <a:chOff x="3191725" y="206650"/>
                <a:chExt cx="734700" cy="734700"/>
              </a:xfrm>
            </p:grpSpPr>
            <p:cxnSp>
              <p:nvCxnSpPr>
                <p:cNvPr id="564" name="Google Shape;564;p16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5" name="Google Shape;565;p16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566" name="Google Shape;566;p16"/>
            <p:cNvSpPr/>
            <p:nvPr/>
          </p:nvSpPr>
          <p:spPr>
            <a:xfrm>
              <a:off x="7459500" y="4714875"/>
              <a:ext cx="1684500" cy="4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67" name="Google Shape;567;p16"/>
            <p:cNvGrpSpPr/>
            <p:nvPr/>
          </p:nvGrpSpPr>
          <p:grpSpPr>
            <a:xfrm>
              <a:off x="-383172" y="321380"/>
              <a:ext cx="826857" cy="1638283"/>
              <a:chOff x="8510803" y="3421192"/>
              <a:chExt cx="826857" cy="1638283"/>
            </a:xfrm>
          </p:grpSpPr>
          <p:sp>
            <p:nvSpPr>
              <p:cNvPr id="568" name="Google Shape;568;p16"/>
              <p:cNvSpPr/>
              <p:nvPr/>
            </p:nvSpPr>
            <p:spPr>
              <a:xfrm>
                <a:off x="8510860" y="4232675"/>
                <a:ext cx="826800" cy="826800"/>
              </a:xfrm>
              <a:prstGeom prst="blockArc">
                <a:avLst>
                  <a:gd name="adj1" fmla="val 10800000"/>
                  <a:gd name="adj2" fmla="val 21598679"/>
                  <a:gd name="adj3" fmla="val 1853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 rot="10800000">
                <a:off x="8510803" y="3421192"/>
                <a:ext cx="826800" cy="826800"/>
              </a:xfrm>
              <a:prstGeom prst="blockArc">
                <a:avLst>
                  <a:gd name="adj1" fmla="val 10800000"/>
                  <a:gd name="adj2" fmla="val 21598679"/>
                  <a:gd name="adj3" fmla="val 1853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70" name="Google Shape;570;p16"/>
            <p:cNvSpPr/>
            <p:nvPr/>
          </p:nvSpPr>
          <p:spPr>
            <a:xfrm rot="10800000" flipH="1">
              <a:off x="8492025" y="-137775"/>
              <a:ext cx="594900" cy="25566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03429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92" name="Google Shape;592;p18"/>
          <p:cNvGrpSpPr/>
          <p:nvPr/>
        </p:nvGrpSpPr>
        <p:grpSpPr>
          <a:xfrm>
            <a:off x="0" y="-326693"/>
            <a:ext cx="12685467" cy="6883493"/>
            <a:chOff x="0" y="-245020"/>
            <a:chExt cx="9514100" cy="5162620"/>
          </a:xfrm>
        </p:grpSpPr>
        <p:cxnSp>
          <p:nvCxnSpPr>
            <p:cNvPr id="593" name="Google Shape;593;p18"/>
            <p:cNvCxnSpPr/>
            <p:nvPr/>
          </p:nvCxnSpPr>
          <p:spPr>
            <a:xfrm>
              <a:off x="0" y="4917600"/>
              <a:ext cx="307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94" name="Google Shape;594;p18"/>
            <p:cNvGrpSpPr/>
            <p:nvPr/>
          </p:nvGrpSpPr>
          <p:grpSpPr>
            <a:xfrm>
              <a:off x="8687243" y="-245020"/>
              <a:ext cx="826857" cy="1638283"/>
              <a:chOff x="8618343" y="3421192"/>
              <a:chExt cx="826857" cy="1638283"/>
            </a:xfrm>
          </p:grpSpPr>
          <p:sp>
            <p:nvSpPr>
              <p:cNvPr id="595" name="Google Shape;595;p18"/>
              <p:cNvSpPr/>
              <p:nvPr/>
            </p:nvSpPr>
            <p:spPr>
              <a:xfrm>
                <a:off x="8618400" y="4232675"/>
                <a:ext cx="826800" cy="826800"/>
              </a:xfrm>
              <a:prstGeom prst="blockArc">
                <a:avLst>
                  <a:gd name="adj1" fmla="val 10800000"/>
                  <a:gd name="adj2" fmla="val 21598679"/>
                  <a:gd name="adj3" fmla="val 1853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6" name="Google Shape;596;p18"/>
              <p:cNvSpPr/>
              <p:nvPr/>
            </p:nvSpPr>
            <p:spPr>
              <a:xfrm rot="10800000">
                <a:off x="8618343" y="3421192"/>
                <a:ext cx="826800" cy="826800"/>
              </a:xfrm>
              <a:prstGeom prst="blockArc">
                <a:avLst>
                  <a:gd name="adj1" fmla="val 10800000"/>
                  <a:gd name="adj2" fmla="val 21598679"/>
                  <a:gd name="adj3" fmla="val 1853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4830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9" name="Google Shape;599;p19"/>
          <p:cNvSpPr txBox="1">
            <a:spLocks noGrp="1"/>
          </p:cNvSpPr>
          <p:nvPr>
            <p:ph type="subTitle" idx="1"/>
          </p:nvPr>
        </p:nvSpPr>
        <p:spPr>
          <a:xfrm>
            <a:off x="950967" y="1541000"/>
            <a:ext cx="10286400" cy="45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0" name="Google Shape;600;p19"/>
          <p:cNvGrpSpPr/>
          <p:nvPr/>
        </p:nvGrpSpPr>
        <p:grpSpPr>
          <a:xfrm>
            <a:off x="-142873" y="-328367"/>
            <a:ext cx="13780507" cy="7484605"/>
            <a:chOff x="-107155" y="-246275"/>
            <a:chExt cx="10335380" cy="5613454"/>
          </a:xfrm>
        </p:grpSpPr>
        <p:grpSp>
          <p:nvGrpSpPr>
            <p:cNvPr id="601" name="Google Shape;601;p19"/>
            <p:cNvGrpSpPr/>
            <p:nvPr/>
          </p:nvGrpSpPr>
          <p:grpSpPr>
            <a:xfrm>
              <a:off x="8424003" y="4655731"/>
              <a:ext cx="346044" cy="346044"/>
              <a:chOff x="855153" y="4553306"/>
              <a:chExt cx="346044" cy="346044"/>
            </a:xfrm>
          </p:grpSpPr>
          <p:grpSp>
            <p:nvGrpSpPr>
              <p:cNvPr id="602" name="Google Shape;602;p19"/>
              <p:cNvGrpSpPr/>
              <p:nvPr/>
            </p:nvGrpSpPr>
            <p:grpSpPr>
              <a:xfrm>
                <a:off x="905847" y="4604000"/>
                <a:ext cx="244655" cy="244655"/>
                <a:chOff x="3191725" y="206650"/>
                <a:chExt cx="734700" cy="734700"/>
              </a:xfrm>
            </p:grpSpPr>
            <p:cxnSp>
              <p:nvCxnSpPr>
                <p:cNvPr id="603" name="Google Shape;603;p19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4" name="Google Shape;604;p19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05" name="Google Shape;605;p19"/>
              <p:cNvGrpSpPr/>
              <p:nvPr/>
            </p:nvGrpSpPr>
            <p:grpSpPr>
              <a:xfrm rot="2700000">
                <a:off x="905830" y="4603983"/>
                <a:ext cx="244690" cy="244690"/>
                <a:chOff x="3191725" y="206650"/>
                <a:chExt cx="734700" cy="734700"/>
              </a:xfrm>
            </p:grpSpPr>
            <p:cxnSp>
              <p:nvCxnSpPr>
                <p:cNvPr id="606" name="Google Shape;606;p19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7" name="Google Shape;607;p19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608" name="Google Shape;608;p19"/>
            <p:cNvSpPr/>
            <p:nvPr/>
          </p:nvSpPr>
          <p:spPr>
            <a:xfrm>
              <a:off x="-107155" y="4714875"/>
              <a:ext cx="16845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09" name="Google Shape;609;p19"/>
            <p:cNvGrpSpPr/>
            <p:nvPr/>
          </p:nvGrpSpPr>
          <p:grpSpPr>
            <a:xfrm rot="5400000">
              <a:off x="665993" y="4018330"/>
              <a:ext cx="742310" cy="1955388"/>
              <a:chOff x="8239923" y="76200"/>
              <a:chExt cx="742310" cy="1955388"/>
            </a:xfrm>
          </p:grpSpPr>
          <p:sp>
            <p:nvSpPr>
              <p:cNvPr id="610" name="Google Shape;610;p19"/>
              <p:cNvSpPr/>
              <p:nvPr/>
            </p:nvSpPr>
            <p:spPr>
              <a:xfrm>
                <a:off x="8239923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8416126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8592328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8768531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8944733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5" name="Google Shape;615;p19"/>
              <p:cNvSpPr/>
              <p:nvPr/>
            </p:nvSpPr>
            <p:spPr>
              <a:xfrm>
                <a:off x="8239923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6" name="Google Shape;616;p19"/>
              <p:cNvSpPr/>
              <p:nvPr/>
            </p:nvSpPr>
            <p:spPr>
              <a:xfrm>
                <a:off x="8416126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8592328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" name="Google Shape;618;p19"/>
              <p:cNvSpPr/>
              <p:nvPr/>
            </p:nvSpPr>
            <p:spPr>
              <a:xfrm>
                <a:off x="8768531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8944733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8239923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19"/>
              <p:cNvSpPr/>
              <p:nvPr/>
            </p:nvSpPr>
            <p:spPr>
              <a:xfrm>
                <a:off x="8416126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" name="Google Shape;622;p19"/>
              <p:cNvSpPr/>
              <p:nvPr/>
            </p:nvSpPr>
            <p:spPr>
              <a:xfrm>
                <a:off x="8592328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" name="Google Shape;623;p19"/>
              <p:cNvSpPr/>
              <p:nvPr/>
            </p:nvSpPr>
            <p:spPr>
              <a:xfrm>
                <a:off x="8768531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19"/>
              <p:cNvSpPr/>
              <p:nvPr/>
            </p:nvSpPr>
            <p:spPr>
              <a:xfrm>
                <a:off x="8944733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5" name="Google Shape;625;p19"/>
              <p:cNvSpPr/>
              <p:nvPr/>
            </p:nvSpPr>
            <p:spPr>
              <a:xfrm>
                <a:off x="8239923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6" name="Google Shape;626;p19"/>
              <p:cNvSpPr/>
              <p:nvPr/>
            </p:nvSpPr>
            <p:spPr>
              <a:xfrm>
                <a:off x="8416126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19"/>
              <p:cNvSpPr/>
              <p:nvPr/>
            </p:nvSpPr>
            <p:spPr>
              <a:xfrm>
                <a:off x="8592328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8" name="Google Shape;628;p19"/>
              <p:cNvSpPr/>
              <p:nvPr/>
            </p:nvSpPr>
            <p:spPr>
              <a:xfrm>
                <a:off x="8768531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9" name="Google Shape;629;p19"/>
              <p:cNvSpPr/>
              <p:nvPr/>
            </p:nvSpPr>
            <p:spPr>
              <a:xfrm>
                <a:off x="8944733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0" name="Google Shape;630;p19"/>
              <p:cNvSpPr/>
              <p:nvPr/>
            </p:nvSpPr>
            <p:spPr>
              <a:xfrm>
                <a:off x="8239923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1" name="Google Shape;631;p19"/>
              <p:cNvSpPr/>
              <p:nvPr/>
            </p:nvSpPr>
            <p:spPr>
              <a:xfrm>
                <a:off x="8416126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2" name="Google Shape;632;p19"/>
              <p:cNvSpPr/>
              <p:nvPr/>
            </p:nvSpPr>
            <p:spPr>
              <a:xfrm>
                <a:off x="8592328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19"/>
              <p:cNvSpPr/>
              <p:nvPr/>
            </p:nvSpPr>
            <p:spPr>
              <a:xfrm>
                <a:off x="8768531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4" name="Google Shape;634;p19"/>
              <p:cNvSpPr/>
              <p:nvPr/>
            </p:nvSpPr>
            <p:spPr>
              <a:xfrm>
                <a:off x="8944733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5" name="Google Shape;635;p19"/>
              <p:cNvSpPr/>
              <p:nvPr/>
            </p:nvSpPr>
            <p:spPr>
              <a:xfrm>
                <a:off x="8239923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6" name="Google Shape;636;p19"/>
              <p:cNvSpPr/>
              <p:nvPr/>
            </p:nvSpPr>
            <p:spPr>
              <a:xfrm>
                <a:off x="8416126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7" name="Google Shape;637;p19"/>
              <p:cNvSpPr/>
              <p:nvPr/>
            </p:nvSpPr>
            <p:spPr>
              <a:xfrm>
                <a:off x="8592328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19"/>
              <p:cNvSpPr/>
              <p:nvPr/>
            </p:nvSpPr>
            <p:spPr>
              <a:xfrm>
                <a:off x="8768531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19"/>
              <p:cNvSpPr/>
              <p:nvPr/>
            </p:nvSpPr>
            <p:spPr>
              <a:xfrm>
                <a:off x="8944733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0" name="Google Shape;640;p19"/>
              <p:cNvSpPr/>
              <p:nvPr/>
            </p:nvSpPr>
            <p:spPr>
              <a:xfrm>
                <a:off x="8239923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1" name="Google Shape;641;p19"/>
              <p:cNvSpPr/>
              <p:nvPr/>
            </p:nvSpPr>
            <p:spPr>
              <a:xfrm>
                <a:off x="8416126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2" name="Google Shape;642;p19"/>
              <p:cNvSpPr/>
              <p:nvPr/>
            </p:nvSpPr>
            <p:spPr>
              <a:xfrm>
                <a:off x="8592328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3" name="Google Shape;643;p19"/>
              <p:cNvSpPr/>
              <p:nvPr/>
            </p:nvSpPr>
            <p:spPr>
              <a:xfrm>
                <a:off x="8768531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4" name="Google Shape;644;p19"/>
              <p:cNvSpPr/>
              <p:nvPr/>
            </p:nvSpPr>
            <p:spPr>
              <a:xfrm>
                <a:off x="8944733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5" name="Google Shape;645;p19"/>
              <p:cNvSpPr/>
              <p:nvPr/>
            </p:nvSpPr>
            <p:spPr>
              <a:xfrm>
                <a:off x="8239923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6" name="Google Shape;646;p19"/>
              <p:cNvSpPr/>
              <p:nvPr/>
            </p:nvSpPr>
            <p:spPr>
              <a:xfrm>
                <a:off x="8416126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7" name="Google Shape;647;p19"/>
              <p:cNvSpPr/>
              <p:nvPr/>
            </p:nvSpPr>
            <p:spPr>
              <a:xfrm>
                <a:off x="8592328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8" name="Google Shape;648;p19"/>
              <p:cNvSpPr/>
              <p:nvPr/>
            </p:nvSpPr>
            <p:spPr>
              <a:xfrm>
                <a:off x="8768531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9" name="Google Shape;649;p19"/>
              <p:cNvSpPr/>
              <p:nvPr/>
            </p:nvSpPr>
            <p:spPr>
              <a:xfrm>
                <a:off x="8944733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0" name="Google Shape;650;p19"/>
            <p:cNvGrpSpPr/>
            <p:nvPr/>
          </p:nvGrpSpPr>
          <p:grpSpPr>
            <a:xfrm rot="5400000" flipH="1">
              <a:off x="8316150" y="-1423650"/>
              <a:ext cx="734700" cy="3089450"/>
              <a:chOff x="8599350" y="-558750"/>
              <a:chExt cx="734700" cy="3089450"/>
            </a:xfrm>
          </p:grpSpPr>
          <p:cxnSp>
            <p:nvCxnSpPr>
              <p:cNvPr id="651" name="Google Shape;651;p19"/>
              <p:cNvCxnSpPr/>
              <p:nvPr/>
            </p:nvCxnSpPr>
            <p:spPr>
              <a:xfrm rot="5400000">
                <a:off x="8599350" y="-5587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9"/>
              <p:cNvCxnSpPr/>
              <p:nvPr/>
            </p:nvCxnSpPr>
            <p:spPr>
              <a:xfrm rot="5400000">
                <a:off x="8599350" y="-2647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9"/>
              <p:cNvCxnSpPr/>
              <p:nvPr/>
            </p:nvCxnSpPr>
            <p:spPr>
              <a:xfrm rot="5400000">
                <a:off x="8599350" y="293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9"/>
              <p:cNvCxnSpPr/>
              <p:nvPr/>
            </p:nvCxnSpPr>
            <p:spPr>
              <a:xfrm rot="5400000">
                <a:off x="8599350" y="3234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9"/>
              <p:cNvCxnSpPr/>
              <p:nvPr/>
            </p:nvCxnSpPr>
            <p:spPr>
              <a:xfrm rot="5400000">
                <a:off x="8599350" y="6174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9"/>
              <p:cNvCxnSpPr/>
              <p:nvPr/>
            </p:nvCxnSpPr>
            <p:spPr>
              <a:xfrm rot="5400000">
                <a:off x="8599350" y="9115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9"/>
              <p:cNvCxnSpPr/>
              <p:nvPr/>
            </p:nvCxnSpPr>
            <p:spPr>
              <a:xfrm rot="5400000">
                <a:off x="8599350" y="12055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19"/>
              <p:cNvCxnSpPr/>
              <p:nvPr/>
            </p:nvCxnSpPr>
            <p:spPr>
              <a:xfrm rot="5400000">
                <a:off x="8599350" y="14996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9"/>
              <p:cNvCxnSpPr/>
              <p:nvPr/>
            </p:nvCxnSpPr>
            <p:spPr>
              <a:xfrm rot="5400000">
                <a:off x="8599350" y="17936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9"/>
              <p:cNvCxnSpPr/>
              <p:nvPr/>
            </p:nvCxnSpPr>
            <p:spPr>
              <a:xfrm flipH="1">
                <a:off x="8890175" y="2095075"/>
                <a:ext cx="435600" cy="4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19"/>
              <p:cNvCxnSpPr/>
              <p:nvPr/>
            </p:nvCxnSpPr>
            <p:spPr>
              <a:xfrm flipH="1">
                <a:off x="9184975" y="2391800"/>
                <a:ext cx="1389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62" name="Google Shape;662;p19"/>
            <p:cNvSpPr/>
            <p:nvPr/>
          </p:nvSpPr>
          <p:spPr>
            <a:xfrm>
              <a:off x="8840400" y="698500"/>
              <a:ext cx="734700" cy="734700"/>
            </a:xfrm>
            <a:prstGeom prst="ellipse">
              <a:avLst/>
            </a:prstGeom>
            <a:noFill/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08846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0"/>
          <p:cNvSpPr txBox="1">
            <a:spLocks noGrp="1"/>
          </p:cNvSpPr>
          <p:nvPr>
            <p:ph type="title" hasCustomPrompt="1"/>
          </p:nvPr>
        </p:nvSpPr>
        <p:spPr>
          <a:xfrm>
            <a:off x="1064517" y="1664279"/>
            <a:ext cx="4656800" cy="1025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5" name="Google Shape;665;p20"/>
          <p:cNvSpPr txBox="1">
            <a:spLocks noGrp="1"/>
          </p:cNvSpPr>
          <p:nvPr>
            <p:ph type="subTitle" idx="1"/>
          </p:nvPr>
        </p:nvSpPr>
        <p:spPr>
          <a:xfrm>
            <a:off x="1064517" y="2727384"/>
            <a:ext cx="46568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6" name="Google Shape;666;p20"/>
          <p:cNvSpPr txBox="1">
            <a:spLocks noGrp="1"/>
          </p:cNvSpPr>
          <p:nvPr>
            <p:ph type="title" idx="2" hasCustomPrompt="1"/>
          </p:nvPr>
        </p:nvSpPr>
        <p:spPr>
          <a:xfrm>
            <a:off x="3767592" y="3606231"/>
            <a:ext cx="4656800" cy="1025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7" name="Google Shape;667;p20"/>
          <p:cNvSpPr txBox="1">
            <a:spLocks noGrp="1"/>
          </p:cNvSpPr>
          <p:nvPr>
            <p:ph type="subTitle" idx="3"/>
          </p:nvPr>
        </p:nvSpPr>
        <p:spPr>
          <a:xfrm>
            <a:off x="3767592" y="4669721"/>
            <a:ext cx="46568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68" name="Google Shape;668;p20"/>
          <p:cNvSpPr txBox="1">
            <a:spLocks noGrp="1"/>
          </p:cNvSpPr>
          <p:nvPr>
            <p:ph type="title" idx="4" hasCustomPrompt="1"/>
          </p:nvPr>
        </p:nvSpPr>
        <p:spPr>
          <a:xfrm>
            <a:off x="6470684" y="1664279"/>
            <a:ext cx="4656800" cy="1025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9" name="Google Shape;669;p20"/>
          <p:cNvSpPr txBox="1">
            <a:spLocks noGrp="1"/>
          </p:cNvSpPr>
          <p:nvPr>
            <p:ph type="subTitle" idx="5"/>
          </p:nvPr>
        </p:nvSpPr>
        <p:spPr>
          <a:xfrm>
            <a:off x="6470684" y="2727384"/>
            <a:ext cx="46568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70" name="Google Shape;670;p20"/>
          <p:cNvGrpSpPr/>
          <p:nvPr/>
        </p:nvGrpSpPr>
        <p:grpSpPr>
          <a:xfrm>
            <a:off x="-632999" y="321333"/>
            <a:ext cx="12824833" cy="6536800"/>
            <a:chOff x="-474750" y="241000"/>
            <a:chExt cx="9618625" cy="4902600"/>
          </a:xfrm>
        </p:grpSpPr>
        <p:sp>
          <p:nvSpPr>
            <p:cNvPr id="671" name="Google Shape;671;p20"/>
            <p:cNvSpPr/>
            <p:nvPr/>
          </p:nvSpPr>
          <p:spPr>
            <a:xfrm>
              <a:off x="0" y="4906225"/>
              <a:ext cx="2158500" cy="237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72" name="Google Shape;672;p20"/>
            <p:cNvGrpSpPr/>
            <p:nvPr/>
          </p:nvGrpSpPr>
          <p:grpSpPr>
            <a:xfrm>
              <a:off x="8612175" y="241000"/>
              <a:ext cx="238800" cy="1170800"/>
              <a:chOff x="474550" y="1146150"/>
              <a:chExt cx="238800" cy="1170800"/>
            </a:xfrm>
          </p:grpSpPr>
          <p:sp>
            <p:nvSpPr>
              <p:cNvPr id="673" name="Google Shape;673;p20"/>
              <p:cNvSpPr/>
              <p:nvPr/>
            </p:nvSpPr>
            <p:spPr>
              <a:xfrm rot="10800000">
                <a:off x="474550" y="1467617"/>
                <a:ext cx="238800" cy="2064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0"/>
              <p:cNvSpPr/>
              <p:nvPr/>
            </p:nvSpPr>
            <p:spPr>
              <a:xfrm rot="10800000">
                <a:off x="474550" y="1789083"/>
                <a:ext cx="238800" cy="2064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5" name="Google Shape;675;p20"/>
              <p:cNvSpPr/>
              <p:nvPr/>
            </p:nvSpPr>
            <p:spPr>
              <a:xfrm rot="10800000">
                <a:off x="474550" y="2110550"/>
                <a:ext cx="238800" cy="2064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6" name="Google Shape;676;p20"/>
              <p:cNvSpPr/>
              <p:nvPr/>
            </p:nvSpPr>
            <p:spPr>
              <a:xfrm rot="10800000">
                <a:off x="474550" y="1146150"/>
                <a:ext cx="238800" cy="2064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677" name="Google Shape;677;p20"/>
            <p:cNvCxnSpPr/>
            <p:nvPr/>
          </p:nvCxnSpPr>
          <p:spPr>
            <a:xfrm>
              <a:off x="0" y="378750"/>
              <a:ext cx="307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78" name="Google Shape;678;p20"/>
            <p:cNvGrpSpPr/>
            <p:nvPr/>
          </p:nvGrpSpPr>
          <p:grpSpPr>
            <a:xfrm rot="10800000">
              <a:off x="8430775" y="4430500"/>
              <a:ext cx="713100" cy="713100"/>
              <a:chOff x="0" y="0"/>
              <a:chExt cx="713100" cy="713100"/>
            </a:xfrm>
          </p:grpSpPr>
          <p:sp>
            <p:nvSpPr>
              <p:cNvPr id="679" name="Google Shape;679;p20"/>
              <p:cNvSpPr/>
              <p:nvPr/>
            </p:nvSpPr>
            <p:spPr>
              <a:xfrm>
                <a:off x="0" y="0"/>
                <a:ext cx="461700" cy="461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20"/>
              <p:cNvSpPr/>
              <p:nvPr/>
            </p:nvSpPr>
            <p:spPr>
              <a:xfrm>
                <a:off x="461700" y="461700"/>
                <a:ext cx="251400" cy="251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81" name="Google Shape;681;p20"/>
            <p:cNvSpPr/>
            <p:nvPr/>
          </p:nvSpPr>
          <p:spPr>
            <a:xfrm>
              <a:off x="-474750" y="3721825"/>
              <a:ext cx="949200" cy="949200"/>
            </a:xfrm>
            <a:prstGeom prst="ellipse">
              <a:avLst/>
            </a:prstGeom>
            <a:noFill/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2141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1"/>
          <p:cNvSpPr txBox="1">
            <a:spLocks noGrp="1"/>
          </p:cNvSpPr>
          <p:nvPr>
            <p:ph type="title"/>
          </p:nvPr>
        </p:nvSpPr>
        <p:spPr>
          <a:xfrm>
            <a:off x="2609000" y="1184984"/>
            <a:ext cx="6974000" cy="1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4" name="Google Shape;684;p21"/>
          <p:cNvSpPr txBox="1">
            <a:spLocks noGrp="1"/>
          </p:cNvSpPr>
          <p:nvPr>
            <p:ph type="subTitle" idx="1"/>
          </p:nvPr>
        </p:nvSpPr>
        <p:spPr>
          <a:xfrm>
            <a:off x="2609000" y="2249265"/>
            <a:ext cx="6974000" cy="15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85" name="Google Shape;685;p21"/>
          <p:cNvGrpSpPr/>
          <p:nvPr/>
        </p:nvGrpSpPr>
        <p:grpSpPr>
          <a:xfrm>
            <a:off x="-281867" y="-193997"/>
            <a:ext cx="14172019" cy="7397757"/>
            <a:chOff x="-211400" y="-145498"/>
            <a:chExt cx="10629014" cy="5548318"/>
          </a:xfrm>
        </p:grpSpPr>
        <p:grpSp>
          <p:nvGrpSpPr>
            <p:cNvPr id="686" name="Google Shape;686;p21"/>
            <p:cNvGrpSpPr/>
            <p:nvPr/>
          </p:nvGrpSpPr>
          <p:grpSpPr>
            <a:xfrm>
              <a:off x="8350578" y="3392776"/>
              <a:ext cx="2067036" cy="1494145"/>
              <a:chOff x="-1737025" y="-43750"/>
              <a:chExt cx="2411100" cy="1742850"/>
            </a:xfrm>
          </p:grpSpPr>
          <p:sp>
            <p:nvSpPr>
              <p:cNvPr id="687" name="Google Shape;687;p21"/>
              <p:cNvSpPr/>
              <p:nvPr/>
            </p:nvSpPr>
            <p:spPr>
              <a:xfrm>
                <a:off x="-1737025" y="933800"/>
                <a:ext cx="2411100" cy="765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8" name="Google Shape;688;p21"/>
              <p:cNvSpPr/>
              <p:nvPr/>
            </p:nvSpPr>
            <p:spPr>
              <a:xfrm>
                <a:off x="-1737025" y="445025"/>
                <a:ext cx="2411100" cy="765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9" name="Google Shape;689;p21"/>
              <p:cNvSpPr/>
              <p:nvPr/>
            </p:nvSpPr>
            <p:spPr>
              <a:xfrm>
                <a:off x="-1737025" y="-43750"/>
                <a:ext cx="2411100" cy="765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0" name="Google Shape;690;p21"/>
            <p:cNvGrpSpPr/>
            <p:nvPr/>
          </p:nvGrpSpPr>
          <p:grpSpPr>
            <a:xfrm>
              <a:off x="-211400" y="-145498"/>
              <a:ext cx="2116512" cy="604752"/>
              <a:chOff x="-211400" y="-145498"/>
              <a:chExt cx="2116512" cy="604752"/>
            </a:xfrm>
          </p:grpSpPr>
          <p:sp>
            <p:nvSpPr>
              <p:cNvPr id="691" name="Google Shape;691;p21"/>
              <p:cNvSpPr/>
              <p:nvPr/>
            </p:nvSpPr>
            <p:spPr>
              <a:xfrm>
                <a:off x="-211400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2" name="Google Shape;692;p21"/>
              <p:cNvSpPr/>
              <p:nvPr/>
            </p:nvSpPr>
            <p:spPr>
              <a:xfrm>
                <a:off x="90952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3" name="Google Shape;693;p21"/>
              <p:cNvSpPr/>
              <p:nvPr/>
            </p:nvSpPr>
            <p:spPr>
              <a:xfrm>
                <a:off x="393304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4" name="Google Shape;694;p21"/>
              <p:cNvSpPr/>
              <p:nvPr/>
            </p:nvSpPr>
            <p:spPr>
              <a:xfrm>
                <a:off x="695656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21"/>
              <p:cNvSpPr/>
              <p:nvPr/>
            </p:nvSpPr>
            <p:spPr>
              <a:xfrm>
                <a:off x="998008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1"/>
              <p:cNvSpPr/>
              <p:nvPr/>
            </p:nvSpPr>
            <p:spPr>
              <a:xfrm>
                <a:off x="1300360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21"/>
              <p:cNvSpPr/>
              <p:nvPr/>
            </p:nvSpPr>
            <p:spPr>
              <a:xfrm>
                <a:off x="1602712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8" name="Google Shape;698;p21"/>
              <p:cNvSpPr/>
              <p:nvPr/>
            </p:nvSpPr>
            <p:spPr>
              <a:xfrm>
                <a:off x="-211400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9" name="Google Shape;699;p21"/>
              <p:cNvSpPr/>
              <p:nvPr/>
            </p:nvSpPr>
            <p:spPr>
              <a:xfrm>
                <a:off x="90952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21"/>
              <p:cNvSpPr/>
              <p:nvPr/>
            </p:nvSpPr>
            <p:spPr>
              <a:xfrm>
                <a:off x="393304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21"/>
              <p:cNvSpPr/>
              <p:nvPr/>
            </p:nvSpPr>
            <p:spPr>
              <a:xfrm>
                <a:off x="695656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1"/>
              <p:cNvSpPr/>
              <p:nvPr/>
            </p:nvSpPr>
            <p:spPr>
              <a:xfrm>
                <a:off x="998008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3" name="Google Shape;703;p21"/>
              <p:cNvSpPr/>
              <p:nvPr/>
            </p:nvSpPr>
            <p:spPr>
              <a:xfrm>
                <a:off x="1300360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4" name="Google Shape;704;p21"/>
              <p:cNvSpPr/>
              <p:nvPr/>
            </p:nvSpPr>
            <p:spPr>
              <a:xfrm>
                <a:off x="1602712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05" name="Google Shape;705;p21"/>
            <p:cNvSpPr/>
            <p:nvPr/>
          </p:nvSpPr>
          <p:spPr>
            <a:xfrm rot="5400000">
              <a:off x="525993" y="4108621"/>
              <a:ext cx="633000" cy="1955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06" name="Google Shape;706;p21"/>
            <p:cNvGrpSpPr/>
            <p:nvPr/>
          </p:nvGrpSpPr>
          <p:grpSpPr>
            <a:xfrm rot="5400000">
              <a:off x="395144" y="3891930"/>
              <a:ext cx="742310" cy="1955388"/>
              <a:chOff x="8239923" y="76200"/>
              <a:chExt cx="742310" cy="1955388"/>
            </a:xfrm>
          </p:grpSpPr>
          <p:sp>
            <p:nvSpPr>
              <p:cNvPr id="707" name="Google Shape;707;p21"/>
              <p:cNvSpPr/>
              <p:nvPr/>
            </p:nvSpPr>
            <p:spPr>
              <a:xfrm>
                <a:off x="8239923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1"/>
              <p:cNvSpPr/>
              <p:nvPr/>
            </p:nvSpPr>
            <p:spPr>
              <a:xfrm>
                <a:off x="8416126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9" name="Google Shape;709;p21"/>
              <p:cNvSpPr/>
              <p:nvPr/>
            </p:nvSpPr>
            <p:spPr>
              <a:xfrm>
                <a:off x="8592328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0" name="Google Shape;710;p21"/>
              <p:cNvSpPr/>
              <p:nvPr/>
            </p:nvSpPr>
            <p:spPr>
              <a:xfrm>
                <a:off x="8768531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1"/>
              <p:cNvSpPr/>
              <p:nvPr/>
            </p:nvSpPr>
            <p:spPr>
              <a:xfrm>
                <a:off x="8944733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2" name="Google Shape;712;p21"/>
              <p:cNvSpPr/>
              <p:nvPr/>
            </p:nvSpPr>
            <p:spPr>
              <a:xfrm>
                <a:off x="8239923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3" name="Google Shape;713;p21"/>
              <p:cNvSpPr/>
              <p:nvPr/>
            </p:nvSpPr>
            <p:spPr>
              <a:xfrm>
                <a:off x="8416126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4" name="Google Shape;714;p21"/>
              <p:cNvSpPr/>
              <p:nvPr/>
            </p:nvSpPr>
            <p:spPr>
              <a:xfrm>
                <a:off x="8592328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>
                <a:off x="8768531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6" name="Google Shape;716;p21"/>
              <p:cNvSpPr/>
              <p:nvPr/>
            </p:nvSpPr>
            <p:spPr>
              <a:xfrm>
                <a:off x="8944733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7" name="Google Shape;717;p21"/>
              <p:cNvSpPr/>
              <p:nvPr/>
            </p:nvSpPr>
            <p:spPr>
              <a:xfrm>
                <a:off x="8239923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8" name="Google Shape;718;p21"/>
              <p:cNvSpPr/>
              <p:nvPr/>
            </p:nvSpPr>
            <p:spPr>
              <a:xfrm>
                <a:off x="8416126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9" name="Google Shape;719;p21"/>
              <p:cNvSpPr/>
              <p:nvPr/>
            </p:nvSpPr>
            <p:spPr>
              <a:xfrm>
                <a:off x="8592328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0" name="Google Shape;720;p21"/>
              <p:cNvSpPr/>
              <p:nvPr/>
            </p:nvSpPr>
            <p:spPr>
              <a:xfrm>
                <a:off x="8768531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21"/>
              <p:cNvSpPr/>
              <p:nvPr/>
            </p:nvSpPr>
            <p:spPr>
              <a:xfrm>
                <a:off x="8944733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2" name="Google Shape;722;p21"/>
              <p:cNvSpPr/>
              <p:nvPr/>
            </p:nvSpPr>
            <p:spPr>
              <a:xfrm>
                <a:off x="8239923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3" name="Google Shape;723;p21"/>
              <p:cNvSpPr/>
              <p:nvPr/>
            </p:nvSpPr>
            <p:spPr>
              <a:xfrm>
                <a:off x="8416126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4" name="Google Shape;724;p21"/>
              <p:cNvSpPr/>
              <p:nvPr/>
            </p:nvSpPr>
            <p:spPr>
              <a:xfrm>
                <a:off x="8592328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" name="Google Shape;725;p21"/>
              <p:cNvSpPr/>
              <p:nvPr/>
            </p:nvSpPr>
            <p:spPr>
              <a:xfrm>
                <a:off x="8768531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1"/>
              <p:cNvSpPr/>
              <p:nvPr/>
            </p:nvSpPr>
            <p:spPr>
              <a:xfrm>
                <a:off x="8944733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7" name="Google Shape;727;p21"/>
              <p:cNvSpPr/>
              <p:nvPr/>
            </p:nvSpPr>
            <p:spPr>
              <a:xfrm>
                <a:off x="8239923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8" name="Google Shape;728;p21"/>
              <p:cNvSpPr/>
              <p:nvPr/>
            </p:nvSpPr>
            <p:spPr>
              <a:xfrm>
                <a:off x="8416126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1"/>
              <p:cNvSpPr/>
              <p:nvPr/>
            </p:nvSpPr>
            <p:spPr>
              <a:xfrm>
                <a:off x="8592328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0" name="Google Shape;730;p21"/>
              <p:cNvSpPr/>
              <p:nvPr/>
            </p:nvSpPr>
            <p:spPr>
              <a:xfrm>
                <a:off x="8768531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>
                <a:off x="8944733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>
                <a:off x="8239923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3" name="Google Shape;733;p21"/>
              <p:cNvSpPr/>
              <p:nvPr/>
            </p:nvSpPr>
            <p:spPr>
              <a:xfrm>
                <a:off x="8416126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4" name="Google Shape;734;p21"/>
              <p:cNvSpPr/>
              <p:nvPr/>
            </p:nvSpPr>
            <p:spPr>
              <a:xfrm>
                <a:off x="8592328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>
                <a:off x="8768531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>
                <a:off x="8944733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>
                <a:off x="8239923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>
                <a:off x="8416126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>
                <a:off x="8592328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1"/>
              <p:cNvSpPr/>
              <p:nvPr/>
            </p:nvSpPr>
            <p:spPr>
              <a:xfrm>
                <a:off x="8768531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1"/>
              <p:cNvSpPr/>
              <p:nvPr/>
            </p:nvSpPr>
            <p:spPr>
              <a:xfrm>
                <a:off x="8944733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1"/>
              <p:cNvSpPr/>
              <p:nvPr/>
            </p:nvSpPr>
            <p:spPr>
              <a:xfrm>
                <a:off x="8239923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21"/>
              <p:cNvSpPr/>
              <p:nvPr/>
            </p:nvSpPr>
            <p:spPr>
              <a:xfrm>
                <a:off x="8416126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4" name="Google Shape;744;p21"/>
              <p:cNvSpPr/>
              <p:nvPr/>
            </p:nvSpPr>
            <p:spPr>
              <a:xfrm>
                <a:off x="8592328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5" name="Google Shape;745;p21"/>
              <p:cNvSpPr/>
              <p:nvPr/>
            </p:nvSpPr>
            <p:spPr>
              <a:xfrm>
                <a:off x="8768531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21"/>
              <p:cNvSpPr/>
              <p:nvPr/>
            </p:nvSpPr>
            <p:spPr>
              <a:xfrm>
                <a:off x="8944733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7" name="Google Shape;747;p21"/>
            <p:cNvGrpSpPr/>
            <p:nvPr/>
          </p:nvGrpSpPr>
          <p:grpSpPr>
            <a:xfrm>
              <a:off x="8114275" y="91838"/>
              <a:ext cx="633000" cy="1603937"/>
              <a:chOff x="160725" y="3340263"/>
              <a:chExt cx="633000" cy="1603937"/>
            </a:xfrm>
          </p:grpSpPr>
          <p:sp>
            <p:nvSpPr>
              <p:cNvPr id="748" name="Google Shape;748;p21"/>
              <p:cNvSpPr/>
              <p:nvPr/>
            </p:nvSpPr>
            <p:spPr>
              <a:xfrm>
                <a:off x="160725" y="4311200"/>
                <a:ext cx="633000" cy="633000"/>
              </a:xfrm>
              <a:prstGeom prst="pie">
                <a:avLst>
                  <a:gd name="adj1" fmla="val 0"/>
                  <a:gd name="adj2" fmla="val 1078026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9" name="Google Shape;749;p21"/>
              <p:cNvSpPr/>
              <p:nvPr/>
            </p:nvSpPr>
            <p:spPr>
              <a:xfrm>
                <a:off x="160725" y="3825731"/>
                <a:ext cx="633000" cy="633000"/>
              </a:xfrm>
              <a:prstGeom prst="pie">
                <a:avLst>
                  <a:gd name="adj1" fmla="val 0"/>
                  <a:gd name="adj2" fmla="val 10780269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1"/>
              <p:cNvSpPr/>
              <p:nvPr/>
            </p:nvSpPr>
            <p:spPr>
              <a:xfrm>
                <a:off x="160725" y="3340263"/>
                <a:ext cx="633000" cy="633000"/>
              </a:xfrm>
              <a:prstGeom prst="pie">
                <a:avLst>
                  <a:gd name="adj1" fmla="val 0"/>
                  <a:gd name="adj2" fmla="val 1078026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1"/>
            <p:cNvGrpSpPr/>
            <p:nvPr/>
          </p:nvGrpSpPr>
          <p:grpSpPr>
            <a:xfrm>
              <a:off x="161518" y="426417"/>
              <a:ext cx="826857" cy="1638283"/>
              <a:chOff x="8618343" y="3421192"/>
              <a:chExt cx="826857" cy="1638283"/>
            </a:xfrm>
          </p:grpSpPr>
          <p:sp>
            <p:nvSpPr>
              <p:cNvPr id="752" name="Google Shape;752;p21"/>
              <p:cNvSpPr/>
              <p:nvPr/>
            </p:nvSpPr>
            <p:spPr>
              <a:xfrm>
                <a:off x="8618400" y="4232675"/>
                <a:ext cx="826800" cy="826800"/>
              </a:xfrm>
              <a:prstGeom prst="blockArc">
                <a:avLst>
                  <a:gd name="adj1" fmla="val 10800000"/>
                  <a:gd name="adj2" fmla="val 21598679"/>
                  <a:gd name="adj3" fmla="val 1853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1"/>
              <p:cNvSpPr/>
              <p:nvPr/>
            </p:nvSpPr>
            <p:spPr>
              <a:xfrm rot="10800000">
                <a:off x="8618343" y="3421192"/>
                <a:ext cx="826800" cy="826800"/>
              </a:xfrm>
              <a:prstGeom prst="blockArc">
                <a:avLst>
                  <a:gd name="adj1" fmla="val 10800000"/>
                  <a:gd name="adj2" fmla="val 21598679"/>
                  <a:gd name="adj3" fmla="val 18535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54" name="Google Shape;754;p21"/>
          <p:cNvSpPr txBox="1"/>
          <p:nvPr/>
        </p:nvSpPr>
        <p:spPr>
          <a:xfrm>
            <a:off x="2612000" y="4641292"/>
            <a:ext cx="69680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sz="16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6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857608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22"/>
          <p:cNvGrpSpPr/>
          <p:nvPr/>
        </p:nvGrpSpPr>
        <p:grpSpPr>
          <a:xfrm>
            <a:off x="-688479" y="-328366"/>
            <a:ext cx="14326112" cy="7940085"/>
            <a:chOff x="-516359" y="-246275"/>
            <a:chExt cx="10744584" cy="5955064"/>
          </a:xfrm>
        </p:grpSpPr>
        <p:grpSp>
          <p:nvGrpSpPr>
            <p:cNvPr id="757" name="Google Shape;757;p22"/>
            <p:cNvGrpSpPr/>
            <p:nvPr/>
          </p:nvGrpSpPr>
          <p:grpSpPr>
            <a:xfrm>
              <a:off x="-516359" y="4479194"/>
              <a:ext cx="1229595" cy="1229595"/>
              <a:chOff x="-849575" y="3995425"/>
              <a:chExt cx="2211900" cy="2211900"/>
            </a:xfrm>
          </p:grpSpPr>
          <p:sp>
            <p:nvSpPr>
              <p:cNvPr id="758" name="Google Shape;758;p22"/>
              <p:cNvSpPr/>
              <p:nvPr/>
            </p:nvSpPr>
            <p:spPr>
              <a:xfrm>
                <a:off x="-849575" y="3995425"/>
                <a:ext cx="2211900" cy="22119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9" name="Google Shape;759;p22"/>
              <p:cNvSpPr/>
              <p:nvPr/>
            </p:nvSpPr>
            <p:spPr>
              <a:xfrm>
                <a:off x="-650625" y="4194375"/>
                <a:ext cx="1814100" cy="1814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60" name="Google Shape;760;p22"/>
            <p:cNvGrpSpPr/>
            <p:nvPr/>
          </p:nvGrpSpPr>
          <p:grpSpPr>
            <a:xfrm rot="5400000" flipH="1">
              <a:off x="8316150" y="-1423650"/>
              <a:ext cx="734700" cy="3089450"/>
              <a:chOff x="8599350" y="-558750"/>
              <a:chExt cx="734700" cy="3089450"/>
            </a:xfrm>
          </p:grpSpPr>
          <p:cxnSp>
            <p:nvCxnSpPr>
              <p:cNvPr id="761" name="Google Shape;761;p22"/>
              <p:cNvCxnSpPr/>
              <p:nvPr/>
            </p:nvCxnSpPr>
            <p:spPr>
              <a:xfrm rot="5400000">
                <a:off x="8599350" y="-5587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22"/>
              <p:cNvCxnSpPr/>
              <p:nvPr/>
            </p:nvCxnSpPr>
            <p:spPr>
              <a:xfrm rot="5400000">
                <a:off x="8599350" y="-2647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22"/>
              <p:cNvCxnSpPr/>
              <p:nvPr/>
            </p:nvCxnSpPr>
            <p:spPr>
              <a:xfrm rot="5400000">
                <a:off x="8599350" y="293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22"/>
              <p:cNvCxnSpPr/>
              <p:nvPr/>
            </p:nvCxnSpPr>
            <p:spPr>
              <a:xfrm rot="5400000">
                <a:off x="8599350" y="3234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22"/>
              <p:cNvCxnSpPr/>
              <p:nvPr/>
            </p:nvCxnSpPr>
            <p:spPr>
              <a:xfrm rot="5400000">
                <a:off x="8599350" y="6174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22"/>
              <p:cNvCxnSpPr/>
              <p:nvPr/>
            </p:nvCxnSpPr>
            <p:spPr>
              <a:xfrm rot="5400000">
                <a:off x="8599350" y="9115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22"/>
              <p:cNvCxnSpPr/>
              <p:nvPr/>
            </p:nvCxnSpPr>
            <p:spPr>
              <a:xfrm rot="5400000">
                <a:off x="8599350" y="12055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22"/>
              <p:cNvCxnSpPr/>
              <p:nvPr/>
            </p:nvCxnSpPr>
            <p:spPr>
              <a:xfrm rot="5400000">
                <a:off x="8599350" y="14996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22"/>
              <p:cNvCxnSpPr/>
              <p:nvPr/>
            </p:nvCxnSpPr>
            <p:spPr>
              <a:xfrm rot="5400000">
                <a:off x="8599350" y="17936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22"/>
              <p:cNvCxnSpPr/>
              <p:nvPr/>
            </p:nvCxnSpPr>
            <p:spPr>
              <a:xfrm flipH="1">
                <a:off x="8890175" y="2095075"/>
                <a:ext cx="435600" cy="4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22"/>
              <p:cNvCxnSpPr/>
              <p:nvPr/>
            </p:nvCxnSpPr>
            <p:spPr>
              <a:xfrm flipH="1">
                <a:off x="9184975" y="2391800"/>
                <a:ext cx="1389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72" name="Google Shape;772;p22"/>
            <p:cNvSpPr/>
            <p:nvPr/>
          </p:nvSpPr>
          <p:spPr>
            <a:xfrm>
              <a:off x="-377350" y="3556000"/>
              <a:ext cx="734700" cy="7347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33962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23"/>
          <p:cNvGrpSpPr/>
          <p:nvPr/>
        </p:nvGrpSpPr>
        <p:grpSpPr>
          <a:xfrm>
            <a:off x="-460033" y="-474600"/>
            <a:ext cx="13198600" cy="7419605"/>
            <a:chOff x="-345025" y="-355950"/>
            <a:chExt cx="9898950" cy="5564704"/>
          </a:xfrm>
        </p:grpSpPr>
        <p:grpSp>
          <p:nvGrpSpPr>
            <p:cNvPr id="775" name="Google Shape;775;p23"/>
            <p:cNvGrpSpPr/>
            <p:nvPr/>
          </p:nvGrpSpPr>
          <p:grpSpPr>
            <a:xfrm>
              <a:off x="0" y="-355950"/>
              <a:ext cx="9553925" cy="5499550"/>
              <a:chOff x="0" y="-355950"/>
              <a:chExt cx="9553925" cy="5499550"/>
            </a:xfrm>
          </p:grpSpPr>
          <p:sp>
            <p:nvSpPr>
              <p:cNvPr id="776" name="Google Shape;776;p23"/>
              <p:cNvSpPr/>
              <p:nvPr/>
            </p:nvSpPr>
            <p:spPr>
              <a:xfrm>
                <a:off x="0" y="0"/>
                <a:ext cx="2158500" cy="237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77" name="Google Shape;777;p23"/>
              <p:cNvGrpSpPr/>
              <p:nvPr/>
            </p:nvGrpSpPr>
            <p:grpSpPr>
              <a:xfrm>
                <a:off x="228636" y="539500"/>
                <a:ext cx="238800" cy="1170800"/>
                <a:chOff x="474550" y="1146150"/>
                <a:chExt cx="238800" cy="1170800"/>
              </a:xfrm>
            </p:grpSpPr>
            <p:sp>
              <p:nvSpPr>
                <p:cNvPr id="778" name="Google Shape;778;p23"/>
                <p:cNvSpPr/>
                <p:nvPr/>
              </p:nvSpPr>
              <p:spPr>
                <a:xfrm rot="10800000">
                  <a:off x="474550" y="1467617"/>
                  <a:ext cx="238800" cy="206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79" name="Google Shape;779;p23"/>
                <p:cNvSpPr/>
                <p:nvPr/>
              </p:nvSpPr>
              <p:spPr>
                <a:xfrm rot="10800000">
                  <a:off x="474550" y="1789083"/>
                  <a:ext cx="238800" cy="206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0" name="Google Shape;780;p23"/>
                <p:cNvSpPr/>
                <p:nvPr/>
              </p:nvSpPr>
              <p:spPr>
                <a:xfrm rot="10800000">
                  <a:off x="474550" y="2110550"/>
                  <a:ext cx="238800" cy="206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1" name="Google Shape;781;p23"/>
                <p:cNvSpPr/>
                <p:nvPr/>
              </p:nvSpPr>
              <p:spPr>
                <a:xfrm rot="10800000">
                  <a:off x="474550" y="1146150"/>
                  <a:ext cx="238800" cy="2064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782" name="Google Shape;782;p23"/>
              <p:cNvGrpSpPr/>
              <p:nvPr/>
            </p:nvGrpSpPr>
            <p:grpSpPr>
              <a:xfrm rot="10800000">
                <a:off x="8430775" y="4430500"/>
                <a:ext cx="713100" cy="713100"/>
                <a:chOff x="0" y="0"/>
                <a:chExt cx="713100" cy="713100"/>
              </a:xfrm>
            </p:grpSpPr>
            <p:sp>
              <p:nvSpPr>
                <p:cNvPr id="783" name="Google Shape;783;p23"/>
                <p:cNvSpPr/>
                <p:nvPr/>
              </p:nvSpPr>
              <p:spPr>
                <a:xfrm>
                  <a:off x="0" y="0"/>
                  <a:ext cx="461700" cy="4617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4" name="Google Shape;784;p23"/>
                <p:cNvSpPr/>
                <p:nvPr/>
              </p:nvSpPr>
              <p:spPr>
                <a:xfrm>
                  <a:off x="461700" y="461700"/>
                  <a:ext cx="251400" cy="2514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785" name="Google Shape;785;p23"/>
              <p:cNvSpPr/>
              <p:nvPr/>
            </p:nvSpPr>
            <p:spPr>
              <a:xfrm>
                <a:off x="8604725" y="-355950"/>
                <a:ext cx="949200" cy="949200"/>
              </a:xfrm>
              <a:prstGeom prst="ellipse">
                <a:avLst/>
              </a:prstGeom>
              <a:noFill/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6" name="Google Shape;786;p23"/>
            <p:cNvGrpSpPr/>
            <p:nvPr/>
          </p:nvGrpSpPr>
          <p:grpSpPr>
            <a:xfrm>
              <a:off x="-345025" y="4604002"/>
              <a:ext cx="2116512" cy="604752"/>
              <a:chOff x="-211400" y="-145498"/>
              <a:chExt cx="2116512" cy="604752"/>
            </a:xfrm>
          </p:grpSpPr>
          <p:sp>
            <p:nvSpPr>
              <p:cNvPr id="787" name="Google Shape;787;p23"/>
              <p:cNvSpPr/>
              <p:nvPr/>
            </p:nvSpPr>
            <p:spPr>
              <a:xfrm>
                <a:off x="-211400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8" name="Google Shape;788;p23"/>
              <p:cNvSpPr/>
              <p:nvPr/>
            </p:nvSpPr>
            <p:spPr>
              <a:xfrm>
                <a:off x="90952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9" name="Google Shape;789;p23"/>
              <p:cNvSpPr/>
              <p:nvPr/>
            </p:nvSpPr>
            <p:spPr>
              <a:xfrm>
                <a:off x="393304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0" name="Google Shape;790;p23"/>
              <p:cNvSpPr/>
              <p:nvPr/>
            </p:nvSpPr>
            <p:spPr>
              <a:xfrm>
                <a:off x="695656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1" name="Google Shape;791;p23"/>
              <p:cNvSpPr/>
              <p:nvPr/>
            </p:nvSpPr>
            <p:spPr>
              <a:xfrm>
                <a:off x="998008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2" name="Google Shape;792;p23"/>
              <p:cNvSpPr/>
              <p:nvPr/>
            </p:nvSpPr>
            <p:spPr>
              <a:xfrm>
                <a:off x="1300360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3" name="Google Shape;793;p23"/>
              <p:cNvSpPr/>
              <p:nvPr/>
            </p:nvSpPr>
            <p:spPr>
              <a:xfrm>
                <a:off x="1602712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4" name="Google Shape;794;p23"/>
              <p:cNvSpPr/>
              <p:nvPr/>
            </p:nvSpPr>
            <p:spPr>
              <a:xfrm>
                <a:off x="-211400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5" name="Google Shape;795;p23"/>
              <p:cNvSpPr/>
              <p:nvPr/>
            </p:nvSpPr>
            <p:spPr>
              <a:xfrm>
                <a:off x="90952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6" name="Google Shape;796;p23"/>
              <p:cNvSpPr/>
              <p:nvPr/>
            </p:nvSpPr>
            <p:spPr>
              <a:xfrm>
                <a:off x="393304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7" name="Google Shape;797;p23"/>
              <p:cNvSpPr/>
              <p:nvPr/>
            </p:nvSpPr>
            <p:spPr>
              <a:xfrm>
                <a:off x="695656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8" name="Google Shape;798;p23"/>
              <p:cNvSpPr/>
              <p:nvPr/>
            </p:nvSpPr>
            <p:spPr>
              <a:xfrm>
                <a:off x="998008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9" name="Google Shape;799;p23"/>
              <p:cNvSpPr/>
              <p:nvPr/>
            </p:nvSpPr>
            <p:spPr>
              <a:xfrm>
                <a:off x="1300360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0" name="Google Shape;800;p23"/>
              <p:cNvSpPr/>
              <p:nvPr/>
            </p:nvSpPr>
            <p:spPr>
              <a:xfrm>
                <a:off x="1602712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032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3"/>
          <p:cNvGrpSpPr/>
          <p:nvPr/>
        </p:nvGrpSpPr>
        <p:grpSpPr>
          <a:xfrm>
            <a:off x="-1132767" y="-148066"/>
            <a:ext cx="13324800" cy="8424500"/>
            <a:chOff x="-849575" y="-111050"/>
            <a:chExt cx="9993600" cy="6318375"/>
          </a:xfrm>
        </p:grpSpPr>
        <p:grpSp>
          <p:nvGrpSpPr>
            <p:cNvPr id="77" name="Google Shape;77;p3"/>
            <p:cNvGrpSpPr/>
            <p:nvPr/>
          </p:nvGrpSpPr>
          <p:grpSpPr>
            <a:xfrm>
              <a:off x="8430781" y="2926743"/>
              <a:ext cx="596096" cy="1677262"/>
              <a:chOff x="8430775" y="358806"/>
              <a:chExt cx="633000" cy="1781100"/>
            </a:xfrm>
          </p:grpSpPr>
          <p:sp>
            <p:nvSpPr>
              <p:cNvPr id="78" name="Google Shape;78;p3"/>
              <p:cNvSpPr/>
              <p:nvPr/>
            </p:nvSpPr>
            <p:spPr>
              <a:xfrm rot="10800000">
                <a:off x="8430775" y="358806"/>
                <a:ext cx="633000" cy="633000"/>
              </a:xfrm>
              <a:prstGeom prst="pie">
                <a:avLst>
                  <a:gd name="adj1" fmla="val 0"/>
                  <a:gd name="adj2" fmla="val 10780269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 rot="10800000">
                <a:off x="8430775" y="932856"/>
                <a:ext cx="633000" cy="633000"/>
              </a:xfrm>
              <a:prstGeom prst="pie">
                <a:avLst>
                  <a:gd name="adj1" fmla="val 0"/>
                  <a:gd name="adj2" fmla="val 10780269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 rot="10800000">
                <a:off x="8430775" y="1506906"/>
                <a:ext cx="633000" cy="633000"/>
              </a:xfrm>
              <a:prstGeom prst="pie">
                <a:avLst>
                  <a:gd name="adj1" fmla="val 0"/>
                  <a:gd name="adj2" fmla="val 1078026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49575" y="3995425"/>
              <a:ext cx="2211900" cy="2211900"/>
              <a:chOff x="-849575" y="3995425"/>
              <a:chExt cx="2211900" cy="2211900"/>
            </a:xfrm>
          </p:grpSpPr>
          <p:sp>
            <p:nvSpPr>
              <p:cNvPr id="82" name="Google Shape;82;p3"/>
              <p:cNvSpPr/>
              <p:nvPr/>
            </p:nvSpPr>
            <p:spPr>
              <a:xfrm>
                <a:off x="-849575" y="3995425"/>
                <a:ext cx="2211900" cy="22119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-650625" y="4194375"/>
                <a:ext cx="1814100" cy="1814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84" name="Google Shape;84;p3"/>
            <p:cNvSpPr/>
            <p:nvPr/>
          </p:nvSpPr>
          <p:spPr>
            <a:xfrm>
              <a:off x="4727700" y="4745500"/>
              <a:ext cx="4416300" cy="398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5" name="Google Shape;85;p3"/>
            <p:cNvGrpSpPr/>
            <p:nvPr/>
          </p:nvGrpSpPr>
          <p:grpSpPr>
            <a:xfrm>
              <a:off x="713225" y="1549825"/>
              <a:ext cx="238800" cy="1170800"/>
              <a:chOff x="474550" y="1146150"/>
              <a:chExt cx="238800" cy="1170800"/>
            </a:xfrm>
          </p:grpSpPr>
          <p:sp>
            <p:nvSpPr>
              <p:cNvPr id="86" name="Google Shape;86;p3"/>
              <p:cNvSpPr/>
              <p:nvPr/>
            </p:nvSpPr>
            <p:spPr>
              <a:xfrm rot="10800000">
                <a:off x="474550" y="1467617"/>
                <a:ext cx="238800" cy="2064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800000">
                <a:off x="474550" y="1789083"/>
                <a:ext cx="238800" cy="2064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800000">
                <a:off x="474550" y="2110550"/>
                <a:ext cx="238800" cy="2064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800000">
                <a:off x="474550" y="1146150"/>
                <a:ext cx="238800" cy="206400"/>
              </a:xfrm>
              <a:prstGeom prst="triangle">
                <a:avLst>
                  <a:gd name="adj" fmla="val 500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" name="Google Shape;90;p3"/>
            <p:cNvGrpSpPr/>
            <p:nvPr/>
          </p:nvGrpSpPr>
          <p:grpSpPr>
            <a:xfrm>
              <a:off x="-267752" y="-111050"/>
              <a:ext cx="742310" cy="1955388"/>
              <a:chOff x="8239923" y="76200"/>
              <a:chExt cx="742310" cy="1955388"/>
            </a:xfrm>
          </p:grpSpPr>
          <p:sp>
            <p:nvSpPr>
              <p:cNvPr id="91" name="Google Shape;91;p3"/>
              <p:cNvSpPr/>
              <p:nvPr/>
            </p:nvSpPr>
            <p:spPr>
              <a:xfrm>
                <a:off x="8239923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8416126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8592328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8768531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8944733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8239923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8416126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8592328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8768531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8944733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8239923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8416126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8592328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8768531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8944733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8239923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8416126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8592328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8768531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8944733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8239923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8416126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8592328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8768531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8944733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8239923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8416126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8592328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8768531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8944733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8239923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8416126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8592328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8768531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8944733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8239923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8416126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8592328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8768531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8944733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31" name="Google Shape;131;p3"/>
            <p:cNvCxnSpPr/>
            <p:nvPr/>
          </p:nvCxnSpPr>
          <p:spPr>
            <a:xfrm>
              <a:off x="6069625" y="378750"/>
              <a:ext cx="3074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2" name="Google Shape;132;p3"/>
            <p:cNvGrpSpPr/>
            <p:nvPr/>
          </p:nvGrpSpPr>
          <p:grpSpPr>
            <a:xfrm>
              <a:off x="8334128" y="493806"/>
              <a:ext cx="346044" cy="346044"/>
              <a:chOff x="855153" y="4553306"/>
              <a:chExt cx="346044" cy="346044"/>
            </a:xfrm>
          </p:grpSpPr>
          <p:grpSp>
            <p:nvGrpSpPr>
              <p:cNvPr id="133" name="Google Shape;133;p3"/>
              <p:cNvGrpSpPr/>
              <p:nvPr/>
            </p:nvGrpSpPr>
            <p:grpSpPr>
              <a:xfrm>
                <a:off x="905847" y="4604000"/>
                <a:ext cx="244655" cy="244655"/>
                <a:chOff x="3191725" y="206650"/>
                <a:chExt cx="734700" cy="734700"/>
              </a:xfrm>
            </p:grpSpPr>
            <p:cxnSp>
              <p:nvCxnSpPr>
                <p:cNvPr id="134" name="Google Shape;134;p3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3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6" name="Google Shape;136;p3"/>
              <p:cNvGrpSpPr/>
              <p:nvPr/>
            </p:nvGrpSpPr>
            <p:grpSpPr>
              <a:xfrm rot="2700000">
                <a:off x="905830" y="4603983"/>
                <a:ext cx="244690" cy="244690"/>
                <a:chOff x="3191725" y="206650"/>
                <a:chExt cx="734700" cy="734700"/>
              </a:xfrm>
            </p:grpSpPr>
            <p:cxnSp>
              <p:nvCxnSpPr>
                <p:cNvPr id="137" name="Google Shape;137;p3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3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39" name="Google Shape;139;p3"/>
          <p:cNvSpPr txBox="1">
            <a:spLocks noGrp="1"/>
          </p:cNvSpPr>
          <p:nvPr>
            <p:ph type="title"/>
          </p:nvPr>
        </p:nvSpPr>
        <p:spPr>
          <a:xfrm>
            <a:off x="3173600" y="3501284"/>
            <a:ext cx="58448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0" name="Google Shape;140;p3"/>
          <p:cNvSpPr txBox="1">
            <a:spLocks noGrp="1"/>
          </p:cNvSpPr>
          <p:nvPr>
            <p:ph type="title" idx="2" hasCustomPrompt="1"/>
          </p:nvPr>
        </p:nvSpPr>
        <p:spPr>
          <a:xfrm>
            <a:off x="5528000" y="2459117"/>
            <a:ext cx="1136000" cy="1005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5280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20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6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822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Google Shape;143;p4"/>
          <p:cNvSpPr txBox="1">
            <a:spLocks noGrp="1"/>
          </p:cNvSpPr>
          <p:nvPr>
            <p:ph type="body" idx="1"/>
          </p:nvPr>
        </p:nvSpPr>
        <p:spPr>
          <a:xfrm>
            <a:off x="960000" y="1519401"/>
            <a:ext cx="10272000" cy="4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4" name="Google Shape;144;p4"/>
          <p:cNvGrpSpPr/>
          <p:nvPr/>
        </p:nvGrpSpPr>
        <p:grpSpPr>
          <a:xfrm>
            <a:off x="1" y="0"/>
            <a:ext cx="12775329" cy="7156239"/>
            <a:chOff x="0" y="0"/>
            <a:chExt cx="9581497" cy="5367179"/>
          </a:xfrm>
        </p:grpSpPr>
        <p:grpSp>
          <p:nvGrpSpPr>
            <p:cNvPr id="145" name="Google Shape;145;p4"/>
            <p:cNvGrpSpPr/>
            <p:nvPr/>
          </p:nvGrpSpPr>
          <p:grpSpPr>
            <a:xfrm>
              <a:off x="8430778" y="193456"/>
              <a:ext cx="346044" cy="346044"/>
              <a:chOff x="855153" y="4553306"/>
              <a:chExt cx="346044" cy="346044"/>
            </a:xfrm>
          </p:grpSpPr>
          <p:grpSp>
            <p:nvGrpSpPr>
              <p:cNvPr id="146" name="Google Shape;146;p4"/>
              <p:cNvGrpSpPr/>
              <p:nvPr/>
            </p:nvGrpSpPr>
            <p:grpSpPr>
              <a:xfrm>
                <a:off x="905847" y="4604000"/>
                <a:ext cx="244655" cy="244655"/>
                <a:chOff x="3191725" y="206650"/>
                <a:chExt cx="734700" cy="734700"/>
              </a:xfrm>
            </p:grpSpPr>
            <p:cxnSp>
              <p:nvCxnSpPr>
                <p:cNvPr id="147" name="Google Shape;147;p4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" name="Google Shape;148;p4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49" name="Google Shape;149;p4"/>
              <p:cNvGrpSpPr/>
              <p:nvPr/>
            </p:nvGrpSpPr>
            <p:grpSpPr>
              <a:xfrm rot="2700000">
                <a:off x="905830" y="4603983"/>
                <a:ext cx="244690" cy="244690"/>
                <a:chOff x="3191725" y="206650"/>
                <a:chExt cx="734700" cy="734700"/>
              </a:xfrm>
            </p:grpSpPr>
            <p:cxnSp>
              <p:nvCxnSpPr>
                <p:cNvPr id="150" name="Google Shape;150;p4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4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52" name="Google Shape;152;p4"/>
            <p:cNvGrpSpPr/>
            <p:nvPr/>
          </p:nvGrpSpPr>
          <p:grpSpPr>
            <a:xfrm>
              <a:off x="0" y="0"/>
              <a:ext cx="713100" cy="713100"/>
              <a:chOff x="0" y="0"/>
              <a:chExt cx="713100" cy="713100"/>
            </a:xfrm>
          </p:grpSpPr>
          <p:sp>
            <p:nvSpPr>
              <p:cNvPr id="153" name="Google Shape;153;p4"/>
              <p:cNvSpPr/>
              <p:nvPr/>
            </p:nvSpPr>
            <p:spPr>
              <a:xfrm>
                <a:off x="0" y="0"/>
                <a:ext cx="461700" cy="461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461700" y="461700"/>
                <a:ext cx="251400" cy="251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5" name="Google Shape;155;p4"/>
            <p:cNvSpPr/>
            <p:nvPr/>
          </p:nvSpPr>
          <p:spPr>
            <a:xfrm>
              <a:off x="7459500" y="4714875"/>
              <a:ext cx="1684500" cy="4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6" name="Google Shape;156;p4"/>
            <p:cNvGrpSpPr/>
            <p:nvPr/>
          </p:nvGrpSpPr>
          <p:grpSpPr>
            <a:xfrm rot="5400000">
              <a:off x="8232648" y="4018330"/>
              <a:ext cx="742310" cy="1955388"/>
              <a:chOff x="8239923" y="76200"/>
              <a:chExt cx="742310" cy="1955388"/>
            </a:xfrm>
          </p:grpSpPr>
          <p:sp>
            <p:nvSpPr>
              <p:cNvPr id="157" name="Google Shape;157;p4"/>
              <p:cNvSpPr/>
              <p:nvPr/>
            </p:nvSpPr>
            <p:spPr>
              <a:xfrm>
                <a:off x="8239923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8416126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8592328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8768531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8944733" y="76200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8239923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8416126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8592328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8768531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944733" y="353854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8239923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8416126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8592328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8768531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8944733" y="63150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239923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416126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8592328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8768531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8944733" y="90916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8239923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8416126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8592328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8768531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8944733" y="1161125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8239923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8416126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8592328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8768531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8944733" y="1438779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8239923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8416126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8592328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8768531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>
                <a:off x="8944733" y="1716433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>
                <a:off x="8239923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8416126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8592328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8768531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8944733" y="1994088"/>
                <a:ext cx="37500" cy="37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119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9" name="Google Shape;199;p5"/>
          <p:cNvSpPr txBox="1">
            <a:spLocks noGrp="1"/>
          </p:cNvSpPr>
          <p:nvPr>
            <p:ph type="subTitle" idx="1"/>
          </p:nvPr>
        </p:nvSpPr>
        <p:spPr>
          <a:xfrm>
            <a:off x="6564181" y="3462368"/>
            <a:ext cx="3340800" cy="2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5"/>
          <p:cNvSpPr txBox="1">
            <a:spLocks noGrp="1"/>
          </p:cNvSpPr>
          <p:nvPr>
            <p:ph type="subTitle" idx="2"/>
          </p:nvPr>
        </p:nvSpPr>
        <p:spPr>
          <a:xfrm>
            <a:off x="2287025" y="3462368"/>
            <a:ext cx="3340800" cy="2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5"/>
          <p:cNvSpPr txBox="1">
            <a:spLocks noGrp="1"/>
          </p:cNvSpPr>
          <p:nvPr>
            <p:ph type="subTitle" idx="3"/>
          </p:nvPr>
        </p:nvSpPr>
        <p:spPr>
          <a:xfrm>
            <a:off x="2287025" y="2938271"/>
            <a:ext cx="3340800" cy="6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133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ubTitle" idx="4"/>
          </p:nvPr>
        </p:nvSpPr>
        <p:spPr>
          <a:xfrm>
            <a:off x="6564181" y="2938271"/>
            <a:ext cx="3340800" cy="6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2133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Josefin Sans"/>
              <a:buNone/>
              <a:defRPr sz="3200" b="1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03" name="Google Shape;203;p5"/>
          <p:cNvGrpSpPr/>
          <p:nvPr/>
        </p:nvGrpSpPr>
        <p:grpSpPr>
          <a:xfrm>
            <a:off x="-1452399" y="-328366"/>
            <a:ext cx="13568300" cy="7380433"/>
            <a:chOff x="-1089300" y="-246275"/>
            <a:chExt cx="10176225" cy="5535325"/>
          </a:xfrm>
        </p:grpSpPr>
        <p:sp>
          <p:nvSpPr>
            <p:cNvPr id="204" name="Google Shape;204;p5"/>
            <p:cNvSpPr/>
            <p:nvPr/>
          </p:nvSpPr>
          <p:spPr>
            <a:xfrm>
              <a:off x="8492025" y="3918950"/>
              <a:ext cx="594900" cy="13701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5" name="Google Shape;205;p5"/>
            <p:cNvGrpSpPr/>
            <p:nvPr/>
          </p:nvGrpSpPr>
          <p:grpSpPr>
            <a:xfrm rot="10800000" flipH="1">
              <a:off x="0" y="4430400"/>
              <a:ext cx="713100" cy="713100"/>
              <a:chOff x="0" y="0"/>
              <a:chExt cx="713100" cy="713100"/>
            </a:xfrm>
          </p:grpSpPr>
          <p:sp>
            <p:nvSpPr>
              <p:cNvPr id="206" name="Google Shape;206;p5"/>
              <p:cNvSpPr/>
              <p:nvPr/>
            </p:nvSpPr>
            <p:spPr>
              <a:xfrm>
                <a:off x="0" y="0"/>
                <a:ext cx="461700" cy="461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461700" y="461700"/>
                <a:ext cx="251400" cy="251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08" name="Google Shape;208;p5"/>
            <p:cNvGrpSpPr/>
            <p:nvPr/>
          </p:nvGrpSpPr>
          <p:grpSpPr>
            <a:xfrm rot="-5400000">
              <a:off x="88075" y="-1423650"/>
              <a:ext cx="734700" cy="3089450"/>
              <a:chOff x="8599350" y="-558750"/>
              <a:chExt cx="734700" cy="3089450"/>
            </a:xfrm>
          </p:grpSpPr>
          <p:cxnSp>
            <p:nvCxnSpPr>
              <p:cNvPr id="209" name="Google Shape;209;p5"/>
              <p:cNvCxnSpPr/>
              <p:nvPr/>
            </p:nvCxnSpPr>
            <p:spPr>
              <a:xfrm rot="5400000">
                <a:off x="8599350" y="-5587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5"/>
              <p:cNvCxnSpPr/>
              <p:nvPr/>
            </p:nvCxnSpPr>
            <p:spPr>
              <a:xfrm rot="5400000">
                <a:off x="8599350" y="-2647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5"/>
              <p:cNvCxnSpPr/>
              <p:nvPr/>
            </p:nvCxnSpPr>
            <p:spPr>
              <a:xfrm rot="5400000">
                <a:off x="8599350" y="293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5"/>
              <p:cNvCxnSpPr/>
              <p:nvPr/>
            </p:nvCxnSpPr>
            <p:spPr>
              <a:xfrm rot="5400000">
                <a:off x="8599350" y="3234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5"/>
              <p:cNvCxnSpPr/>
              <p:nvPr/>
            </p:nvCxnSpPr>
            <p:spPr>
              <a:xfrm rot="5400000">
                <a:off x="8599350" y="6174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5"/>
              <p:cNvCxnSpPr/>
              <p:nvPr/>
            </p:nvCxnSpPr>
            <p:spPr>
              <a:xfrm rot="5400000">
                <a:off x="8599350" y="9115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5"/>
              <p:cNvCxnSpPr/>
              <p:nvPr/>
            </p:nvCxnSpPr>
            <p:spPr>
              <a:xfrm rot="5400000">
                <a:off x="8599350" y="12055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5"/>
              <p:cNvCxnSpPr/>
              <p:nvPr/>
            </p:nvCxnSpPr>
            <p:spPr>
              <a:xfrm rot="5400000">
                <a:off x="8599350" y="14996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5"/>
              <p:cNvCxnSpPr/>
              <p:nvPr/>
            </p:nvCxnSpPr>
            <p:spPr>
              <a:xfrm rot="5400000">
                <a:off x="8599350" y="17936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5"/>
              <p:cNvCxnSpPr/>
              <p:nvPr/>
            </p:nvCxnSpPr>
            <p:spPr>
              <a:xfrm flipH="1">
                <a:off x="8890175" y="2095075"/>
                <a:ext cx="435600" cy="4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5"/>
              <p:cNvCxnSpPr/>
              <p:nvPr/>
            </p:nvCxnSpPr>
            <p:spPr>
              <a:xfrm flipH="1">
                <a:off x="9184975" y="2391800"/>
                <a:ext cx="1389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30355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7"/>
          <p:cNvGrpSpPr/>
          <p:nvPr/>
        </p:nvGrpSpPr>
        <p:grpSpPr>
          <a:xfrm>
            <a:off x="1" y="-89200"/>
            <a:ext cx="12572900" cy="7408784"/>
            <a:chOff x="0" y="-66900"/>
            <a:chExt cx="9429675" cy="5556588"/>
          </a:xfrm>
        </p:grpSpPr>
        <p:sp>
          <p:nvSpPr>
            <p:cNvPr id="259" name="Google Shape;259;p7"/>
            <p:cNvSpPr/>
            <p:nvPr/>
          </p:nvSpPr>
          <p:spPr>
            <a:xfrm rot="5400000">
              <a:off x="-750" y="750"/>
              <a:ext cx="2342400" cy="2340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0" name="Google Shape;260;p7"/>
            <p:cNvGrpSpPr/>
            <p:nvPr/>
          </p:nvGrpSpPr>
          <p:grpSpPr>
            <a:xfrm>
              <a:off x="1264275" y="-66900"/>
              <a:ext cx="8165400" cy="5556588"/>
              <a:chOff x="1264275" y="-66900"/>
              <a:chExt cx="8165400" cy="5556588"/>
            </a:xfrm>
          </p:grpSpPr>
          <p:grpSp>
            <p:nvGrpSpPr>
              <p:cNvPr id="261" name="Google Shape;261;p7"/>
              <p:cNvGrpSpPr/>
              <p:nvPr/>
            </p:nvGrpSpPr>
            <p:grpSpPr>
              <a:xfrm rot="5400000">
                <a:off x="1849100" y="4208263"/>
                <a:ext cx="696600" cy="1866250"/>
                <a:chOff x="-321525" y="1497000"/>
                <a:chExt cx="696600" cy="1866250"/>
              </a:xfrm>
            </p:grpSpPr>
            <p:sp>
              <p:nvSpPr>
                <p:cNvPr id="262" name="Google Shape;262;p7"/>
                <p:cNvSpPr/>
                <p:nvPr/>
              </p:nvSpPr>
              <p:spPr>
                <a:xfrm>
                  <a:off x="-321525" y="2081825"/>
                  <a:ext cx="696600" cy="6966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" name="Google Shape;263;p7"/>
                <p:cNvSpPr/>
                <p:nvPr/>
              </p:nvSpPr>
              <p:spPr>
                <a:xfrm>
                  <a:off x="-167025" y="1497000"/>
                  <a:ext cx="387600" cy="387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" name="Google Shape;264;p7"/>
                <p:cNvSpPr/>
                <p:nvPr/>
              </p:nvSpPr>
              <p:spPr>
                <a:xfrm>
                  <a:off x="-167025" y="2975650"/>
                  <a:ext cx="387600" cy="387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65" name="Google Shape;265;p7"/>
              <p:cNvSpPr/>
              <p:nvPr/>
            </p:nvSpPr>
            <p:spPr>
              <a:xfrm>
                <a:off x="8480475" y="-66900"/>
                <a:ext cx="949200" cy="949200"/>
              </a:xfrm>
              <a:prstGeom prst="ellipse">
                <a:avLst/>
              </a:prstGeom>
              <a:noFill/>
              <a:ln w="762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66" name="Google Shape;266;p7"/>
              <p:cNvGrpSpPr/>
              <p:nvPr/>
            </p:nvGrpSpPr>
            <p:grpSpPr>
              <a:xfrm>
                <a:off x="7076125" y="4604000"/>
                <a:ext cx="1354650" cy="183600"/>
                <a:chOff x="7076125" y="4604000"/>
                <a:chExt cx="1354650" cy="183600"/>
              </a:xfrm>
            </p:grpSpPr>
            <p:sp>
              <p:nvSpPr>
                <p:cNvPr id="267" name="Google Shape;267;p7"/>
                <p:cNvSpPr/>
                <p:nvPr/>
              </p:nvSpPr>
              <p:spPr>
                <a:xfrm>
                  <a:off x="8247175" y="4604000"/>
                  <a:ext cx="183600" cy="183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8" name="Google Shape;268;p7"/>
                <p:cNvSpPr/>
                <p:nvPr/>
              </p:nvSpPr>
              <p:spPr>
                <a:xfrm>
                  <a:off x="7856825" y="4604000"/>
                  <a:ext cx="183600" cy="183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9" name="Google Shape;269;p7"/>
                <p:cNvSpPr/>
                <p:nvPr/>
              </p:nvSpPr>
              <p:spPr>
                <a:xfrm>
                  <a:off x="7466475" y="4604000"/>
                  <a:ext cx="183600" cy="183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70" name="Google Shape;270;p7"/>
                <p:cNvSpPr/>
                <p:nvPr/>
              </p:nvSpPr>
              <p:spPr>
                <a:xfrm>
                  <a:off x="7076125" y="4604000"/>
                  <a:ext cx="183600" cy="183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271" name="Google Shape;271;p7"/>
          <p:cNvSpPr txBox="1">
            <a:spLocks noGrp="1"/>
          </p:cNvSpPr>
          <p:nvPr>
            <p:ph type="title"/>
          </p:nvPr>
        </p:nvSpPr>
        <p:spPr>
          <a:xfrm>
            <a:off x="5514633" y="1176400"/>
            <a:ext cx="5726400" cy="14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2" name="Google Shape;272;p7"/>
          <p:cNvSpPr txBox="1">
            <a:spLocks noGrp="1"/>
          </p:cNvSpPr>
          <p:nvPr>
            <p:ph type="subTitle" idx="1"/>
          </p:nvPr>
        </p:nvSpPr>
        <p:spPr>
          <a:xfrm>
            <a:off x="5514633" y="2617200"/>
            <a:ext cx="57264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3" name="Google Shape;273;p7"/>
          <p:cNvSpPr>
            <a:spLocks noGrp="1"/>
          </p:cNvSpPr>
          <p:nvPr>
            <p:ph type="pic" idx="2"/>
          </p:nvPr>
        </p:nvSpPr>
        <p:spPr>
          <a:xfrm>
            <a:off x="950967" y="719333"/>
            <a:ext cx="43904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3754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2" name="Google Shape;332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3" name="Google Shape;333;p9"/>
          <p:cNvGrpSpPr/>
          <p:nvPr/>
        </p:nvGrpSpPr>
        <p:grpSpPr>
          <a:xfrm>
            <a:off x="-1452399" y="0"/>
            <a:ext cx="13644233" cy="7261653"/>
            <a:chOff x="-1089300" y="0"/>
            <a:chExt cx="10233175" cy="5446240"/>
          </a:xfrm>
        </p:grpSpPr>
        <p:grpSp>
          <p:nvGrpSpPr>
            <p:cNvPr id="334" name="Google Shape;334;p9"/>
            <p:cNvGrpSpPr/>
            <p:nvPr/>
          </p:nvGrpSpPr>
          <p:grpSpPr>
            <a:xfrm flipH="1">
              <a:off x="8430775" y="0"/>
              <a:ext cx="713100" cy="713100"/>
              <a:chOff x="0" y="0"/>
              <a:chExt cx="713100" cy="713100"/>
            </a:xfrm>
          </p:grpSpPr>
          <p:sp>
            <p:nvSpPr>
              <p:cNvPr id="335" name="Google Shape;335;p9"/>
              <p:cNvSpPr/>
              <p:nvPr/>
            </p:nvSpPr>
            <p:spPr>
              <a:xfrm>
                <a:off x="0" y="0"/>
                <a:ext cx="461700" cy="461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461700" y="461700"/>
                <a:ext cx="251400" cy="251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7" name="Google Shape;337;p9"/>
            <p:cNvGrpSpPr/>
            <p:nvPr/>
          </p:nvGrpSpPr>
          <p:grpSpPr>
            <a:xfrm rot="-5400000">
              <a:off x="88075" y="3534165"/>
              <a:ext cx="734700" cy="3089450"/>
              <a:chOff x="8599350" y="-558750"/>
              <a:chExt cx="734700" cy="3089450"/>
            </a:xfrm>
          </p:grpSpPr>
          <p:cxnSp>
            <p:nvCxnSpPr>
              <p:cNvPr id="338" name="Google Shape;338;p9"/>
              <p:cNvCxnSpPr/>
              <p:nvPr/>
            </p:nvCxnSpPr>
            <p:spPr>
              <a:xfrm rot="5400000">
                <a:off x="8599350" y="-5587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9"/>
              <p:cNvCxnSpPr/>
              <p:nvPr/>
            </p:nvCxnSpPr>
            <p:spPr>
              <a:xfrm rot="5400000">
                <a:off x="8599350" y="-2647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9"/>
              <p:cNvCxnSpPr/>
              <p:nvPr/>
            </p:nvCxnSpPr>
            <p:spPr>
              <a:xfrm rot="5400000">
                <a:off x="8599350" y="293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9"/>
              <p:cNvCxnSpPr/>
              <p:nvPr/>
            </p:nvCxnSpPr>
            <p:spPr>
              <a:xfrm rot="5400000">
                <a:off x="8599350" y="3234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9"/>
              <p:cNvCxnSpPr/>
              <p:nvPr/>
            </p:nvCxnSpPr>
            <p:spPr>
              <a:xfrm rot="5400000">
                <a:off x="8599350" y="6174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9"/>
              <p:cNvCxnSpPr/>
              <p:nvPr/>
            </p:nvCxnSpPr>
            <p:spPr>
              <a:xfrm rot="5400000">
                <a:off x="8599350" y="9115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9"/>
              <p:cNvCxnSpPr/>
              <p:nvPr/>
            </p:nvCxnSpPr>
            <p:spPr>
              <a:xfrm rot="5400000">
                <a:off x="8599350" y="12055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9"/>
              <p:cNvCxnSpPr/>
              <p:nvPr/>
            </p:nvCxnSpPr>
            <p:spPr>
              <a:xfrm rot="5400000">
                <a:off x="8599350" y="149960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9"/>
              <p:cNvCxnSpPr/>
              <p:nvPr/>
            </p:nvCxnSpPr>
            <p:spPr>
              <a:xfrm rot="5400000">
                <a:off x="8599350" y="1793650"/>
                <a:ext cx="734700" cy="73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9"/>
              <p:cNvCxnSpPr/>
              <p:nvPr/>
            </p:nvCxnSpPr>
            <p:spPr>
              <a:xfrm flipH="1">
                <a:off x="8890175" y="2095075"/>
                <a:ext cx="435600" cy="4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9"/>
              <p:cNvCxnSpPr/>
              <p:nvPr/>
            </p:nvCxnSpPr>
            <p:spPr>
              <a:xfrm flipH="1">
                <a:off x="9184975" y="2391800"/>
                <a:ext cx="1389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49" name="Google Shape;349;p9"/>
            <p:cNvGrpSpPr/>
            <p:nvPr/>
          </p:nvGrpSpPr>
          <p:grpSpPr>
            <a:xfrm rot="10800000">
              <a:off x="-378550" y="183188"/>
              <a:ext cx="696600" cy="1866250"/>
              <a:chOff x="-321525" y="1497000"/>
              <a:chExt cx="696600" cy="1866250"/>
            </a:xfrm>
          </p:grpSpPr>
          <p:sp>
            <p:nvSpPr>
              <p:cNvPr id="350" name="Google Shape;350;p9"/>
              <p:cNvSpPr/>
              <p:nvPr/>
            </p:nvSpPr>
            <p:spPr>
              <a:xfrm>
                <a:off x="-321525" y="2081825"/>
                <a:ext cx="696600" cy="696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-167025" y="1497000"/>
                <a:ext cx="387600" cy="387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-167025" y="2975650"/>
                <a:ext cx="387600" cy="387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877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339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1"/>
          <p:cNvSpPr txBox="1">
            <a:spLocks noGrp="1"/>
          </p:cNvSpPr>
          <p:nvPr>
            <p:ph type="title" hasCustomPrompt="1"/>
          </p:nvPr>
        </p:nvSpPr>
        <p:spPr>
          <a:xfrm>
            <a:off x="2388800" y="2298600"/>
            <a:ext cx="7414400" cy="1408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357" name="Google Shape;357;p11"/>
          <p:cNvSpPr txBox="1">
            <a:spLocks noGrp="1"/>
          </p:cNvSpPr>
          <p:nvPr>
            <p:ph type="subTitle" idx="1"/>
          </p:nvPr>
        </p:nvSpPr>
        <p:spPr>
          <a:xfrm>
            <a:off x="2388800" y="3896600"/>
            <a:ext cx="74144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58" name="Google Shape;358;p11"/>
          <p:cNvGrpSpPr/>
          <p:nvPr/>
        </p:nvGrpSpPr>
        <p:grpSpPr>
          <a:xfrm>
            <a:off x="-3" y="-581702"/>
            <a:ext cx="12807613" cy="7526708"/>
            <a:chOff x="-2" y="-436277"/>
            <a:chExt cx="9605710" cy="5645031"/>
          </a:xfrm>
        </p:grpSpPr>
        <p:sp>
          <p:nvSpPr>
            <p:cNvPr id="359" name="Google Shape;359;p11"/>
            <p:cNvSpPr/>
            <p:nvPr/>
          </p:nvSpPr>
          <p:spPr>
            <a:xfrm flipH="1">
              <a:off x="-2" y="0"/>
              <a:ext cx="633000" cy="1955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0" name="Google Shape;360;p11"/>
            <p:cNvGrpSpPr/>
            <p:nvPr/>
          </p:nvGrpSpPr>
          <p:grpSpPr>
            <a:xfrm flipH="1">
              <a:off x="162040" y="76200"/>
              <a:ext cx="742310" cy="1955388"/>
              <a:chOff x="8239923" y="76200"/>
              <a:chExt cx="742310" cy="1955388"/>
            </a:xfrm>
          </p:grpSpPr>
          <p:sp>
            <p:nvSpPr>
              <p:cNvPr id="361" name="Google Shape;361;p11"/>
              <p:cNvSpPr/>
              <p:nvPr/>
            </p:nvSpPr>
            <p:spPr>
              <a:xfrm>
                <a:off x="8239923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" name="Google Shape;362;p11"/>
              <p:cNvSpPr/>
              <p:nvPr/>
            </p:nvSpPr>
            <p:spPr>
              <a:xfrm>
                <a:off x="8416126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11"/>
              <p:cNvSpPr/>
              <p:nvPr/>
            </p:nvSpPr>
            <p:spPr>
              <a:xfrm>
                <a:off x="8592328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" name="Google Shape;364;p11"/>
              <p:cNvSpPr/>
              <p:nvPr/>
            </p:nvSpPr>
            <p:spPr>
              <a:xfrm>
                <a:off x="8768531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5" name="Google Shape;365;p11"/>
              <p:cNvSpPr/>
              <p:nvPr/>
            </p:nvSpPr>
            <p:spPr>
              <a:xfrm>
                <a:off x="8944733" y="76200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6" name="Google Shape;366;p11"/>
              <p:cNvSpPr/>
              <p:nvPr/>
            </p:nvSpPr>
            <p:spPr>
              <a:xfrm>
                <a:off x="8239923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" name="Google Shape;367;p11"/>
              <p:cNvSpPr/>
              <p:nvPr/>
            </p:nvSpPr>
            <p:spPr>
              <a:xfrm>
                <a:off x="8416126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" name="Google Shape;368;p11"/>
              <p:cNvSpPr/>
              <p:nvPr/>
            </p:nvSpPr>
            <p:spPr>
              <a:xfrm>
                <a:off x="8592328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11"/>
              <p:cNvSpPr/>
              <p:nvPr/>
            </p:nvSpPr>
            <p:spPr>
              <a:xfrm>
                <a:off x="8768531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" name="Google Shape;370;p11"/>
              <p:cNvSpPr/>
              <p:nvPr/>
            </p:nvSpPr>
            <p:spPr>
              <a:xfrm>
                <a:off x="8944733" y="353854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11"/>
              <p:cNvSpPr/>
              <p:nvPr/>
            </p:nvSpPr>
            <p:spPr>
              <a:xfrm>
                <a:off x="8239923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" name="Google Shape;372;p11"/>
              <p:cNvSpPr/>
              <p:nvPr/>
            </p:nvSpPr>
            <p:spPr>
              <a:xfrm>
                <a:off x="8416126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" name="Google Shape;373;p11"/>
              <p:cNvSpPr/>
              <p:nvPr/>
            </p:nvSpPr>
            <p:spPr>
              <a:xfrm>
                <a:off x="8592328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11"/>
              <p:cNvSpPr/>
              <p:nvPr/>
            </p:nvSpPr>
            <p:spPr>
              <a:xfrm>
                <a:off x="8768531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11"/>
              <p:cNvSpPr/>
              <p:nvPr/>
            </p:nvSpPr>
            <p:spPr>
              <a:xfrm>
                <a:off x="8944733" y="63150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1"/>
              <p:cNvSpPr/>
              <p:nvPr/>
            </p:nvSpPr>
            <p:spPr>
              <a:xfrm>
                <a:off x="8239923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" name="Google Shape;377;p11"/>
              <p:cNvSpPr/>
              <p:nvPr/>
            </p:nvSpPr>
            <p:spPr>
              <a:xfrm>
                <a:off x="8416126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11"/>
              <p:cNvSpPr/>
              <p:nvPr/>
            </p:nvSpPr>
            <p:spPr>
              <a:xfrm>
                <a:off x="8592328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11"/>
              <p:cNvSpPr/>
              <p:nvPr/>
            </p:nvSpPr>
            <p:spPr>
              <a:xfrm>
                <a:off x="8768531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11"/>
              <p:cNvSpPr/>
              <p:nvPr/>
            </p:nvSpPr>
            <p:spPr>
              <a:xfrm>
                <a:off x="8944733" y="90916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" name="Google Shape;381;p11"/>
              <p:cNvSpPr/>
              <p:nvPr/>
            </p:nvSpPr>
            <p:spPr>
              <a:xfrm>
                <a:off x="8239923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11"/>
              <p:cNvSpPr/>
              <p:nvPr/>
            </p:nvSpPr>
            <p:spPr>
              <a:xfrm>
                <a:off x="8416126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" name="Google Shape;383;p11"/>
              <p:cNvSpPr/>
              <p:nvPr/>
            </p:nvSpPr>
            <p:spPr>
              <a:xfrm>
                <a:off x="8592328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11"/>
              <p:cNvSpPr/>
              <p:nvPr/>
            </p:nvSpPr>
            <p:spPr>
              <a:xfrm>
                <a:off x="8768531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11"/>
              <p:cNvSpPr/>
              <p:nvPr/>
            </p:nvSpPr>
            <p:spPr>
              <a:xfrm>
                <a:off x="8944733" y="1161125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11"/>
              <p:cNvSpPr/>
              <p:nvPr/>
            </p:nvSpPr>
            <p:spPr>
              <a:xfrm>
                <a:off x="8239923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" name="Google Shape;387;p11"/>
              <p:cNvSpPr/>
              <p:nvPr/>
            </p:nvSpPr>
            <p:spPr>
              <a:xfrm>
                <a:off x="8416126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11"/>
              <p:cNvSpPr/>
              <p:nvPr/>
            </p:nvSpPr>
            <p:spPr>
              <a:xfrm>
                <a:off x="8592328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9" name="Google Shape;389;p11"/>
              <p:cNvSpPr/>
              <p:nvPr/>
            </p:nvSpPr>
            <p:spPr>
              <a:xfrm>
                <a:off x="8768531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>
                <a:off x="8944733" y="1438779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>
                <a:off x="8239923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>
                <a:off x="8416126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>
                <a:off x="8592328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" name="Google Shape;394;p11"/>
              <p:cNvSpPr/>
              <p:nvPr/>
            </p:nvSpPr>
            <p:spPr>
              <a:xfrm>
                <a:off x="8768531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" name="Google Shape;395;p11"/>
              <p:cNvSpPr/>
              <p:nvPr/>
            </p:nvSpPr>
            <p:spPr>
              <a:xfrm>
                <a:off x="8944733" y="1716433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>
                <a:off x="8239923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>
                <a:off x="8416126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>
                <a:off x="8592328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9" name="Google Shape;399;p11"/>
              <p:cNvSpPr/>
              <p:nvPr/>
            </p:nvSpPr>
            <p:spPr>
              <a:xfrm>
                <a:off x="8768531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0" name="Google Shape;400;p11"/>
              <p:cNvSpPr/>
              <p:nvPr/>
            </p:nvSpPr>
            <p:spPr>
              <a:xfrm>
                <a:off x="8944733" y="1994088"/>
                <a:ext cx="37500" cy="3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1" name="Google Shape;401;p11"/>
            <p:cNvGrpSpPr/>
            <p:nvPr/>
          </p:nvGrpSpPr>
          <p:grpSpPr>
            <a:xfrm>
              <a:off x="713225" y="3202463"/>
              <a:ext cx="633000" cy="1603937"/>
              <a:chOff x="713225" y="3202463"/>
              <a:chExt cx="633000" cy="1603937"/>
            </a:xfrm>
          </p:grpSpPr>
          <p:sp>
            <p:nvSpPr>
              <p:cNvPr id="402" name="Google Shape;402;p11"/>
              <p:cNvSpPr/>
              <p:nvPr/>
            </p:nvSpPr>
            <p:spPr>
              <a:xfrm>
                <a:off x="713225" y="4173400"/>
                <a:ext cx="633000" cy="633000"/>
              </a:xfrm>
              <a:prstGeom prst="pie">
                <a:avLst>
                  <a:gd name="adj1" fmla="val 0"/>
                  <a:gd name="adj2" fmla="val 1078026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11"/>
              <p:cNvSpPr/>
              <p:nvPr/>
            </p:nvSpPr>
            <p:spPr>
              <a:xfrm>
                <a:off x="713225" y="3687931"/>
                <a:ext cx="633000" cy="633000"/>
              </a:xfrm>
              <a:prstGeom prst="pie">
                <a:avLst>
                  <a:gd name="adj1" fmla="val 0"/>
                  <a:gd name="adj2" fmla="val 10780269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" name="Google Shape;404;p11"/>
              <p:cNvSpPr/>
              <p:nvPr/>
            </p:nvSpPr>
            <p:spPr>
              <a:xfrm>
                <a:off x="713225" y="3202463"/>
                <a:ext cx="633000" cy="633000"/>
              </a:xfrm>
              <a:prstGeom prst="pie">
                <a:avLst>
                  <a:gd name="adj1" fmla="val 0"/>
                  <a:gd name="adj2" fmla="val 10780269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05" name="Google Shape;405;p11"/>
            <p:cNvGrpSpPr/>
            <p:nvPr/>
          </p:nvGrpSpPr>
          <p:grpSpPr>
            <a:xfrm>
              <a:off x="7167075" y="4604002"/>
              <a:ext cx="2116512" cy="604752"/>
              <a:chOff x="-211400" y="-145498"/>
              <a:chExt cx="2116512" cy="604752"/>
            </a:xfrm>
          </p:grpSpPr>
          <p:sp>
            <p:nvSpPr>
              <p:cNvPr id="406" name="Google Shape;406;p11"/>
              <p:cNvSpPr/>
              <p:nvPr/>
            </p:nvSpPr>
            <p:spPr>
              <a:xfrm>
                <a:off x="-211400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7" name="Google Shape;407;p11"/>
              <p:cNvSpPr/>
              <p:nvPr/>
            </p:nvSpPr>
            <p:spPr>
              <a:xfrm>
                <a:off x="90952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8" name="Google Shape;408;p11"/>
              <p:cNvSpPr/>
              <p:nvPr/>
            </p:nvSpPr>
            <p:spPr>
              <a:xfrm>
                <a:off x="393304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9" name="Google Shape;409;p11"/>
              <p:cNvSpPr/>
              <p:nvPr/>
            </p:nvSpPr>
            <p:spPr>
              <a:xfrm>
                <a:off x="695656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0" name="Google Shape;410;p11"/>
              <p:cNvSpPr/>
              <p:nvPr/>
            </p:nvSpPr>
            <p:spPr>
              <a:xfrm>
                <a:off x="998008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1" name="Google Shape;411;p11"/>
              <p:cNvSpPr/>
              <p:nvPr/>
            </p:nvSpPr>
            <p:spPr>
              <a:xfrm>
                <a:off x="1300360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11"/>
              <p:cNvSpPr/>
              <p:nvPr/>
            </p:nvSpPr>
            <p:spPr>
              <a:xfrm>
                <a:off x="1602712" y="-145498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11"/>
              <p:cNvSpPr/>
              <p:nvPr/>
            </p:nvSpPr>
            <p:spPr>
              <a:xfrm>
                <a:off x="-211400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4" name="Google Shape;414;p11"/>
              <p:cNvSpPr/>
              <p:nvPr/>
            </p:nvSpPr>
            <p:spPr>
              <a:xfrm>
                <a:off x="90952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5" name="Google Shape;415;p11"/>
              <p:cNvSpPr/>
              <p:nvPr/>
            </p:nvSpPr>
            <p:spPr>
              <a:xfrm>
                <a:off x="393304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11"/>
              <p:cNvSpPr/>
              <p:nvPr/>
            </p:nvSpPr>
            <p:spPr>
              <a:xfrm>
                <a:off x="695656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11"/>
              <p:cNvSpPr/>
              <p:nvPr/>
            </p:nvSpPr>
            <p:spPr>
              <a:xfrm>
                <a:off x="998008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>
                <a:off x="1300360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9" name="Google Shape;419;p11"/>
              <p:cNvSpPr/>
              <p:nvPr/>
            </p:nvSpPr>
            <p:spPr>
              <a:xfrm>
                <a:off x="1602712" y="156854"/>
                <a:ext cx="302400" cy="302400"/>
              </a:xfrm>
              <a:prstGeom prst="rect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0" name="Google Shape;420;p11"/>
            <p:cNvGrpSpPr/>
            <p:nvPr/>
          </p:nvGrpSpPr>
          <p:grpSpPr>
            <a:xfrm>
              <a:off x="8430778" y="4097006"/>
              <a:ext cx="346044" cy="346044"/>
              <a:chOff x="855153" y="4553306"/>
              <a:chExt cx="346044" cy="346044"/>
            </a:xfrm>
          </p:grpSpPr>
          <p:grpSp>
            <p:nvGrpSpPr>
              <p:cNvPr id="421" name="Google Shape;421;p11"/>
              <p:cNvGrpSpPr/>
              <p:nvPr/>
            </p:nvGrpSpPr>
            <p:grpSpPr>
              <a:xfrm>
                <a:off x="905847" y="4604000"/>
                <a:ext cx="244655" cy="244655"/>
                <a:chOff x="3191725" y="206650"/>
                <a:chExt cx="734700" cy="734700"/>
              </a:xfrm>
            </p:grpSpPr>
            <p:cxnSp>
              <p:nvCxnSpPr>
                <p:cNvPr id="422" name="Google Shape;422;p11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423;p11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24" name="Google Shape;424;p11"/>
              <p:cNvGrpSpPr/>
              <p:nvPr/>
            </p:nvGrpSpPr>
            <p:grpSpPr>
              <a:xfrm rot="2700000">
                <a:off x="905830" y="4603983"/>
                <a:ext cx="244690" cy="244690"/>
                <a:chOff x="3191725" y="206650"/>
                <a:chExt cx="734700" cy="734700"/>
              </a:xfrm>
            </p:grpSpPr>
            <p:cxnSp>
              <p:nvCxnSpPr>
                <p:cNvPr id="425" name="Google Shape;425;p11"/>
                <p:cNvCxnSpPr/>
                <p:nvPr/>
              </p:nvCxnSpPr>
              <p:spPr>
                <a:xfrm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6" name="Google Shape;426;p11"/>
                <p:cNvCxnSpPr/>
                <p:nvPr/>
              </p:nvCxnSpPr>
              <p:spPr>
                <a:xfrm rot="5400000">
                  <a:off x="3191725" y="206650"/>
                  <a:ext cx="734700" cy="734700"/>
                </a:xfrm>
                <a:prstGeom prst="straightConnector1">
                  <a:avLst/>
                </a:pr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27" name="Google Shape;427;p11"/>
            <p:cNvGrpSpPr/>
            <p:nvPr/>
          </p:nvGrpSpPr>
          <p:grpSpPr>
            <a:xfrm>
              <a:off x="8220395" y="-436277"/>
              <a:ext cx="1385313" cy="1385313"/>
              <a:chOff x="-849575" y="3995425"/>
              <a:chExt cx="2211900" cy="2211900"/>
            </a:xfrm>
          </p:grpSpPr>
          <p:sp>
            <p:nvSpPr>
              <p:cNvPr id="428" name="Google Shape;428;p11"/>
              <p:cNvSpPr/>
              <p:nvPr/>
            </p:nvSpPr>
            <p:spPr>
              <a:xfrm>
                <a:off x="-849575" y="3995425"/>
                <a:ext cx="2211900" cy="2211900"/>
              </a:xfrm>
              <a:prstGeom prst="ellipse">
                <a:avLst/>
              </a:prstGeom>
              <a:noFill/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-650625" y="4194375"/>
                <a:ext cx="1814100" cy="1814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13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85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osefin Sans"/>
              <a:buNone/>
              <a:defRPr sz="30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88578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2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803" name="Google Shape;803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5544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0087-BB28-BE9A-547B-8C2FB4531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Customer Behaviour Analytics for E-Commerce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6DC681-9110-7575-BC8F-EF1DFA89A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8425" y="5508420"/>
            <a:ext cx="6150400" cy="634400"/>
          </a:xfrm>
        </p:spPr>
        <p:txBody>
          <a:bodyPr/>
          <a:lstStyle/>
          <a:p>
            <a:pPr algn="r"/>
            <a:r>
              <a:rPr lang="en-IN" dirty="0">
                <a:latin typeface="Brush Script MT" panose="03060802040406070304" pitchFamily="66" charset="0"/>
              </a:rPr>
              <a:t>By</a:t>
            </a:r>
          </a:p>
          <a:p>
            <a:pPr algn="r"/>
            <a:r>
              <a:rPr lang="en-IN" dirty="0">
                <a:latin typeface="Brush Script MT" panose="03060802040406070304" pitchFamily="66" charset="0"/>
              </a:rPr>
              <a:t>Yuvamanimuthu P</a:t>
            </a:r>
          </a:p>
        </p:txBody>
      </p:sp>
    </p:spTree>
    <p:extLst>
      <p:ext uri="{BB962C8B-B14F-4D97-AF65-F5344CB8AC3E}">
        <p14:creationId xmlns:p14="http://schemas.microsoft.com/office/powerpoint/2010/main" val="39033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3267-5A75-9C23-120C-A93588B7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Performance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04DC4-C188-CE02-0344-FC4A50B27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174" y="2474551"/>
            <a:ext cx="2886606" cy="1202800"/>
          </a:xfrm>
        </p:spPr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Egg, Milk and Bread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Grains and Meat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Phoenix and New York</a:t>
            </a:r>
          </a:p>
          <a:p>
            <a:pPr marL="152400" indent="0" algn="l">
              <a:lnSpc>
                <a:spcPct val="150000"/>
              </a:lnSpc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5F898F4-79D7-BA79-772F-2DA472711FC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39148" y="2474564"/>
            <a:ext cx="3052252" cy="12028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Cheese, Apple and Bread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Meat and Dairy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Phoenix and Chicago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134369-C6AC-57FC-86A3-4F25E5E3013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087328" y="4513186"/>
            <a:ext cx="2950651" cy="12028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Cheese, Bread and Milk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Meat and Fruit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Phoenix and Chicago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C8E162-A45C-C8AE-1A83-7F02F40BE3A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676102" y="4513186"/>
            <a:ext cx="2810697" cy="12028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Butter, Pasta and Apple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Meats and Fruits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Chicago and Houston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9028A76-50AD-C5E1-58CD-FE386D7D8ABD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8430322" y="2474564"/>
            <a:ext cx="2810697" cy="12028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Bread, Apple and Milk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Meat and Fruit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Phoenix and Chicago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43C9920-2060-DF18-9C65-07CD6CAB429E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Brand A</a:t>
            </a:r>
            <a:endParaRPr lang="en-IN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0F37092-AC5D-2AE3-A076-32A075A70D25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 dirty="0"/>
              <a:t>Brand B</a:t>
            </a:r>
            <a:endParaRPr lang="en-IN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4893C34C-F74B-D95E-32AF-E6ACE5F18C31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en-US" dirty="0"/>
              <a:t>Brand C</a:t>
            </a:r>
            <a:endParaRPr lang="en-IN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43B1876D-4AB6-B369-7906-DA65805253A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2645580" y="4034735"/>
            <a:ext cx="3392400" cy="610800"/>
          </a:xfrm>
        </p:spPr>
        <p:txBody>
          <a:bodyPr/>
          <a:lstStyle/>
          <a:p>
            <a:r>
              <a:rPr lang="en-US" dirty="0"/>
              <a:t>Brand D</a:t>
            </a:r>
            <a:endParaRPr lang="en-IN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A19C0A44-514E-1E40-5706-49A2B182F99B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6097600" y="4034736"/>
            <a:ext cx="3389200" cy="610800"/>
          </a:xfrm>
        </p:spPr>
        <p:txBody>
          <a:bodyPr/>
          <a:lstStyle/>
          <a:p>
            <a:r>
              <a:rPr lang="en-US" dirty="0"/>
              <a:t>Brand 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78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38D2-7830-13E0-DBD2-06CE4CF4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Performance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B7E022-C8C2-444E-DCB5-FC4F60358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050741"/>
              </p:ext>
            </p:extLst>
          </p:nvPr>
        </p:nvGraphicFramePr>
        <p:xfrm>
          <a:off x="954634" y="1540999"/>
          <a:ext cx="4620256" cy="2932677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120062">
                  <a:extLst>
                    <a:ext uri="{9D8B030D-6E8A-4147-A177-3AD203B41FA5}">
                      <a16:colId xmlns:a16="http://schemas.microsoft.com/office/drawing/2014/main" val="2849038126"/>
                    </a:ext>
                  </a:extLst>
                </a:gridCol>
                <a:gridCol w="1120062">
                  <a:extLst>
                    <a:ext uri="{9D8B030D-6E8A-4147-A177-3AD203B41FA5}">
                      <a16:colId xmlns:a16="http://schemas.microsoft.com/office/drawing/2014/main" val="3039647513"/>
                    </a:ext>
                  </a:extLst>
                </a:gridCol>
                <a:gridCol w="1260070">
                  <a:extLst>
                    <a:ext uri="{9D8B030D-6E8A-4147-A177-3AD203B41FA5}">
                      <a16:colId xmlns:a16="http://schemas.microsoft.com/office/drawing/2014/main" val="682525764"/>
                    </a:ext>
                  </a:extLst>
                </a:gridCol>
                <a:gridCol w="1120062">
                  <a:extLst>
                    <a:ext uri="{9D8B030D-6E8A-4147-A177-3AD203B41FA5}">
                      <a16:colId xmlns:a16="http://schemas.microsoft.com/office/drawing/2014/main" val="1128662640"/>
                    </a:ext>
                  </a:extLst>
                </a:gridCol>
              </a:tblGrid>
              <a:tr h="5937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 Sold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Sales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Sales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863720"/>
                  </a:ext>
                </a:extLst>
              </a:tr>
              <a:tr h="4677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 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4103959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92875475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1143.533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11407"/>
                  </a:ext>
                </a:extLst>
              </a:tr>
              <a:tr h="4677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 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282742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5305643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949.9808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99092"/>
                  </a:ext>
                </a:extLst>
              </a:tr>
              <a:tr h="4677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 C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265485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4972985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948.8619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845954"/>
                  </a:ext>
                </a:extLst>
              </a:tr>
              <a:tr h="4677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 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301878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5525915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916.5558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613441"/>
                  </a:ext>
                </a:extLst>
              </a:tr>
              <a:tr h="46778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Brand 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97245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1458316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756.7805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817505"/>
                  </a:ext>
                </a:extLst>
              </a:tr>
            </a:tbl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D71E419-A043-B1E9-2AC1-85469093DD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7918640"/>
              </p:ext>
            </p:extLst>
          </p:nvPr>
        </p:nvGraphicFramePr>
        <p:xfrm>
          <a:off x="6194322" y="1540999"/>
          <a:ext cx="5348749" cy="4122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700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0033-B8C8-EE06-301A-E409AA4E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Performance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5C751-DF34-5DE4-E1A6-0E99FD3B1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Bread, Cheese and Milk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Meat and Fruit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D and Brand C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and Middle-aged Adults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Mondays and Thursdays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Dec, Jan and April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8AD6EA-ED7D-DBA0-C2AE-C8BE1D149D7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Butter, Bread and Eggs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Meat and Grains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D and Brand 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and Senior Citizens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Mondays and Thursdays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Jan, Feb and Aug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1D5184-2D8A-5446-A59F-FCFAA7253E37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Rice, Butter and Eggs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Meat and Fruits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D and Brand 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Female and Older Adults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Mondays and Fridays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Feb, April and 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2EDF16A-8541-5F27-8972-75B629A6554F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Phoenix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60116D-1E8C-0CB8-9345-2B32013D58F9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Chicago</a:t>
            </a:r>
            <a:endParaRPr lang="en-IN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D52004B-B6B7-C137-3F92-C4A3926E9246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Houston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9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E020-7386-B808-5B31-0E39E2E2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City Performance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0FAAC-0A0E-9F83-40FE-965CC8CF9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960" y="1993234"/>
            <a:ext cx="3942000" cy="14100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Butter, Bread and Apple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Meat and Grains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D and Brand C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and Middle-Aged Adults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Thursdays and Fridays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April, May and October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742755E-5F8C-7E99-BD94-6E88A9620C9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52228" y="1993234"/>
            <a:ext cx="3938000" cy="14100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Rice, Butter and Bread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Meat and Meats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D and Brand 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Female and Older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Mondays and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Thursdays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Dec, Jan and Apri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512D5B-39E6-5627-2D37-13072A76C7DF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Pasta, apple and Banana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Meat and Meats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A and Brand C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Female and Senior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Citizens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October, June and April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C85081B-9D97-9A6F-8416-0DCBE067A78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Bread, Eggs and Bananas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Meat and Fruit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D and Brand 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Male and Senior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Citizens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Dec,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 and April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36E8A80-455F-6461-9A82-01A1E32BEA1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828960" y="1492766"/>
            <a:ext cx="3942000" cy="642800"/>
          </a:xfrm>
        </p:spPr>
        <p:txBody>
          <a:bodyPr/>
          <a:lstStyle/>
          <a:p>
            <a:r>
              <a:rPr lang="en-US" dirty="0"/>
              <a:t>Los Angeles</a:t>
            </a:r>
            <a:endParaRPr lang="en-IN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C6CF4E7-AF2E-E4AC-CD43-52D6953ABC04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Philadelphia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3B4909A4-46B3-2B66-7B4C-88CABADFC9B8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7252194" y="1492766"/>
            <a:ext cx="3938000" cy="642800"/>
          </a:xfrm>
        </p:spPr>
        <p:txBody>
          <a:bodyPr/>
          <a:lstStyle/>
          <a:p>
            <a:r>
              <a:rPr lang="en-US" dirty="0"/>
              <a:t>New York</a:t>
            </a:r>
            <a:endParaRPr lang="en-IN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1B39E19-3A62-CB03-1836-9489B0C43EB6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 dirty="0"/>
              <a:t>San Antonio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39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F510A-DDDF-8335-5A47-89ED0205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AFD50-2D3A-9FEA-C865-E1C20F222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161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D81D-0435-FB2B-2A17-1A10B296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Phoenix – Top Performer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ADA09-1DA3-2B0F-5294-6098209AB2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000" dirty="0"/>
              <a:t>Know Why? By Surveys</a:t>
            </a:r>
            <a:endParaRPr lang="en-IN" sz="2000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000" dirty="0"/>
              <a:t>Special Offers 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000" dirty="0"/>
              <a:t>Conducting Email Campaign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44E898B-D782-C117-BE06-1F93A22907B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000" dirty="0"/>
              <a:t>Mondays and Thursdays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000" dirty="0"/>
              <a:t>December, January and April</a:t>
            </a:r>
            <a:endParaRPr lang="en-IN" sz="2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892AEF-4A7E-F162-60F2-17FB55FDAA6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000" dirty="0"/>
              <a:t>Bread and Cheese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000" dirty="0"/>
              <a:t>Brand D and Brand C</a:t>
            </a:r>
            <a:endParaRPr lang="en-IN" sz="20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DE2C802-B5DA-2611-B8E3-7ED423D9078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000"/>
              <a:t>Female</a:t>
            </a:r>
            <a:endParaRPr lang="en-US" sz="2000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000"/>
              <a:t>Age </a:t>
            </a:r>
            <a:r>
              <a:rPr lang="en-US" sz="2000" dirty="0"/>
              <a:t>between 35-55</a:t>
            </a:r>
            <a:endParaRPr lang="en-IN" sz="20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60F27C3-F958-8B47-D00E-2A9E2E3628DD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pPr algn="ctr"/>
            <a:r>
              <a:rPr lang="en-US" sz="1800" dirty="0"/>
              <a:t>40K Customers Never Purchased</a:t>
            </a:r>
            <a:endParaRPr lang="en-IN" sz="18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CA65098-58EA-BC66-01F7-4A369B9B2CDF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Products and Brands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414C03A-A76D-51E9-76DA-1497B22B5A69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pPr algn="ctr"/>
            <a:r>
              <a:rPr lang="en-US" dirty="0"/>
              <a:t>Time </a:t>
            </a:r>
            <a:endParaRPr lang="en-IN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1197C42-9D59-9C74-7F94-188A9E38A565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 dirty="0"/>
              <a:t>Customer Demographic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049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2FC2-656C-0B0E-550E-55798201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Expenditure Status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91192-AC00-5458-9EDF-99B85B947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IN" sz="2000" dirty="0"/>
              <a:t>VIP loyalty program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IN" sz="2000" dirty="0"/>
              <a:t>Personalized recommendations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IN" sz="2000" dirty="0"/>
              <a:t>High –Tier Referral Bonuses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A8C7E18-4263-CDB6-02D6-15066BDDE17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1800" dirty="0"/>
              <a:t>Bundled offers or product combos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IN" sz="1800" dirty="0"/>
              <a:t>Loyalty points</a:t>
            </a:r>
            <a:endParaRPr lang="en-US" sz="1800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1800" dirty="0"/>
              <a:t>Discount codes or limited-time offers</a:t>
            </a:r>
            <a:endParaRPr lang="en-IN" sz="1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BF0655-732F-F9C8-8D91-AAF4EAFBA18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237865" y="4763251"/>
            <a:ext cx="3942000" cy="14100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IN" sz="1800" dirty="0"/>
              <a:t>Welcome or reactivation emails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IN" sz="1800" dirty="0"/>
              <a:t>First-purchase discount 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IN" sz="1800" dirty="0"/>
              <a:t>Educational content or product guides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2763B72-8B5E-9F8F-3977-ED77767B6B6A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High Spending Customers</a:t>
            </a:r>
            <a:endParaRPr lang="en-IN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51F203B-8D17-E5D6-6229-6E253E68ECE1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4237865" y="4262817"/>
            <a:ext cx="3942000" cy="642800"/>
          </a:xfrm>
        </p:spPr>
        <p:txBody>
          <a:bodyPr/>
          <a:lstStyle/>
          <a:p>
            <a:pPr algn="ctr"/>
            <a:r>
              <a:rPr lang="en-US" dirty="0"/>
              <a:t>Low Spending Customers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B8572D5-E7C0-2F2C-F2A4-DE0653C77E8F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sz="2000" dirty="0"/>
              <a:t>Medium Spending Customers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73359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AF4A-8693-57D7-E164-6D516CAB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Female Customers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0E6EE-DD29-E853-D335-5B02A62527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with female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influencers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past purchases.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tiered reward system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premium product samples, event invitations) to further motivate referrals.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limited-edition or premium collections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at female customers, emphasizing exclusivity.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premium loyalty program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offers exclusive rewards for high-spending female customers.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female customers to understand their preferences, motivations, and potential barriers to increasing spend or referring friends.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campaigns that align the brand with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empowerment, self-care, or professional success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if targeting affluent women.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7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odern, simple, minimal typographic design of a saying &quot;Thank you&quot; in grey  color. Cool, urban, trendy and playful graphic vector art Stock Vector |  Adobe Stock">
            <a:extLst>
              <a:ext uri="{FF2B5EF4-FFF2-40B4-BE49-F238E27FC236}">
                <a16:creationId xmlns:a16="http://schemas.microsoft.com/office/drawing/2014/main" id="{7850323F-2950-5451-CCF7-A105978C8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4" t="11039" r="5820" b="11890"/>
          <a:stretch/>
        </p:blipFill>
        <p:spPr bwMode="auto">
          <a:xfrm>
            <a:off x="2084439" y="953729"/>
            <a:ext cx="8219768" cy="489646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72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9B0A3-45F9-263A-08EB-94C744D0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F6651E-B00C-4832-0401-961982EA8870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96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077B6-8343-9168-6CE1-16474157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ACBEB-E9B3-954F-9222-437B52E13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provide a comprehensive analysis of customer purchasing patterns using multiple datasets from an e-commerce platform. By examining trends in customer behavior, identifying high-value products, and evaluating retention and segmentation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 uncover actionable insights that can inform marketing strategies, optimize inventory management, and enhance customer retention efforts.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will walk through the key findings, data analysis methodologies, and strategic recommendations derived from our analysis.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182A-8715-BF55-1BEC-0995EDD2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42B32-ACEC-CD96-859E-4D4D99BA8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customer purchasing behavior to uncover trends and patterns that can be leveraged for targeted promotions and personalized recommendations.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data visualization through Power BI to present actionable insights and enable data-driven decision-making for sales and marketing teams.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targeted recommendations to increase sales by identifying potential high-value customers and optimizing promotional strategies.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high, medium, and low-spending customer segments based on total purchase amounts to tailor marketing strategies and increase overall sales.</a:t>
            </a:r>
          </a:p>
          <a:p>
            <a:pPr algn="just"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69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4A1E-13EF-B66F-0C9A-C891853C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1822B-364E-E9DE-7469-C2974A035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sourced from MySQL database containing customer transactions, purchase amounts, and product categories.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preprocessing using Excel to handle missing values, outliers, and data normalization.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segmentation using percentiles (33rd and 66th) to categorize customers into high, medium, and low-spending groups.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interactive Power BI dashboard to visualize key metrics such as customer segmentation, sales trends, and time series.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sales patterns to identify high-value customer segments and formulate targeted marketing strategies.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seasonal sales trends and peak purchasing periods to optimize promotional campaigns and inventory planning.</a:t>
            </a:r>
          </a:p>
          <a:p>
            <a:pPr algn="just">
              <a:lnSpc>
                <a:spcPct val="15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70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E4315-2117-BE44-B5B5-EE269CC72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0459-638D-F470-1EC9-1D20171C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42DBC-80B0-1513-4D45-C13B69BA1C2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61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185BC-A738-1000-8EFA-5B06CC310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App’s Performance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820CD-F882-CFDF-0698-B9C75449F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400" dirty="0"/>
              <a:t>5051K</a:t>
            </a:r>
            <a:endParaRPr lang="en-IN" sz="2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842ED8C-8461-E476-3E9E-C0CC29400A6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algn="ctr"/>
            <a:r>
              <a:rPr lang="en-US" sz="2400" dirty="0"/>
              <a:t>$104.14M</a:t>
            </a:r>
            <a:endParaRPr lang="en-IN" sz="2400" dirty="0"/>
          </a:p>
          <a:p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D56D8C-B9FB-C48E-F196-7289E092490F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pPr algn="ctr"/>
            <a:r>
              <a:rPr lang="en-US" sz="2400" dirty="0"/>
              <a:t>$101.38</a:t>
            </a:r>
            <a:endParaRPr lang="en-IN" sz="2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31DC846-13A2-19E6-C3C2-F971369F161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pPr algn="ctr"/>
            <a:r>
              <a:rPr lang="en-US" dirty="0"/>
              <a:t>Total Quantity Sold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1008D2B-296F-EFCD-23B3-04F92CADD18D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pPr algn="ctr"/>
            <a:r>
              <a:rPr lang="en-US" dirty="0"/>
              <a:t>Total Sales</a:t>
            </a:r>
            <a:endParaRPr lang="en-IN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396F26-BF31-7533-2883-9925C1C76C6B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pPr algn="ctr"/>
            <a:r>
              <a:rPr lang="en-US" dirty="0"/>
              <a:t>Average Sales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01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384C-4DB5-DEC6-40AB-4F9E006F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Demographics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F3B4A-1E0C-9460-9A04-C6CB493CF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52400" indent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$3400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5A69BF-7FF2-62B0-669B-69B944AAAFD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$24767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BFBC73-AAC4-7D4C-C101-B1E5D425A89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Phoenix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Houston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9A2538E-FC7B-919F-D526-1C83A321F69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Aged Adults (35-45)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 Adults(45-55)</a:t>
            </a:r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A1E71E0-20B9-E6F6-5EEB-9E35E48399D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39.38%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D1F520C-478F-B906-8F00-C380A295BA21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Male(57%)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Female(42%)</a:t>
            </a:r>
          </a:p>
          <a:p>
            <a:endParaRPr lang="en-IN" sz="16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1E1710A-66CA-75F7-559D-8A47D4B77B16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r>
              <a:rPr lang="en-US" dirty="0"/>
              <a:t>Average Sales by Individual Customer</a:t>
            </a:r>
            <a:endParaRPr lang="en-IN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895AB625-397C-85DB-A494-6C1FCF7FF76E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en-US" dirty="0"/>
              <a:t>Max Sales by Individual Customers</a:t>
            </a:r>
            <a:endParaRPr lang="en-IN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19FFCA2-EAC6-FF7F-A1C3-8263C8BB3C4D}"/>
              </a:ext>
            </a:extLst>
          </p:cNvPr>
          <p:cNvSpPr>
            <a:spLocks noGrp="1"/>
          </p:cNvSpPr>
          <p:nvPr>
            <p:ph type="subTitle" idx="9"/>
          </p:nvPr>
        </p:nvSpPr>
        <p:spPr/>
        <p:txBody>
          <a:bodyPr/>
          <a:lstStyle/>
          <a:p>
            <a:r>
              <a:rPr lang="en-US" dirty="0"/>
              <a:t>Retention Rate</a:t>
            </a:r>
            <a:endParaRPr lang="en-IN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5EB10A7-E7E8-A52F-F84E-6445A8106F1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1800" dirty="0"/>
              <a:t>Top 3 Cities with More Customers</a:t>
            </a:r>
            <a:endParaRPr lang="en-IN" sz="1800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BA76D0E-DB64-B47C-CE66-A9C6ADC80429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US" dirty="0"/>
              <a:t>Age group</a:t>
            </a:r>
            <a:endParaRPr lang="en-IN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F00B79E0-98FB-C50D-2D48-81DCCAD2E0C7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Gender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60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60F0-088A-42A4-FA86-ABFE0CDF4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Performance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42338-F0A8-84CB-D4AF-8D74327BE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772" y="2452852"/>
            <a:ext cx="3942000" cy="1410000"/>
          </a:xfrm>
        </p:spPr>
        <p:txBody>
          <a:bodyPr/>
          <a:lstStyle/>
          <a:p>
            <a:pPr marL="4953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D</a:t>
            </a:r>
          </a:p>
          <a:p>
            <a:pPr marL="4953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A</a:t>
            </a:r>
          </a:p>
          <a:p>
            <a:pPr marL="4953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C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B526E15-C491-CE49-A8AD-FD9135AC3C8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Meat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Fruits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 algn="ctr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Dairy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860383-206C-3FD3-FBB7-E9E759E517B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515896" y="4657888"/>
            <a:ext cx="2551103" cy="14100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 </a:t>
            </a:r>
          </a:p>
          <a:p>
            <a:pPr marL="4953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Cheese</a:t>
            </a:r>
          </a:p>
          <a:p>
            <a:pPr marL="4953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Milk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C2CC031-BB3C-B387-F167-E2EC72E8A147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997772" y="1952384"/>
            <a:ext cx="3942000" cy="642800"/>
          </a:xfrm>
        </p:spPr>
        <p:txBody>
          <a:bodyPr/>
          <a:lstStyle/>
          <a:p>
            <a:pPr algn="ctr"/>
            <a:r>
              <a:rPr lang="en-US" dirty="0"/>
              <a:t>Top 3 Brands</a:t>
            </a:r>
            <a:endParaRPr lang="en-IN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5975533-3CA0-1600-2272-B4A6B8F2D5C0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4125000" y="4157454"/>
            <a:ext cx="3942000" cy="642800"/>
          </a:xfrm>
        </p:spPr>
        <p:txBody>
          <a:bodyPr/>
          <a:lstStyle/>
          <a:p>
            <a:pPr algn="ctr"/>
            <a:r>
              <a:rPr lang="en-US" dirty="0"/>
              <a:t>Top 3 Products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69F1618-9160-23BC-4145-E7774B1E7E2E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pPr algn="ctr"/>
            <a:r>
              <a:rPr lang="en-US" dirty="0"/>
              <a:t>Top 3 Category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29572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0">
  <a:themeElements>
    <a:clrScheme name="Simple Light">
      <a:dk1>
        <a:srgbClr val="242424"/>
      </a:dk1>
      <a:lt1>
        <a:srgbClr val="FFFFFF"/>
      </a:lt1>
      <a:dk2>
        <a:srgbClr val="EEEEEE"/>
      </a:dk2>
      <a:lt2>
        <a:srgbClr val="CCD6AF"/>
      </a:lt2>
      <a:accent1>
        <a:srgbClr val="9DA87C"/>
      </a:accent1>
      <a:accent2>
        <a:srgbClr val="51554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0" id="{7946C866-61D4-445E-84AB-7E08ACD8A381}" vid="{CD96BA13-8793-41D2-B79D-2AF5C00DDD2C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Theme10</Template>
  <TotalTime>846</TotalTime>
  <Words>884</Words>
  <Application>Microsoft Office PowerPoint</Application>
  <PresentationFormat>Widescreen</PresentationFormat>
  <Paragraphs>201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Brush Script MT</vt:lpstr>
      <vt:lpstr>Inter</vt:lpstr>
      <vt:lpstr>Josefin Sans</vt:lpstr>
      <vt:lpstr>Nunito Light</vt:lpstr>
      <vt:lpstr>Proxima Nova</vt:lpstr>
      <vt:lpstr>Proxima Nova Semibold</vt:lpstr>
      <vt:lpstr>Times New Roman</vt:lpstr>
      <vt:lpstr>Theme10</vt:lpstr>
      <vt:lpstr>Slidesgo Final Pages</vt:lpstr>
      <vt:lpstr>Customer Behaviour Analytics for E-Commerce Platform</vt:lpstr>
      <vt:lpstr>Introduction</vt:lpstr>
      <vt:lpstr>Introduction</vt:lpstr>
      <vt:lpstr>Objectives</vt:lpstr>
      <vt:lpstr>Methodology</vt:lpstr>
      <vt:lpstr>Findings</vt:lpstr>
      <vt:lpstr>App’s Performance</vt:lpstr>
      <vt:lpstr>Customer Demographics</vt:lpstr>
      <vt:lpstr>Product Performance</vt:lpstr>
      <vt:lpstr>Products Performance</vt:lpstr>
      <vt:lpstr>Product Performance</vt:lpstr>
      <vt:lpstr>City Performance</vt:lpstr>
      <vt:lpstr>City Performance</vt:lpstr>
      <vt:lpstr>Recommendations</vt:lpstr>
      <vt:lpstr>Phoenix – Top Performer</vt:lpstr>
      <vt:lpstr>Expenditure Status</vt:lpstr>
      <vt:lpstr>Female Customers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Yuvamanimuthu Paramasivan</dc:creator>
  <cp:lastModifiedBy>Yuvamanimuthu Paramasivan</cp:lastModifiedBy>
  <cp:revision>4</cp:revision>
  <dcterms:created xsi:type="dcterms:W3CDTF">2025-05-17T12:54:08Z</dcterms:created>
  <dcterms:modified xsi:type="dcterms:W3CDTF">2025-05-19T10:46:35Z</dcterms:modified>
</cp:coreProperties>
</file>