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  <p:sldMasterId id="2147483695" r:id="rId3"/>
  </p:sldMasterIdLst>
  <p:sldIdLst>
    <p:sldId id="256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042" y="-1643561"/>
            <a:ext cx="13077207" cy="10632632"/>
            <a:chOff x="-6782" y="-1232671"/>
            <a:chExt cx="9807905" cy="7974474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" y="410467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-6782" y="-123267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1180705" y="403313"/>
            <a:ext cx="14664720" cy="6504987"/>
            <a:chOff x="-885529" y="302485"/>
            <a:chExt cx="10998540" cy="4878740"/>
          </a:xfrm>
        </p:grpSpPr>
        <p:sp>
          <p:nvSpPr>
            <p:cNvPr id="14" name="Google Shape;14;p2"/>
            <p:cNvSpPr/>
            <p:nvPr/>
          </p:nvSpPr>
          <p:spPr>
            <a:xfrm>
              <a:off x="2581296" y="491421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266974" y="4937849"/>
              <a:ext cx="1205478" cy="219752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93550" y="4455724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 rot="10800000" flipH="1">
              <a:off x="8291042" y="569492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-885529" y="302485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-919216" y="-3222719"/>
            <a:ext cx="14891547" cy="12140739"/>
            <a:chOff x="-689412" y="-2417039"/>
            <a:chExt cx="11168660" cy="9105554"/>
          </a:xfrm>
        </p:grpSpPr>
        <p:grpSp>
          <p:nvGrpSpPr>
            <p:cNvPr id="20" name="Google Shape;20;p2"/>
            <p:cNvGrpSpPr/>
            <p:nvPr/>
          </p:nvGrpSpPr>
          <p:grpSpPr>
            <a:xfrm>
              <a:off x="6699625" y="4455725"/>
              <a:ext cx="3779622" cy="1782883"/>
              <a:chOff x="5782225" y="4455725"/>
              <a:chExt cx="3779622" cy="1782883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782225" y="4701200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-48925" y="4604000"/>
              <a:ext cx="5424616" cy="2084515"/>
              <a:chOff x="0" y="4604000"/>
              <a:chExt cx="5424616" cy="2084515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2960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6" name="Google Shape;26;p2"/>
            <p:cNvSpPr/>
            <p:nvPr/>
          </p:nvSpPr>
          <p:spPr>
            <a:xfrm rot="10800000">
              <a:off x="-689412" y="-1173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4880516" y="-24170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1859000" y="1909700"/>
            <a:ext cx="8474000" cy="214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57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1"/>
          </p:nvPr>
        </p:nvSpPr>
        <p:spPr>
          <a:xfrm>
            <a:off x="1859000" y="4077900"/>
            <a:ext cx="8474000" cy="5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009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1"/>
          <p:cNvGrpSpPr/>
          <p:nvPr/>
        </p:nvGrpSpPr>
        <p:grpSpPr>
          <a:xfrm rot="10800000" flipH="1">
            <a:off x="-4526" y="-3031786"/>
            <a:ext cx="13072691" cy="11264299"/>
            <a:chOff x="-3394" y="-1706421"/>
            <a:chExt cx="9804518" cy="8448224"/>
          </a:xfrm>
        </p:grpSpPr>
        <p:sp>
          <p:nvSpPr>
            <p:cNvPr id="214" name="Google Shape;214;p11"/>
            <p:cNvSpPr/>
            <p:nvPr/>
          </p:nvSpPr>
          <p:spPr>
            <a:xfrm rot="-5400000">
              <a:off x="7120124" y="40608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-1" y="379782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-3394" y="-1706421"/>
              <a:ext cx="9150782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7" name="Google Shape;217;p11"/>
          <p:cNvSpPr txBox="1">
            <a:spLocks noGrp="1"/>
          </p:cNvSpPr>
          <p:nvPr>
            <p:ph type="title" hasCustomPrompt="1"/>
          </p:nvPr>
        </p:nvSpPr>
        <p:spPr>
          <a:xfrm>
            <a:off x="4034300" y="2558467"/>
            <a:ext cx="5438400" cy="10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7066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 b="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 b="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 b="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 b="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 b="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 b="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 b="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>
            <a:spLocks noGrp="1"/>
          </p:cNvSpPr>
          <p:nvPr>
            <p:ph type="subTitle" idx="1"/>
          </p:nvPr>
        </p:nvSpPr>
        <p:spPr>
          <a:xfrm>
            <a:off x="4034300" y="3596867"/>
            <a:ext cx="54384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1330895" y="-11"/>
            <a:ext cx="8811725" cy="6858016"/>
            <a:chOff x="998171" y="-8"/>
            <a:chExt cx="6608794" cy="5143512"/>
          </a:xfrm>
        </p:grpSpPr>
        <p:sp>
          <p:nvSpPr>
            <p:cNvPr id="220" name="Google Shape;220;p11"/>
            <p:cNvSpPr/>
            <p:nvPr/>
          </p:nvSpPr>
          <p:spPr>
            <a:xfrm rot="10800000">
              <a:off x="998171" y="4876498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6600181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2" name="Google Shape;222;p11"/>
          <p:cNvGrpSpPr/>
          <p:nvPr/>
        </p:nvGrpSpPr>
        <p:grpSpPr>
          <a:xfrm rot="10800000" flipH="1">
            <a:off x="-1924500" y="-2960735"/>
            <a:ext cx="15896829" cy="12871272"/>
            <a:chOff x="-1443375" y="-2964939"/>
            <a:chExt cx="11922622" cy="9653454"/>
          </a:xfrm>
        </p:grpSpPr>
        <p:grpSp>
          <p:nvGrpSpPr>
            <p:cNvPr id="223" name="Google Shape;223;p11"/>
            <p:cNvGrpSpPr/>
            <p:nvPr/>
          </p:nvGrpSpPr>
          <p:grpSpPr>
            <a:xfrm>
              <a:off x="6475250" y="3928475"/>
              <a:ext cx="4003997" cy="2064658"/>
              <a:chOff x="5557850" y="3928475"/>
              <a:chExt cx="4003997" cy="2064658"/>
            </a:xfrm>
          </p:grpSpPr>
          <p:sp>
            <p:nvSpPr>
              <p:cNvPr id="224" name="Google Shape;224;p11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5557850" y="392847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>
              <a:off x="-1443375" y="3908625"/>
              <a:ext cx="5889466" cy="2779890"/>
              <a:chOff x="-1394450" y="3908625"/>
              <a:chExt cx="5889466" cy="277989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0" y="4604000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-1394450" y="3908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29" name="Google Shape;229;p11"/>
            <p:cNvSpPr/>
            <p:nvPr/>
          </p:nvSpPr>
          <p:spPr>
            <a:xfrm rot="10800000">
              <a:off x="-377487" y="-14120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4605266" y="-29649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1674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99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3"/>
          <p:cNvGrpSpPr/>
          <p:nvPr/>
        </p:nvGrpSpPr>
        <p:grpSpPr>
          <a:xfrm>
            <a:off x="-201288" y="-2093329"/>
            <a:ext cx="12393304" cy="10679701"/>
            <a:chOff x="-150966" y="-1569997"/>
            <a:chExt cx="9294978" cy="8009776"/>
          </a:xfrm>
        </p:grpSpPr>
        <p:sp>
          <p:nvSpPr>
            <p:cNvPr id="234" name="Google Shape;234;p13"/>
            <p:cNvSpPr/>
            <p:nvPr/>
          </p:nvSpPr>
          <p:spPr>
            <a:xfrm flipH="1">
              <a:off x="-150966" y="452838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3"/>
            <p:cNvSpPr/>
            <p:nvPr/>
          </p:nvSpPr>
          <p:spPr>
            <a:xfrm rot="10800000">
              <a:off x="5623599" y="-15699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13"/>
          <p:cNvSpPr txBox="1">
            <a:spLocks noGrp="1"/>
          </p:cNvSpPr>
          <p:nvPr>
            <p:ph type="subTitle" idx="1"/>
          </p:nvPr>
        </p:nvSpPr>
        <p:spPr>
          <a:xfrm>
            <a:off x="1366333" y="4322251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2"/>
          </p:nvPr>
        </p:nvSpPr>
        <p:spPr>
          <a:xfrm>
            <a:off x="4558961" y="4322251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subTitle" idx="3"/>
          </p:nvPr>
        </p:nvSpPr>
        <p:spPr>
          <a:xfrm>
            <a:off x="7751599" y="4322251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4"/>
          </p:nvPr>
        </p:nvSpPr>
        <p:spPr>
          <a:xfrm>
            <a:off x="1366333" y="239488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5"/>
          </p:nvPr>
        </p:nvSpPr>
        <p:spPr>
          <a:xfrm>
            <a:off x="4558961" y="239488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6"/>
          </p:nvPr>
        </p:nvSpPr>
        <p:spPr>
          <a:xfrm>
            <a:off x="7751599" y="239488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42" name="Google Shape;242;p13"/>
          <p:cNvGrpSpPr/>
          <p:nvPr/>
        </p:nvGrpSpPr>
        <p:grpSpPr>
          <a:xfrm rot="10800000">
            <a:off x="-2795070" y="4973588"/>
            <a:ext cx="4013737" cy="507513"/>
            <a:chOff x="5446772" y="1743190"/>
            <a:chExt cx="3010303" cy="380635"/>
          </a:xfrm>
        </p:grpSpPr>
        <p:grpSp>
          <p:nvGrpSpPr>
            <p:cNvPr id="243" name="Google Shape;243;p13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44" name="Google Shape;244;p13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5" name="Google Shape;245;p13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6" name="Google Shape;246;p1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47" name="Google Shape;247;p1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8" name="Google Shape;248;p1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9" name="Google Shape;249;p13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50" name="Google Shape;250;p1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1" name="Google Shape;251;p1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52" name="Google Shape;25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933533" y="1638867"/>
            <a:ext cx="756000" cy="75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67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933600" y="3566267"/>
            <a:ext cx="756000" cy="75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67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5126167" y="1638868"/>
            <a:ext cx="756000" cy="75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67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5126167" y="3566265"/>
            <a:ext cx="756000" cy="75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67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8318800" y="1638869"/>
            <a:ext cx="756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67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8318800" y="3566271"/>
            <a:ext cx="756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3067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None/>
              <a:defRPr sz="4000" b="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 rot="10800000">
            <a:off x="1755180" y="6535012"/>
            <a:ext cx="1891001" cy="356008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3"/>
          <p:cNvSpPr/>
          <p:nvPr/>
        </p:nvSpPr>
        <p:spPr>
          <a:xfrm flipH="1">
            <a:off x="-780583" y="5640067"/>
            <a:ext cx="3740363" cy="2049877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63147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14"/>
          <p:cNvGrpSpPr/>
          <p:nvPr/>
        </p:nvGrpSpPr>
        <p:grpSpPr>
          <a:xfrm>
            <a:off x="-13" y="-2210756"/>
            <a:ext cx="12393304" cy="10430563"/>
            <a:chOff x="-10" y="-1658067"/>
            <a:chExt cx="9294978" cy="7822922"/>
          </a:xfrm>
        </p:grpSpPr>
        <p:sp>
          <p:nvSpPr>
            <p:cNvPr id="263" name="Google Shape;263;p14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4"/>
            <p:cNvSpPr/>
            <p:nvPr/>
          </p:nvSpPr>
          <p:spPr>
            <a:xfrm flipH="1">
              <a:off x="-10" y="42534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4"/>
            <p:cNvSpPr/>
            <p:nvPr/>
          </p:nvSpPr>
          <p:spPr>
            <a:xfrm rot="10800000">
              <a:off x="3765449" y="-165806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286109" y="-10"/>
            <a:ext cx="2124279" cy="244708"/>
            <a:chOff x="385056" y="-8"/>
            <a:chExt cx="1593209" cy="183531"/>
          </a:xfrm>
        </p:grpSpPr>
        <p:sp>
          <p:nvSpPr>
            <p:cNvPr id="267" name="Google Shape;267;p14"/>
            <p:cNvSpPr/>
            <p:nvPr/>
          </p:nvSpPr>
          <p:spPr>
            <a:xfrm flipH="1">
              <a:off x="385056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4"/>
            <p:cNvSpPr/>
            <p:nvPr/>
          </p:nvSpPr>
          <p:spPr>
            <a:xfrm flipH="1">
              <a:off x="971481" y="-8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-854906" y="596989"/>
            <a:ext cx="13566225" cy="6261005"/>
            <a:chOff x="-641180" y="447742"/>
            <a:chExt cx="10174669" cy="4695754"/>
          </a:xfrm>
        </p:grpSpPr>
        <p:sp>
          <p:nvSpPr>
            <p:cNvPr id="270" name="Google Shape;270;p14"/>
            <p:cNvSpPr/>
            <p:nvPr/>
          </p:nvSpPr>
          <p:spPr>
            <a:xfrm>
              <a:off x="8526706" y="447742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4"/>
            <p:cNvSpPr/>
            <p:nvPr/>
          </p:nvSpPr>
          <p:spPr>
            <a:xfrm flipH="1">
              <a:off x="6924920" y="491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-641180" y="452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3" name="Google Shape;273;p14"/>
          <p:cNvSpPr txBox="1">
            <a:spLocks noGrp="1"/>
          </p:cNvSpPr>
          <p:nvPr>
            <p:ph type="title"/>
          </p:nvPr>
        </p:nvSpPr>
        <p:spPr>
          <a:xfrm>
            <a:off x="1893200" y="4074367"/>
            <a:ext cx="8405600" cy="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subTitle" idx="1"/>
          </p:nvPr>
        </p:nvSpPr>
        <p:spPr>
          <a:xfrm>
            <a:off x="1893200" y="1442533"/>
            <a:ext cx="84056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5" name="Google Shape;275;p14"/>
          <p:cNvGrpSpPr/>
          <p:nvPr/>
        </p:nvGrpSpPr>
        <p:grpSpPr>
          <a:xfrm>
            <a:off x="-919215" y="-1748190"/>
            <a:ext cx="13892796" cy="10855075"/>
            <a:chOff x="-689412" y="-1311142"/>
            <a:chExt cx="10419597" cy="8141306"/>
          </a:xfrm>
        </p:grpSpPr>
        <p:sp>
          <p:nvSpPr>
            <p:cNvPr id="276" name="Google Shape;276;p14"/>
            <p:cNvSpPr/>
            <p:nvPr/>
          </p:nvSpPr>
          <p:spPr>
            <a:xfrm rot="10800000">
              <a:off x="6315079" y="-1311142"/>
              <a:ext cx="2979895" cy="175781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-3" y="4753508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4"/>
            <p:cNvSpPr/>
            <p:nvPr/>
          </p:nvSpPr>
          <p:spPr>
            <a:xfrm rot="10800000">
              <a:off x="-689412" y="-8181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6924913" y="46040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18528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title"/>
          </p:nvPr>
        </p:nvSpPr>
        <p:spPr>
          <a:xfrm>
            <a:off x="1470967" y="1987867"/>
            <a:ext cx="4225600" cy="22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"/>
          </p:nvPr>
        </p:nvSpPr>
        <p:spPr>
          <a:xfrm>
            <a:off x="1470967" y="4250633"/>
            <a:ext cx="4225600" cy="1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15"/>
          <p:cNvSpPr>
            <a:spLocks noGrp="1"/>
          </p:cNvSpPr>
          <p:nvPr>
            <p:ph type="pic" idx="2"/>
          </p:nvPr>
        </p:nvSpPr>
        <p:spPr>
          <a:xfrm>
            <a:off x="5696567" y="818467"/>
            <a:ext cx="5024400" cy="5062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84" name="Google Shape;284;p15"/>
          <p:cNvGrpSpPr/>
          <p:nvPr/>
        </p:nvGrpSpPr>
        <p:grpSpPr>
          <a:xfrm rot="10800000" flipH="1">
            <a:off x="-2048402" y="-2307357"/>
            <a:ext cx="14406435" cy="11175671"/>
            <a:chOff x="-1589201" y="-1194493"/>
            <a:chExt cx="10804826" cy="8381753"/>
          </a:xfrm>
        </p:grpSpPr>
        <p:sp>
          <p:nvSpPr>
            <p:cNvPr id="285" name="Google Shape;285;p15"/>
            <p:cNvSpPr/>
            <p:nvPr/>
          </p:nvSpPr>
          <p:spPr>
            <a:xfrm rot="10800000" flipH="1">
              <a:off x="-79353" y="-11944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-1589201" y="4818100"/>
              <a:ext cx="4016259" cy="236916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7" name="Google Shape;287;p15"/>
          <p:cNvSpPr/>
          <p:nvPr/>
        </p:nvSpPr>
        <p:spPr>
          <a:xfrm rot="10800000" flipH="1">
            <a:off x="9037433" y="6501985"/>
            <a:ext cx="1891001" cy="356008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15"/>
          <p:cNvSpPr/>
          <p:nvPr/>
        </p:nvSpPr>
        <p:spPr>
          <a:xfrm>
            <a:off x="9837933" y="5729207"/>
            <a:ext cx="3740363" cy="2049877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9" name="Google Shape;289;p15"/>
          <p:cNvGrpSpPr/>
          <p:nvPr/>
        </p:nvGrpSpPr>
        <p:grpSpPr>
          <a:xfrm flipH="1">
            <a:off x="-1863287" y="985094"/>
            <a:ext cx="4013737" cy="507513"/>
            <a:chOff x="5446772" y="1743190"/>
            <a:chExt cx="3010303" cy="380635"/>
          </a:xfrm>
        </p:grpSpPr>
        <p:grpSp>
          <p:nvGrpSpPr>
            <p:cNvPr id="290" name="Google Shape;290;p1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291" name="Google Shape;291;p1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2" name="Google Shape;292;p1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3" name="Google Shape;293;p1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294" name="Google Shape;294;p1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5" name="Google Shape;295;p1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6" name="Google Shape;296;p1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297" name="Google Shape;297;p1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8" name="Google Shape;298;p1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1057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>
            <a:spLocks noGrp="1"/>
          </p:cNvSpPr>
          <p:nvPr>
            <p:ph type="title"/>
          </p:nvPr>
        </p:nvSpPr>
        <p:spPr>
          <a:xfrm>
            <a:off x="1163200" y="2183400"/>
            <a:ext cx="42988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subTitle" idx="1"/>
          </p:nvPr>
        </p:nvSpPr>
        <p:spPr>
          <a:xfrm>
            <a:off x="1163200" y="3601000"/>
            <a:ext cx="42988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02" name="Google Shape;302;p16"/>
          <p:cNvGrpSpPr/>
          <p:nvPr/>
        </p:nvGrpSpPr>
        <p:grpSpPr>
          <a:xfrm>
            <a:off x="-284634" y="-581290"/>
            <a:ext cx="13907883" cy="9235991"/>
            <a:chOff x="-213475" y="-435968"/>
            <a:chExt cx="10430912" cy="6926993"/>
          </a:xfrm>
        </p:grpSpPr>
        <p:sp>
          <p:nvSpPr>
            <p:cNvPr id="303" name="Google Shape;303;p16"/>
            <p:cNvSpPr/>
            <p:nvPr/>
          </p:nvSpPr>
          <p:spPr>
            <a:xfrm rot="10800000" flipH="1">
              <a:off x="7412165" y="-43596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6"/>
            <p:cNvSpPr/>
            <p:nvPr/>
          </p:nvSpPr>
          <p:spPr>
            <a:xfrm flipH="1">
              <a:off x="-213475" y="4603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5" name="Google Shape;305;p16"/>
          <p:cNvGrpSpPr/>
          <p:nvPr/>
        </p:nvGrpSpPr>
        <p:grpSpPr>
          <a:xfrm flipH="1">
            <a:off x="-2648981" y="342691"/>
            <a:ext cx="4756967" cy="923248"/>
            <a:chOff x="5803750" y="1590790"/>
            <a:chExt cx="3567725" cy="692436"/>
          </a:xfrm>
        </p:grpSpPr>
        <p:grpSp>
          <p:nvGrpSpPr>
            <p:cNvPr id="306" name="Google Shape;306;p16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07" name="Google Shape;307;p1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08" name="Google Shape;308;p1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9" name="Google Shape;309;p16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310" name="Google Shape;310;p16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1" name="Google Shape;311;p16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2" name="Google Shape;312;p16"/>
            <p:cNvGrpSpPr/>
            <p:nvPr/>
          </p:nvGrpSpPr>
          <p:grpSpPr>
            <a:xfrm flipH="1">
              <a:off x="6107964" y="1938899"/>
              <a:ext cx="1561280" cy="136187"/>
              <a:chOff x="-154850" y="2676400"/>
              <a:chExt cx="4728285" cy="412439"/>
            </a:xfrm>
          </p:grpSpPr>
          <p:sp>
            <p:nvSpPr>
              <p:cNvPr id="313" name="Google Shape;313;p16"/>
              <p:cNvSpPr/>
              <p:nvPr/>
            </p:nvSpPr>
            <p:spPr>
              <a:xfrm>
                <a:off x="-154850" y="26764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14" name="Google Shape;314;p16"/>
              <p:cNvSpPr/>
              <p:nvPr/>
            </p:nvSpPr>
            <p:spPr>
              <a:xfrm>
                <a:off x="4439036" y="29544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5" name="Google Shape;315;p16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316" name="Google Shape;316;p16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7" name="Google Shape;317;p16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18" name="Google Shape;318;p16"/>
          <p:cNvSpPr/>
          <p:nvPr/>
        </p:nvSpPr>
        <p:spPr>
          <a:xfrm rot="10800000">
            <a:off x="-379334" y="6501988"/>
            <a:ext cx="1891001" cy="356008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-2339366" y="-3304041"/>
            <a:ext cx="17094863" cy="11008980"/>
            <a:chOff x="-1754525" y="-2478031"/>
            <a:chExt cx="12821147" cy="8256735"/>
          </a:xfrm>
        </p:grpSpPr>
        <p:sp>
          <p:nvSpPr>
            <p:cNvPr id="320" name="Google Shape;320;p16"/>
            <p:cNvSpPr/>
            <p:nvPr/>
          </p:nvSpPr>
          <p:spPr>
            <a:xfrm rot="10800000">
              <a:off x="5951215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16"/>
            <p:cNvSpPr/>
            <p:nvPr/>
          </p:nvSpPr>
          <p:spPr>
            <a:xfrm flipH="1">
              <a:off x="-1754525" y="424129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7560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10800000">
            <a:off x="888801" y="6378588"/>
            <a:ext cx="1891001" cy="356008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17"/>
          <p:cNvSpPr/>
          <p:nvPr/>
        </p:nvSpPr>
        <p:spPr>
          <a:xfrm flipH="1">
            <a:off x="-2339367" y="5655060"/>
            <a:ext cx="3740363" cy="2049877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17"/>
          <p:cNvSpPr/>
          <p:nvPr/>
        </p:nvSpPr>
        <p:spPr>
          <a:xfrm>
            <a:off x="-1678896" y="6179976"/>
            <a:ext cx="6820543" cy="4023385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6" name="Google Shape;326;p17"/>
          <p:cNvGrpSpPr/>
          <p:nvPr/>
        </p:nvGrpSpPr>
        <p:grpSpPr>
          <a:xfrm>
            <a:off x="8859363" y="5935220"/>
            <a:ext cx="4569416" cy="720048"/>
            <a:chOff x="5446772" y="1743190"/>
            <a:chExt cx="3427062" cy="540036"/>
          </a:xfrm>
        </p:grpSpPr>
        <p:grpSp>
          <p:nvGrpSpPr>
            <p:cNvPr id="327" name="Google Shape;327;p17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328" name="Google Shape;328;p1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9" name="Google Shape;329;p1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0" name="Google Shape;330;p1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331" name="Google Shape;331;p1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2" name="Google Shape;332;p1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3" name="Google Shape;333;p1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334" name="Google Shape;334;p1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5" name="Google Shape;335;p1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6" name="Google Shape;336;p1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337" name="Google Shape;337;p1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8" name="Google Shape;338;p1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-925568" y="-1226985"/>
            <a:ext cx="14619432" cy="8881367"/>
            <a:chOff x="-694176" y="-920239"/>
            <a:chExt cx="10964574" cy="6661025"/>
          </a:xfrm>
        </p:grpSpPr>
        <p:sp>
          <p:nvSpPr>
            <p:cNvPr id="340" name="Google Shape;340;p17"/>
            <p:cNvSpPr/>
            <p:nvPr/>
          </p:nvSpPr>
          <p:spPr>
            <a:xfrm rot="10800000" flipH="1">
              <a:off x="-694176" y="-92023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7"/>
            <p:cNvSpPr/>
            <p:nvPr/>
          </p:nvSpPr>
          <p:spPr>
            <a:xfrm flipH="1">
              <a:off x="6749999" y="3899186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2" name="Google Shape;342;p17"/>
          <p:cNvSpPr txBox="1">
            <a:spLocks noGrp="1"/>
          </p:cNvSpPr>
          <p:nvPr>
            <p:ph type="title"/>
          </p:nvPr>
        </p:nvSpPr>
        <p:spPr>
          <a:xfrm>
            <a:off x="6934500" y="2568533"/>
            <a:ext cx="4103200" cy="8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1"/>
          </p:nvPr>
        </p:nvSpPr>
        <p:spPr>
          <a:xfrm>
            <a:off x="6934700" y="3416000"/>
            <a:ext cx="4103200" cy="10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08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8"/>
          <p:cNvGrpSpPr/>
          <p:nvPr/>
        </p:nvGrpSpPr>
        <p:grpSpPr>
          <a:xfrm>
            <a:off x="-1719795" y="-619973"/>
            <a:ext cx="4693867" cy="9527527"/>
            <a:chOff x="-1289846" y="-464980"/>
            <a:chExt cx="3520400" cy="7145645"/>
          </a:xfrm>
        </p:grpSpPr>
        <p:sp>
          <p:nvSpPr>
            <p:cNvPr id="346" name="Google Shape;346;p18"/>
            <p:cNvSpPr/>
            <p:nvPr/>
          </p:nvSpPr>
          <p:spPr>
            <a:xfrm rot="10800000" flipH="1">
              <a:off x="-305811" y="-464980"/>
              <a:ext cx="1920158" cy="1004478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-1289846" y="4604008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9" name="Google Shape;349;p18"/>
          <p:cNvSpPr txBox="1">
            <a:spLocks noGrp="1"/>
          </p:cNvSpPr>
          <p:nvPr>
            <p:ph type="subTitle" idx="1"/>
          </p:nvPr>
        </p:nvSpPr>
        <p:spPr>
          <a:xfrm>
            <a:off x="950967" y="1429267"/>
            <a:ext cx="5130800" cy="2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0" name="Google Shape;350;p18"/>
          <p:cNvSpPr/>
          <p:nvPr/>
        </p:nvSpPr>
        <p:spPr>
          <a:xfrm flipH="1">
            <a:off x="-1161545" y="719318"/>
            <a:ext cx="1643120" cy="309327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1" name="Google Shape;351;p18"/>
          <p:cNvSpPr/>
          <p:nvPr/>
        </p:nvSpPr>
        <p:spPr>
          <a:xfrm rot="10800000" flipH="1">
            <a:off x="-2675732" y="-2432308"/>
            <a:ext cx="5342733" cy="3151637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2" name="Google Shape;352;p18"/>
          <p:cNvGrpSpPr/>
          <p:nvPr/>
        </p:nvGrpSpPr>
        <p:grpSpPr>
          <a:xfrm flipH="1">
            <a:off x="9766033" y="201721"/>
            <a:ext cx="4395200" cy="937447"/>
            <a:chOff x="-12" y="3628590"/>
            <a:chExt cx="3296400" cy="703085"/>
          </a:xfrm>
        </p:grpSpPr>
        <p:grpSp>
          <p:nvGrpSpPr>
            <p:cNvPr id="353" name="Google Shape;353;p1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354" name="Google Shape;354;p1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5" name="Google Shape;355;p1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6" name="Google Shape;356;p1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357" name="Google Shape;357;p1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58" name="Google Shape;358;p1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59" name="Google Shape;359;p1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360" name="Google Shape;360;p1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61" name="Google Shape;361;p1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2" name="Google Shape;362;p1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363" name="Google Shape;363;p1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4" name="Google Shape;364;p1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5156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9"/>
          <p:cNvGrpSpPr/>
          <p:nvPr/>
        </p:nvGrpSpPr>
        <p:grpSpPr>
          <a:xfrm>
            <a:off x="-2210440" y="-2428951"/>
            <a:ext cx="17824815" cy="12000499"/>
            <a:chOff x="-1657830" y="-1821713"/>
            <a:chExt cx="13368611" cy="9000374"/>
          </a:xfrm>
        </p:grpSpPr>
        <p:sp>
          <p:nvSpPr>
            <p:cNvPr id="367" name="Google Shape;367;p19"/>
            <p:cNvSpPr/>
            <p:nvPr/>
          </p:nvSpPr>
          <p:spPr>
            <a:xfrm flipH="1">
              <a:off x="-1657830" y="4429574"/>
              <a:ext cx="13368611" cy="2749087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9"/>
            <p:cNvSpPr/>
            <p:nvPr/>
          </p:nvSpPr>
          <p:spPr>
            <a:xfrm rot="10800000">
              <a:off x="6074499" y="-1821713"/>
              <a:ext cx="4016259" cy="236916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9" name="Google Shape;369;p19"/>
          <p:cNvGrpSpPr/>
          <p:nvPr/>
        </p:nvGrpSpPr>
        <p:grpSpPr>
          <a:xfrm>
            <a:off x="-1729120" y="345795"/>
            <a:ext cx="15973459" cy="6065639"/>
            <a:chOff x="-1296840" y="259346"/>
            <a:chExt cx="11980094" cy="4549229"/>
          </a:xfrm>
        </p:grpSpPr>
        <p:grpSp>
          <p:nvGrpSpPr>
            <p:cNvPr id="370" name="Google Shape;370;p19"/>
            <p:cNvGrpSpPr/>
            <p:nvPr/>
          </p:nvGrpSpPr>
          <p:grpSpPr>
            <a:xfrm rot="10800000">
              <a:off x="-1296840" y="259346"/>
              <a:ext cx="3074607" cy="453954"/>
              <a:chOff x="5478797" y="847321"/>
              <a:chExt cx="3074607" cy="453954"/>
            </a:xfrm>
          </p:grpSpPr>
          <p:grpSp>
            <p:nvGrpSpPr>
              <p:cNvPr id="371" name="Google Shape;371;p19"/>
              <p:cNvGrpSpPr/>
              <p:nvPr/>
            </p:nvGrpSpPr>
            <p:grpSpPr>
              <a:xfrm flipH="1">
                <a:off x="5675409" y="922405"/>
                <a:ext cx="2877996" cy="223763"/>
                <a:chOff x="1687059" y="2012316"/>
                <a:chExt cx="3573375" cy="277863"/>
              </a:xfrm>
            </p:grpSpPr>
            <p:sp>
              <p:nvSpPr>
                <p:cNvPr id="372" name="Google Shape;372;p19"/>
                <p:cNvSpPr/>
                <p:nvPr/>
              </p:nvSpPr>
              <p:spPr>
                <a:xfrm>
                  <a:off x="1687059" y="2012316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3" name="Google Shape;373;p19"/>
                <p:cNvSpPr/>
                <p:nvPr/>
              </p:nvSpPr>
              <p:spPr>
                <a:xfrm>
                  <a:off x="5203734" y="2233479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74" name="Google Shape;374;p19"/>
              <p:cNvGrpSpPr/>
              <p:nvPr/>
            </p:nvGrpSpPr>
            <p:grpSpPr>
              <a:xfrm flipH="1">
                <a:off x="6072799" y="847321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75" name="Google Shape;375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76" name="Google Shape;376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77" name="Google Shape;377;p19"/>
              <p:cNvGrpSpPr/>
              <p:nvPr/>
            </p:nvGrpSpPr>
            <p:grpSpPr>
              <a:xfrm flipH="1">
                <a:off x="5478797" y="125561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78" name="Google Shape;378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79" name="Google Shape;379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80" name="Google Shape;380;p19"/>
            <p:cNvGrpSpPr/>
            <p:nvPr/>
          </p:nvGrpSpPr>
          <p:grpSpPr>
            <a:xfrm flipH="1">
              <a:off x="7083467" y="3764471"/>
              <a:ext cx="3599787" cy="1044104"/>
              <a:chOff x="-1431671" y="656496"/>
              <a:chExt cx="3599787" cy="1044104"/>
            </a:xfrm>
          </p:grpSpPr>
          <p:grpSp>
            <p:nvGrpSpPr>
              <p:cNvPr id="381" name="Google Shape;381;p19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382" name="Google Shape;382;p19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3" name="Google Shape;383;p19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84" name="Google Shape;384;p19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385" name="Google Shape;385;p19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0" h="5994" extrusionOk="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6" name="Google Shape;386;p19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87" name="Google Shape;387;p19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388" name="Google Shape;388;p19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90" name="Google Shape;390;p19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391" name="Google Shape;391;p19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2" name="Google Shape;392;p19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93" name="Google Shape;393;p19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394" name="Google Shape;394;p19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5" name="Google Shape;395;p19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96" name="Google Shape;396;p19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397" name="Google Shape;397;p19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8" name="Google Shape;398;p19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99" name="Google Shape;399;p19"/>
          <p:cNvGrpSpPr/>
          <p:nvPr/>
        </p:nvGrpSpPr>
        <p:grpSpPr>
          <a:xfrm>
            <a:off x="-3394872" y="-846929"/>
            <a:ext cx="16506085" cy="8766964"/>
            <a:chOff x="-2546154" y="-635197"/>
            <a:chExt cx="12379564" cy="6575223"/>
          </a:xfrm>
        </p:grpSpPr>
        <p:sp>
          <p:nvSpPr>
            <p:cNvPr id="400" name="Google Shape;400;p19"/>
            <p:cNvSpPr/>
            <p:nvPr/>
          </p:nvSpPr>
          <p:spPr>
            <a:xfrm rot="10800000" flipH="1">
              <a:off x="7028137" y="-635197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01" name="Google Shape;401;p19"/>
            <p:cNvGrpSpPr/>
            <p:nvPr/>
          </p:nvGrpSpPr>
          <p:grpSpPr>
            <a:xfrm flipH="1">
              <a:off x="-2546154" y="4429587"/>
              <a:ext cx="4147840" cy="1510440"/>
              <a:chOff x="4132575" y="4716825"/>
              <a:chExt cx="5724316" cy="2084515"/>
            </a:xfrm>
          </p:grpSpPr>
          <p:sp>
            <p:nvSpPr>
              <p:cNvPr id="402" name="Google Shape;402;p19"/>
              <p:cNvSpPr/>
              <p:nvPr/>
            </p:nvSpPr>
            <p:spPr>
              <a:xfrm flipH="1">
                <a:off x="5361875" y="47168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 flipH="1">
                <a:off x="4132575" y="47168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04" name="Google Shape;404;p19"/>
          <p:cNvGrpSpPr/>
          <p:nvPr/>
        </p:nvGrpSpPr>
        <p:grpSpPr>
          <a:xfrm>
            <a:off x="-375851" y="-14271"/>
            <a:ext cx="13864485" cy="5920376"/>
            <a:chOff x="-281888" y="-10703"/>
            <a:chExt cx="10398364" cy="4440282"/>
          </a:xfrm>
        </p:grpSpPr>
        <p:sp>
          <p:nvSpPr>
            <p:cNvPr id="405" name="Google Shape;405;p19"/>
            <p:cNvSpPr/>
            <p:nvPr/>
          </p:nvSpPr>
          <p:spPr>
            <a:xfrm>
              <a:off x="8698225" y="90219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6098975" y="-10703"/>
              <a:ext cx="1044698" cy="196679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-281888" y="4232899"/>
              <a:ext cx="1044698" cy="196679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8" name="Google Shape;40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subTitle" idx="1"/>
          </p:nvPr>
        </p:nvSpPr>
        <p:spPr>
          <a:xfrm>
            <a:off x="3780600" y="1356967"/>
            <a:ext cx="4547200" cy="3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551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20"/>
          <p:cNvGrpSpPr/>
          <p:nvPr/>
        </p:nvGrpSpPr>
        <p:grpSpPr>
          <a:xfrm>
            <a:off x="-941647" y="-2038575"/>
            <a:ext cx="13149179" cy="12200643"/>
            <a:chOff x="-706235" y="-1528931"/>
            <a:chExt cx="9861884" cy="9150482"/>
          </a:xfrm>
        </p:grpSpPr>
        <p:sp>
          <p:nvSpPr>
            <p:cNvPr id="412" name="Google Shape;412;p20"/>
            <p:cNvSpPr/>
            <p:nvPr/>
          </p:nvSpPr>
          <p:spPr>
            <a:xfrm>
              <a:off x="-706235" y="46040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0"/>
            <p:cNvSpPr/>
            <p:nvPr/>
          </p:nvSpPr>
          <p:spPr>
            <a:xfrm rot="10800000" flipH="1">
              <a:off x="-201825" y="-1528931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4" name="Google Shape;414;p20"/>
          <p:cNvSpPr/>
          <p:nvPr/>
        </p:nvSpPr>
        <p:spPr>
          <a:xfrm>
            <a:off x="-1362299" y="5311796"/>
            <a:ext cx="1891001" cy="356008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20"/>
          <p:cNvSpPr/>
          <p:nvPr/>
        </p:nvSpPr>
        <p:spPr>
          <a:xfrm flipH="1">
            <a:off x="-1105267" y="5667804"/>
            <a:ext cx="3740363" cy="2049877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6" name="Google Shape;416;p20"/>
          <p:cNvGrpSpPr/>
          <p:nvPr/>
        </p:nvGrpSpPr>
        <p:grpSpPr>
          <a:xfrm>
            <a:off x="10176085" y="5823287"/>
            <a:ext cx="5192048" cy="923248"/>
            <a:chOff x="5477439" y="1590790"/>
            <a:chExt cx="3894036" cy="692436"/>
          </a:xfrm>
        </p:grpSpPr>
        <p:grpSp>
          <p:nvGrpSpPr>
            <p:cNvPr id="417" name="Google Shape;417;p20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418" name="Google Shape;418;p20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9" name="Google Shape;419;p20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0" name="Google Shape;420;p20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421" name="Google Shape;421;p20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2" name="Google Shape;422;p20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3" name="Google Shape;423;p20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424" name="Google Shape;424;p20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5" name="Google Shape;425;p20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6" name="Google Shape;426;p20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427" name="Google Shape;427;p20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8" name="Google Shape;428;p20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29" name="Google Shape;429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subTitle" idx="1"/>
          </p:nvPr>
        </p:nvSpPr>
        <p:spPr>
          <a:xfrm>
            <a:off x="6492056" y="3351100"/>
            <a:ext cx="3380800" cy="2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2"/>
          </p:nvPr>
        </p:nvSpPr>
        <p:spPr>
          <a:xfrm>
            <a:off x="2319127" y="3351100"/>
            <a:ext cx="3380800" cy="2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subTitle" idx="3"/>
          </p:nvPr>
        </p:nvSpPr>
        <p:spPr>
          <a:xfrm>
            <a:off x="2319127" y="2716300"/>
            <a:ext cx="33808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subTitle" idx="4"/>
          </p:nvPr>
        </p:nvSpPr>
        <p:spPr>
          <a:xfrm>
            <a:off x="6492056" y="2716300"/>
            <a:ext cx="33808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059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-857246" y="-1977724"/>
            <a:ext cx="13890044" cy="10571863"/>
            <a:chOff x="-642935" y="-1483293"/>
            <a:chExt cx="10417533" cy="7928897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-642935" y="-148329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6254199" y="4604003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977328" y="9"/>
            <a:ext cx="9688853" cy="6879800"/>
            <a:chOff x="-732996" y="7"/>
            <a:chExt cx="7266640" cy="5159850"/>
          </a:xfrm>
        </p:grpSpPr>
        <p:sp>
          <p:nvSpPr>
            <p:cNvPr id="35" name="Google Shape;35;p3"/>
            <p:cNvSpPr/>
            <p:nvPr/>
          </p:nvSpPr>
          <p:spPr>
            <a:xfrm rot="10800000">
              <a:off x="4161656" y="497632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5115392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-732996" y="4324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2780033" y="2086600"/>
            <a:ext cx="5544400" cy="20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1400100" y="2086600"/>
            <a:ext cx="1292000" cy="201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5467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3"/>
          <p:cNvGrpSpPr/>
          <p:nvPr/>
        </p:nvGrpSpPr>
        <p:grpSpPr>
          <a:xfrm>
            <a:off x="-13" y="-2982819"/>
            <a:ext cx="13096943" cy="12960819"/>
            <a:chOff x="-10" y="-2237114"/>
            <a:chExt cx="9822707" cy="9720614"/>
          </a:xfrm>
        </p:grpSpPr>
        <p:sp>
          <p:nvSpPr>
            <p:cNvPr id="41" name="Google Shape;41;p3"/>
            <p:cNvSpPr/>
            <p:nvPr/>
          </p:nvSpPr>
          <p:spPr>
            <a:xfrm rot="10800000">
              <a:off x="4707290" y="-223711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10" y="446596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3"/>
          <p:cNvGrpSpPr/>
          <p:nvPr/>
        </p:nvGrpSpPr>
        <p:grpSpPr>
          <a:xfrm flipH="1">
            <a:off x="-1792419" y="719328"/>
            <a:ext cx="4099476" cy="605272"/>
            <a:chOff x="5478797" y="847321"/>
            <a:chExt cx="3074607" cy="453954"/>
          </a:xfrm>
        </p:grpSpPr>
        <p:grpSp>
          <p:nvGrpSpPr>
            <p:cNvPr id="44" name="Google Shape;44;p3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6" name="Google Shape;46;p3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48" name="Google Shape;48;p3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" name="Google Shape;49;p3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" name="Google Shape;50;p3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3649201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6" name="Google Shape;436;p21"/>
          <p:cNvSpPr txBox="1">
            <a:spLocks noGrp="1"/>
          </p:cNvSpPr>
          <p:nvPr>
            <p:ph type="subTitle" idx="1"/>
          </p:nvPr>
        </p:nvSpPr>
        <p:spPr>
          <a:xfrm>
            <a:off x="6340127" y="2223500"/>
            <a:ext cx="4054400" cy="2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7" name="Google Shape;437;p21"/>
          <p:cNvSpPr txBox="1">
            <a:spLocks noGrp="1"/>
          </p:cNvSpPr>
          <p:nvPr>
            <p:ph type="subTitle" idx="2"/>
          </p:nvPr>
        </p:nvSpPr>
        <p:spPr>
          <a:xfrm>
            <a:off x="1797467" y="2223500"/>
            <a:ext cx="4054400" cy="2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38" name="Google Shape;438;p21"/>
          <p:cNvGrpSpPr/>
          <p:nvPr/>
        </p:nvGrpSpPr>
        <p:grpSpPr>
          <a:xfrm rot="10800000">
            <a:off x="-142316" y="-2193341"/>
            <a:ext cx="12730999" cy="9810024"/>
            <a:chOff x="-1311525" y="-1414418"/>
            <a:chExt cx="9548249" cy="7357518"/>
          </a:xfrm>
        </p:grpSpPr>
        <p:sp>
          <p:nvSpPr>
            <p:cNvPr id="439" name="Google Shape;439;p21"/>
            <p:cNvSpPr/>
            <p:nvPr/>
          </p:nvSpPr>
          <p:spPr>
            <a:xfrm rot="10800000">
              <a:off x="-1311525" y="-1414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1"/>
            <p:cNvSpPr/>
            <p:nvPr/>
          </p:nvSpPr>
          <p:spPr>
            <a:xfrm flipH="1">
              <a:off x="-1120750" y="405606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1" name="Google Shape;441;p21"/>
          <p:cNvSpPr/>
          <p:nvPr/>
        </p:nvSpPr>
        <p:spPr>
          <a:xfrm rot="10800000" flipH="1">
            <a:off x="7567075" y="6613302"/>
            <a:ext cx="1342379" cy="244708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2" name="Google Shape;442;p21"/>
          <p:cNvGrpSpPr/>
          <p:nvPr/>
        </p:nvGrpSpPr>
        <p:grpSpPr>
          <a:xfrm rot="10800000">
            <a:off x="-1638047" y="-1506979"/>
            <a:ext cx="15635576" cy="11425213"/>
            <a:chOff x="-2306160" y="-3140581"/>
            <a:chExt cx="11726682" cy="8568910"/>
          </a:xfrm>
        </p:grpSpPr>
        <p:sp>
          <p:nvSpPr>
            <p:cNvPr id="443" name="Google Shape;443;p21"/>
            <p:cNvSpPr/>
            <p:nvPr/>
          </p:nvSpPr>
          <p:spPr>
            <a:xfrm rot="10800000" flipH="1">
              <a:off x="-2306160" y="-314058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1"/>
            <p:cNvSpPr/>
            <p:nvPr/>
          </p:nvSpPr>
          <p:spPr>
            <a:xfrm rot="10800000" flipH="1">
              <a:off x="7082099" y="48764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6615250" y="38909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6" name="Google Shape;446;p21"/>
          <p:cNvGrpSpPr/>
          <p:nvPr/>
        </p:nvGrpSpPr>
        <p:grpSpPr>
          <a:xfrm rot="10800000" flipH="1">
            <a:off x="-1753983" y="5799293"/>
            <a:ext cx="4395200" cy="937447"/>
            <a:chOff x="-12" y="3628590"/>
            <a:chExt cx="3296400" cy="703085"/>
          </a:xfrm>
        </p:grpSpPr>
        <p:grpSp>
          <p:nvGrpSpPr>
            <p:cNvPr id="447" name="Google Shape;447;p21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48" name="Google Shape;448;p2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9" name="Google Shape;449;p2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0" name="Google Shape;450;p21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51" name="Google Shape;451;p2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2" name="Google Shape;452;p2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3" name="Google Shape;453;p21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54" name="Google Shape;454;p21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5" name="Google Shape;455;p21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6" name="Google Shape;456;p21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58" name="Google Shape;458;p2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66563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22"/>
          <p:cNvGrpSpPr/>
          <p:nvPr/>
        </p:nvGrpSpPr>
        <p:grpSpPr>
          <a:xfrm>
            <a:off x="-1498372" y="-1916247"/>
            <a:ext cx="16033535" cy="11791381"/>
            <a:chOff x="-1123779" y="-1437185"/>
            <a:chExt cx="12025151" cy="8843536"/>
          </a:xfrm>
        </p:grpSpPr>
        <p:sp>
          <p:nvSpPr>
            <p:cNvPr id="461" name="Google Shape;461;p22"/>
            <p:cNvSpPr/>
            <p:nvPr/>
          </p:nvSpPr>
          <p:spPr>
            <a:xfrm flipH="1">
              <a:off x="5785965" y="438881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2"/>
            <p:cNvSpPr/>
            <p:nvPr/>
          </p:nvSpPr>
          <p:spPr>
            <a:xfrm rot="10800000">
              <a:off x="6986174" y="-886660"/>
              <a:ext cx="3247250" cy="169871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2"/>
            <p:cNvSpPr/>
            <p:nvPr/>
          </p:nvSpPr>
          <p:spPr>
            <a:xfrm rot="10800000" flipH="1">
              <a:off x="-1123779" y="-1437185"/>
              <a:ext cx="3115510" cy="1837815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subTitle" idx="1"/>
          </p:nvPr>
        </p:nvSpPr>
        <p:spPr>
          <a:xfrm>
            <a:off x="1250167" y="3349405"/>
            <a:ext cx="2736800" cy="2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22"/>
          <p:cNvSpPr txBox="1">
            <a:spLocks noGrp="1"/>
          </p:cNvSpPr>
          <p:nvPr>
            <p:ph type="subTitle" idx="2"/>
          </p:nvPr>
        </p:nvSpPr>
        <p:spPr>
          <a:xfrm>
            <a:off x="4454749" y="3349405"/>
            <a:ext cx="2736800" cy="2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subTitle" idx="3"/>
          </p:nvPr>
        </p:nvSpPr>
        <p:spPr>
          <a:xfrm>
            <a:off x="7659340" y="3349405"/>
            <a:ext cx="2736800" cy="20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8" name="Google Shape;468;p22"/>
          <p:cNvSpPr txBox="1">
            <a:spLocks noGrp="1"/>
          </p:cNvSpPr>
          <p:nvPr>
            <p:ph type="subTitle" idx="4"/>
          </p:nvPr>
        </p:nvSpPr>
        <p:spPr>
          <a:xfrm>
            <a:off x="1250167" y="2756133"/>
            <a:ext cx="2736800" cy="6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9" name="Google Shape;469;p22"/>
          <p:cNvSpPr txBox="1">
            <a:spLocks noGrp="1"/>
          </p:cNvSpPr>
          <p:nvPr>
            <p:ph type="subTitle" idx="5"/>
          </p:nvPr>
        </p:nvSpPr>
        <p:spPr>
          <a:xfrm>
            <a:off x="4454751" y="2756133"/>
            <a:ext cx="2736800" cy="6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0" name="Google Shape;470;p22"/>
          <p:cNvSpPr txBox="1">
            <a:spLocks noGrp="1"/>
          </p:cNvSpPr>
          <p:nvPr>
            <p:ph type="subTitle" idx="6"/>
          </p:nvPr>
        </p:nvSpPr>
        <p:spPr>
          <a:xfrm>
            <a:off x="7659336" y="2756133"/>
            <a:ext cx="2736800" cy="6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1" name="Google Shape;471;p22"/>
          <p:cNvGrpSpPr/>
          <p:nvPr/>
        </p:nvGrpSpPr>
        <p:grpSpPr>
          <a:xfrm rot="10800000" flipH="1">
            <a:off x="-1958783" y="5719921"/>
            <a:ext cx="4395200" cy="937447"/>
            <a:chOff x="-12" y="3628590"/>
            <a:chExt cx="3296400" cy="703085"/>
          </a:xfrm>
        </p:grpSpPr>
        <p:grpSp>
          <p:nvGrpSpPr>
            <p:cNvPr id="472" name="Google Shape;472;p2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473" name="Google Shape;473;p2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74" name="Google Shape;474;p2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5" name="Google Shape;475;p2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77" name="Google Shape;477;p2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80" name="Google Shape;480;p2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482" name="Google Shape;482;p2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3" name="Google Shape;483;p2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84" name="Google Shape;484;p22"/>
          <p:cNvGrpSpPr/>
          <p:nvPr/>
        </p:nvGrpSpPr>
        <p:grpSpPr>
          <a:xfrm>
            <a:off x="-790077" y="-13789"/>
            <a:ext cx="9975431" cy="6878697"/>
            <a:chOff x="-592558" y="-10342"/>
            <a:chExt cx="7481573" cy="5159023"/>
          </a:xfrm>
        </p:grpSpPr>
        <p:sp>
          <p:nvSpPr>
            <p:cNvPr id="485" name="Google Shape;485;p22"/>
            <p:cNvSpPr/>
            <p:nvPr/>
          </p:nvSpPr>
          <p:spPr>
            <a:xfrm rot="10800000" flipH="1">
              <a:off x="-592558" y="-10342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2"/>
            <p:cNvSpPr/>
            <p:nvPr/>
          </p:nvSpPr>
          <p:spPr>
            <a:xfrm rot="10800000" flipH="1">
              <a:off x="5882231" y="4965151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7" name="Google Shape;487;p22"/>
          <p:cNvSpPr/>
          <p:nvPr/>
        </p:nvSpPr>
        <p:spPr>
          <a:xfrm flipH="1">
            <a:off x="9014746" y="5667300"/>
            <a:ext cx="4764020" cy="2492167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70190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0" name="Google Shape;490;p23"/>
          <p:cNvSpPr txBox="1">
            <a:spLocks noGrp="1"/>
          </p:cNvSpPr>
          <p:nvPr>
            <p:ph type="subTitle" idx="1"/>
          </p:nvPr>
        </p:nvSpPr>
        <p:spPr>
          <a:xfrm>
            <a:off x="2252168" y="2347533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1" name="Google Shape;491;p23"/>
          <p:cNvSpPr txBox="1">
            <a:spLocks noGrp="1"/>
          </p:cNvSpPr>
          <p:nvPr>
            <p:ph type="subTitle" idx="2"/>
          </p:nvPr>
        </p:nvSpPr>
        <p:spPr>
          <a:xfrm>
            <a:off x="6947837" y="2347533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2" name="Google Shape;492;p23"/>
          <p:cNvSpPr txBox="1">
            <a:spLocks noGrp="1"/>
          </p:cNvSpPr>
          <p:nvPr>
            <p:ph type="subTitle" idx="3"/>
          </p:nvPr>
        </p:nvSpPr>
        <p:spPr>
          <a:xfrm>
            <a:off x="2252168" y="4460033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3" name="Google Shape;493;p23"/>
          <p:cNvSpPr txBox="1">
            <a:spLocks noGrp="1"/>
          </p:cNvSpPr>
          <p:nvPr>
            <p:ph type="subTitle" idx="4"/>
          </p:nvPr>
        </p:nvSpPr>
        <p:spPr>
          <a:xfrm>
            <a:off x="6947837" y="4460033"/>
            <a:ext cx="3748000" cy="1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4" name="Google Shape;494;p23"/>
          <p:cNvSpPr txBox="1">
            <a:spLocks noGrp="1"/>
          </p:cNvSpPr>
          <p:nvPr>
            <p:ph type="subTitle" idx="5"/>
          </p:nvPr>
        </p:nvSpPr>
        <p:spPr>
          <a:xfrm>
            <a:off x="2252168" y="19407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5" name="Google Shape;495;p23"/>
          <p:cNvSpPr txBox="1">
            <a:spLocks noGrp="1"/>
          </p:cNvSpPr>
          <p:nvPr>
            <p:ph type="subTitle" idx="6"/>
          </p:nvPr>
        </p:nvSpPr>
        <p:spPr>
          <a:xfrm>
            <a:off x="2252168" y="40533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6" name="Google Shape;496;p23"/>
          <p:cNvSpPr txBox="1">
            <a:spLocks noGrp="1"/>
          </p:cNvSpPr>
          <p:nvPr>
            <p:ph type="subTitle" idx="7"/>
          </p:nvPr>
        </p:nvSpPr>
        <p:spPr>
          <a:xfrm>
            <a:off x="6947801" y="19407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7" name="Google Shape;497;p23"/>
          <p:cNvSpPr txBox="1">
            <a:spLocks noGrp="1"/>
          </p:cNvSpPr>
          <p:nvPr>
            <p:ph type="subTitle" idx="8"/>
          </p:nvPr>
        </p:nvSpPr>
        <p:spPr>
          <a:xfrm>
            <a:off x="6947801" y="4053333"/>
            <a:ext cx="3748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98" name="Google Shape;498;p23"/>
          <p:cNvGrpSpPr/>
          <p:nvPr/>
        </p:nvGrpSpPr>
        <p:grpSpPr>
          <a:xfrm>
            <a:off x="-1352033" y="-1286490"/>
            <a:ext cx="13544032" cy="10435857"/>
            <a:chOff x="-1014025" y="-964868"/>
            <a:chExt cx="10158024" cy="7826893"/>
          </a:xfrm>
        </p:grpSpPr>
        <p:sp>
          <p:nvSpPr>
            <p:cNvPr id="499" name="Google Shape;499;p23"/>
            <p:cNvSpPr/>
            <p:nvPr/>
          </p:nvSpPr>
          <p:spPr>
            <a:xfrm rot="10800000">
              <a:off x="-1014025" y="-96486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3"/>
            <p:cNvSpPr/>
            <p:nvPr/>
          </p:nvSpPr>
          <p:spPr>
            <a:xfrm flipH="1"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1" name="Google Shape;501;p23"/>
          <p:cNvGrpSpPr/>
          <p:nvPr/>
        </p:nvGrpSpPr>
        <p:grpSpPr>
          <a:xfrm flipH="1">
            <a:off x="-3733215" y="5578757"/>
            <a:ext cx="5192048" cy="923248"/>
            <a:chOff x="5477439" y="1590790"/>
            <a:chExt cx="3894036" cy="692436"/>
          </a:xfrm>
        </p:grpSpPr>
        <p:grpSp>
          <p:nvGrpSpPr>
            <p:cNvPr id="502" name="Google Shape;502;p23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03" name="Google Shape;503;p23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04" name="Google Shape;504;p23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5" name="Google Shape;505;p23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06" name="Google Shape;506;p23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7" name="Google Shape;507;p23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8" name="Google Shape;508;p23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09" name="Google Shape;509;p23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0" name="Google Shape;510;p23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1" name="Google Shape;511;p23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12" name="Google Shape;512;p23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23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14" name="Google Shape;514;p23"/>
          <p:cNvSpPr/>
          <p:nvPr/>
        </p:nvSpPr>
        <p:spPr>
          <a:xfrm rot="10800000" flipH="1">
            <a:off x="10295534" y="6501988"/>
            <a:ext cx="1891001" cy="356008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-3586146" y="-3304041"/>
            <a:ext cx="17865743" cy="11008980"/>
            <a:chOff x="-2689610" y="-2478031"/>
            <a:chExt cx="13399307" cy="8256735"/>
          </a:xfrm>
        </p:grpSpPr>
        <p:sp>
          <p:nvSpPr>
            <p:cNvPr id="516" name="Google Shape;516;p23"/>
            <p:cNvSpPr/>
            <p:nvPr/>
          </p:nvSpPr>
          <p:spPr>
            <a:xfrm rot="10800000" flipH="1">
              <a:off x="-268961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7904425" y="424129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11803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1"/>
          </p:nvPr>
        </p:nvSpPr>
        <p:spPr>
          <a:xfrm>
            <a:off x="960000" y="2607099"/>
            <a:ext cx="31460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2"/>
          </p:nvPr>
        </p:nvSpPr>
        <p:spPr>
          <a:xfrm>
            <a:off x="4523021" y="2607099"/>
            <a:ext cx="31460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subTitle" idx="3"/>
          </p:nvPr>
        </p:nvSpPr>
        <p:spPr>
          <a:xfrm>
            <a:off x="960000" y="5110800"/>
            <a:ext cx="31460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4"/>
          </p:nvPr>
        </p:nvSpPr>
        <p:spPr>
          <a:xfrm>
            <a:off x="4523021" y="5110800"/>
            <a:ext cx="31460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5"/>
          </p:nvPr>
        </p:nvSpPr>
        <p:spPr>
          <a:xfrm>
            <a:off x="8086037" y="2607099"/>
            <a:ext cx="31460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6"/>
          </p:nvPr>
        </p:nvSpPr>
        <p:spPr>
          <a:xfrm>
            <a:off x="8086037" y="5110800"/>
            <a:ext cx="31460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subTitle" idx="7"/>
          </p:nvPr>
        </p:nvSpPr>
        <p:spPr>
          <a:xfrm>
            <a:off x="966187" y="2312433"/>
            <a:ext cx="3133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7" name="Google Shape;527;p24"/>
          <p:cNvSpPr txBox="1">
            <a:spLocks noGrp="1"/>
          </p:cNvSpPr>
          <p:nvPr>
            <p:ph type="subTitle" idx="8"/>
          </p:nvPr>
        </p:nvSpPr>
        <p:spPr>
          <a:xfrm>
            <a:off x="4529205" y="2312433"/>
            <a:ext cx="3133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8" name="Google Shape;528;p24"/>
          <p:cNvSpPr txBox="1">
            <a:spLocks noGrp="1"/>
          </p:cNvSpPr>
          <p:nvPr>
            <p:ph type="subTitle" idx="9"/>
          </p:nvPr>
        </p:nvSpPr>
        <p:spPr>
          <a:xfrm>
            <a:off x="8092220" y="2312433"/>
            <a:ext cx="3133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9" name="Google Shape;529;p24"/>
          <p:cNvSpPr txBox="1">
            <a:spLocks noGrp="1"/>
          </p:cNvSpPr>
          <p:nvPr>
            <p:ph type="subTitle" idx="13"/>
          </p:nvPr>
        </p:nvSpPr>
        <p:spPr>
          <a:xfrm>
            <a:off x="966187" y="4811871"/>
            <a:ext cx="3133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subTitle" idx="14"/>
          </p:nvPr>
        </p:nvSpPr>
        <p:spPr>
          <a:xfrm>
            <a:off x="4529205" y="4811871"/>
            <a:ext cx="3133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subTitle" idx="15"/>
          </p:nvPr>
        </p:nvSpPr>
        <p:spPr>
          <a:xfrm>
            <a:off x="8092220" y="4811871"/>
            <a:ext cx="3133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667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32" name="Google Shape;532;p24"/>
          <p:cNvGrpSpPr/>
          <p:nvPr/>
        </p:nvGrpSpPr>
        <p:grpSpPr>
          <a:xfrm>
            <a:off x="-2352047" y="-3304041"/>
            <a:ext cx="14544045" cy="12453409"/>
            <a:chOff x="-1764035" y="-2478031"/>
            <a:chExt cx="10908034" cy="9340057"/>
          </a:xfrm>
        </p:grpSpPr>
        <p:sp>
          <p:nvSpPr>
            <p:cNvPr id="533" name="Google Shape;533;p24"/>
            <p:cNvSpPr/>
            <p:nvPr/>
          </p:nvSpPr>
          <p:spPr>
            <a:xfrm rot="10800000" flipH="1">
              <a:off x="-1764035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-213475" y="4974994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5" name="Google Shape;535;p24"/>
          <p:cNvGrpSpPr/>
          <p:nvPr/>
        </p:nvGrpSpPr>
        <p:grpSpPr>
          <a:xfrm rot="10800000" flipH="1">
            <a:off x="10722585" y="192757"/>
            <a:ext cx="5192048" cy="923248"/>
            <a:chOff x="5477439" y="1590790"/>
            <a:chExt cx="3894036" cy="692436"/>
          </a:xfrm>
        </p:grpSpPr>
        <p:grpSp>
          <p:nvGrpSpPr>
            <p:cNvPr id="536" name="Google Shape;536;p24"/>
            <p:cNvGrpSpPr/>
            <p:nvPr/>
          </p:nvGrpSpPr>
          <p:grpSpPr>
            <a:xfrm flipH="1">
              <a:off x="5803750" y="2180862"/>
              <a:ext cx="3070084" cy="102364"/>
              <a:chOff x="1779150" y="2604263"/>
              <a:chExt cx="3811875" cy="12711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38" name="Google Shape;538;p24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 flipH="1">
              <a:off x="5898325" y="1789205"/>
              <a:ext cx="1567047" cy="45661"/>
              <a:chOff x="1754675" y="2566652"/>
              <a:chExt cx="1945675" cy="56700"/>
            </a:xfrm>
          </p:grpSpPr>
          <p:cxnSp>
            <p:nvCxnSpPr>
              <p:cNvPr id="540" name="Google Shape;540;p24"/>
              <p:cNvCxnSpPr/>
              <p:nvPr/>
            </p:nvCxnSpPr>
            <p:spPr>
              <a:xfrm>
                <a:off x="1754675" y="2595002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24"/>
              <p:cNvSpPr/>
              <p:nvPr/>
            </p:nvSpPr>
            <p:spPr>
              <a:xfrm>
                <a:off x="3643650" y="2566652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4" name="Google Shape;544;p24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 flipH="1">
              <a:off x="6361172" y="1590790"/>
              <a:ext cx="3010303" cy="45661"/>
              <a:chOff x="631564" y="2679979"/>
              <a:chExt cx="3737650" cy="56700"/>
            </a:xfrm>
          </p:grpSpPr>
          <p:cxnSp>
            <p:nvCxnSpPr>
              <p:cNvPr id="546" name="Google Shape;546;p24"/>
              <p:cNvCxnSpPr/>
              <p:nvPr/>
            </p:nvCxnSpPr>
            <p:spPr>
              <a:xfrm>
                <a:off x="631564" y="2708329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7" name="Google Shape;547;p24"/>
              <p:cNvSpPr/>
              <p:nvPr/>
            </p:nvSpPr>
            <p:spPr>
              <a:xfrm>
                <a:off x="4312514" y="26799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48" name="Google Shape;548;p24"/>
          <p:cNvSpPr/>
          <p:nvPr/>
        </p:nvSpPr>
        <p:spPr>
          <a:xfrm rot="10800000">
            <a:off x="-1168367" y="6501988"/>
            <a:ext cx="1891001" cy="356008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49" name="Google Shape;549;p24"/>
          <p:cNvGrpSpPr/>
          <p:nvPr/>
        </p:nvGrpSpPr>
        <p:grpSpPr>
          <a:xfrm>
            <a:off x="-1607700" y="-933891"/>
            <a:ext cx="15208563" cy="9278144"/>
            <a:chOff x="-1205775" y="-700418"/>
            <a:chExt cx="11406422" cy="6958608"/>
          </a:xfrm>
        </p:grpSpPr>
        <p:sp>
          <p:nvSpPr>
            <p:cNvPr id="550" name="Google Shape;550;p24"/>
            <p:cNvSpPr/>
            <p:nvPr/>
          </p:nvSpPr>
          <p:spPr>
            <a:xfrm rot="10800000">
              <a:off x="-1205775" y="-700418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7395375" y="4720782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8913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5"/>
          <p:cNvGrpSpPr/>
          <p:nvPr/>
        </p:nvGrpSpPr>
        <p:grpSpPr>
          <a:xfrm>
            <a:off x="-1080446" y="-1914954"/>
            <a:ext cx="13399027" cy="10488249"/>
            <a:chOff x="-810334" y="-1436216"/>
            <a:chExt cx="10049270" cy="7866187"/>
          </a:xfrm>
        </p:grpSpPr>
        <p:sp>
          <p:nvSpPr>
            <p:cNvPr id="554" name="Google Shape;554;p25"/>
            <p:cNvSpPr/>
            <p:nvPr/>
          </p:nvSpPr>
          <p:spPr>
            <a:xfrm rot="10800000">
              <a:off x="-56042" y="-1436216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-810334" y="4506921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5"/>
            <p:cNvSpPr/>
            <p:nvPr/>
          </p:nvSpPr>
          <p:spPr>
            <a:xfrm flipH="1">
              <a:off x="5463604" y="4588371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5"/>
          <p:cNvGrpSpPr/>
          <p:nvPr/>
        </p:nvGrpSpPr>
        <p:grpSpPr>
          <a:xfrm>
            <a:off x="-645284" y="458457"/>
            <a:ext cx="13818759" cy="6399537"/>
            <a:chOff x="-483963" y="343842"/>
            <a:chExt cx="10364069" cy="4799653"/>
          </a:xfrm>
        </p:grpSpPr>
        <p:sp>
          <p:nvSpPr>
            <p:cNvPr id="558" name="Google Shape;558;p25"/>
            <p:cNvSpPr/>
            <p:nvPr/>
          </p:nvSpPr>
          <p:spPr>
            <a:xfrm flipH="1">
              <a:off x="-483963" y="343842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490516" y="4911500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5"/>
            <p:cNvSpPr/>
            <p:nvPr/>
          </p:nvSpPr>
          <p:spPr>
            <a:xfrm flipH="1">
              <a:off x="8647766" y="4521501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1" name="Google Shape;561;p25"/>
          <p:cNvSpPr/>
          <p:nvPr/>
        </p:nvSpPr>
        <p:spPr>
          <a:xfrm>
            <a:off x="9898649" y="-10"/>
            <a:ext cx="1342379" cy="244708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2" name="Google Shape;562;p25"/>
          <p:cNvSpPr txBox="1">
            <a:spLocks noGrp="1"/>
          </p:cNvSpPr>
          <p:nvPr>
            <p:ph type="title" hasCustomPrompt="1"/>
          </p:nvPr>
        </p:nvSpPr>
        <p:spPr>
          <a:xfrm>
            <a:off x="4486792" y="1168367"/>
            <a:ext cx="5005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533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3" name="Google Shape;563;p25"/>
          <p:cNvSpPr txBox="1">
            <a:spLocks noGrp="1"/>
          </p:cNvSpPr>
          <p:nvPr>
            <p:ph type="subTitle" idx="1"/>
          </p:nvPr>
        </p:nvSpPr>
        <p:spPr>
          <a:xfrm>
            <a:off x="4486792" y="1990355"/>
            <a:ext cx="5005600" cy="5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4" name="Google Shape;564;p25"/>
          <p:cNvSpPr txBox="1">
            <a:spLocks noGrp="1"/>
          </p:cNvSpPr>
          <p:nvPr>
            <p:ph type="title" idx="2" hasCustomPrompt="1"/>
          </p:nvPr>
        </p:nvSpPr>
        <p:spPr>
          <a:xfrm>
            <a:off x="4486792" y="2721491"/>
            <a:ext cx="5005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533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5" name="Google Shape;565;p25"/>
          <p:cNvSpPr txBox="1">
            <a:spLocks noGrp="1"/>
          </p:cNvSpPr>
          <p:nvPr>
            <p:ph type="subTitle" idx="3"/>
          </p:nvPr>
        </p:nvSpPr>
        <p:spPr>
          <a:xfrm>
            <a:off x="4486792" y="3539427"/>
            <a:ext cx="5005600" cy="5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6" name="Google Shape;566;p25"/>
          <p:cNvSpPr txBox="1">
            <a:spLocks noGrp="1"/>
          </p:cNvSpPr>
          <p:nvPr>
            <p:ph type="title" idx="4" hasCustomPrompt="1"/>
          </p:nvPr>
        </p:nvSpPr>
        <p:spPr>
          <a:xfrm>
            <a:off x="4486792" y="4274615"/>
            <a:ext cx="5005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4533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67" name="Google Shape;567;p25"/>
          <p:cNvSpPr txBox="1">
            <a:spLocks noGrp="1"/>
          </p:cNvSpPr>
          <p:nvPr>
            <p:ph type="subTitle" idx="5"/>
          </p:nvPr>
        </p:nvSpPr>
        <p:spPr>
          <a:xfrm>
            <a:off x="4486792" y="5088497"/>
            <a:ext cx="5005600" cy="5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68" name="Google Shape;568;p25"/>
          <p:cNvGrpSpPr/>
          <p:nvPr/>
        </p:nvGrpSpPr>
        <p:grpSpPr>
          <a:xfrm>
            <a:off x="-1273563" y="-1812556"/>
            <a:ext cx="14682581" cy="10893941"/>
            <a:chOff x="-955172" y="-1359417"/>
            <a:chExt cx="11011936" cy="8170456"/>
          </a:xfrm>
        </p:grpSpPr>
        <p:sp>
          <p:nvSpPr>
            <p:cNvPr id="569" name="Google Shape;569;p25"/>
            <p:cNvSpPr/>
            <p:nvPr/>
          </p:nvSpPr>
          <p:spPr>
            <a:xfrm rot="10800000" flipH="1">
              <a:off x="-955172" y="-1359417"/>
              <a:ext cx="2979895" cy="175781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5"/>
            <p:cNvSpPr/>
            <p:nvPr/>
          </p:nvSpPr>
          <p:spPr>
            <a:xfrm flipH="1">
              <a:off x="5718529" y="4734383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5"/>
            <p:cNvSpPr/>
            <p:nvPr/>
          </p:nvSpPr>
          <p:spPr>
            <a:xfrm rot="10800000" flipH="1">
              <a:off x="7251492" y="-83652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5"/>
            <p:cNvSpPr/>
            <p:nvPr/>
          </p:nvSpPr>
          <p:spPr>
            <a:xfrm flipH="1">
              <a:off x="-718483" y="4740475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3" name="Google Shape;573;p25"/>
          <p:cNvGrpSpPr/>
          <p:nvPr/>
        </p:nvGrpSpPr>
        <p:grpSpPr>
          <a:xfrm>
            <a:off x="-4445732" y="1113336"/>
            <a:ext cx="18864800" cy="4697704"/>
            <a:chOff x="-3334299" y="835002"/>
            <a:chExt cx="14148600" cy="3523278"/>
          </a:xfrm>
        </p:grpSpPr>
        <p:grpSp>
          <p:nvGrpSpPr>
            <p:cNvPr id="574" name="Google Shape;574;p25"/>
            <p:cNvGrpSpPr/>
            <p:nvPr/>
          </p:nvGrpSpPr>
          <p:grpSpPr>
            <a:xfrm flipH="1">
              <a:off x="7517900" y="835002"/>
              <a:ext cx="3296400" cy="703085"/>
              <a:chOff x="-12" y="3628590"/>
              <a:chExt cx="3296400" cy="703085"/>
            </a:xfrm>
          </p:grpSpPr>
          <p:grpSp>
            <p:nvGrpSpPr>
              <p:cNvPr id="575" name="Google Shape;575;p25"/>
              <p:cNvGrpSpPr/>
              <p:nvPr/>
            </p:nvGrpSpPr>
            <p:grpSpPr>
              <a:xfrm>
                <a:off x="854867" y="39966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576" name="Google Shape;576;p25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77" name="Google Shape;577;p25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78" name="Google Shape;578;p25"/>
              <p:cNvGrpSpPr/>
              <p:nvPr/>
            </p:nvGrpSpPr>
            <p:grpSpPr>
              <a:xfrm>
                <a:off x="518420" y="4195487"/>
                <a:ext cx="1561280" cy="136187"/>
                <a:chOff x="1754675" y="2824000"/>
                <a:chExt cx="4728285" cy="412439"/>
              </a:xfrm>
            </p:grpSpPr>
            <p:sp>
              <p:nvSpPr>
                <p:cNvPr id="579" name="Google Shape;579;p25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0" h="5994" extrusionOk="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80" name="Google Shape;580;p25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81" name="Google Shape;581;p25"/>
              <p:cNvGrpSpPr/>
              <p:nvPr/>
            </p:nvGrpSpPr>
            <p:grpSpPr>
              <a:xfrm>
                <a:off x="226304" y="37648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582" name="Google Shape;582;p25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83" name="Google Shape;583;p25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84" name="Google Shape;584;p25"/>
              <p:cNvGrpSpPr/>
              <p:nvPr/>
            </p:nvGrpSpPr>
            <p:grpSpPr>
              <a:xfrm>
                <a:off x="-12" y="36285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85" name="Google Shape;585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86" name="Google Shape;586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587" name="Google Shape;587;p25"/>
            <p:cNvGrpSpPr/>
            <p:nvPr/>
          </p:nvGrpSpPr>
          <p:grpSpPr>
            <a:xfrm flipH="1">
              <a:off x="-3334299" y="3816365"/>
              <a:ext cx="4555892" cy="541915"/>
              <a:chOff x="5950034" y="3380465"/>
              <a:chExt cx="4555892" cy="541915"/>
            </a:xfrm>
          </p:grpSpPr>
          <p:grpSp>
            <p:nvGrpSpPr>
              <p:cNvPr id="588" name="Google Shape;588;p25"/>
              <p:cNvGrpSpPr/>
              <p:nvPr/>
            </p:nvGrpSpPr>
            <p:grpSpPr>
              <a:xfrm rot="10800000">
                <a:off x="5950034" y="3380473"/>
                <a:ext cx="2877996" cy="223763"/>
                <a:chOff x="1748550" y="2064750"/>
                <a:chExt cx="3573375" cy="277863"/>
              </a:xfrm>
            </p:grpSpPr>
            <p:sp>
              <p:nvSpPr>
                <p:cNvPr id="589" name="Google Shape;589;p25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90" name="Google Shape;590;p25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91" name="Google Shape;591;p25"/>
              <p:cNvGrpSpPr/>
              <p:nvPr/>
            </p:nvGrpSpPr>
            <p:grpSpPr>
              <a:xfrm rot="10800000">
                <a:off x="6396949" y="3536010"/>
                <a:ext cx="2430997" cy="185534"/>
                <a:chOff x="1748547" y="1392116"/>
                <a:chExt cx="5911958" cy="451312"/>
              </a:xfrm>
            </p:grpSpPr>
            <p:sp>
              <p:nvSpPr>
                <p:cNvPr id="592" name="Google Shape;592;p25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93" name="Google Shape;593;p25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94" name="Google Shape;594;p25"/>
              <p:cNvGrpSpPr/>
              <p:nvPr/>
            </p:nvGrpSpPr>
            <p:grpSpPr>
              <a:xfrm rot="10800000">
                <a:off x="6906834" y="3876719"/>
                <a:ext cx="3140396" cy="45661"/>
                <a:chOff x="234768" y="1449263"/>
                <a:chExt cx="3899175" cy="56700"/>
              </a:xfrm>
            </p:grpSpPr>
            <p:cxnSp>
              <p:nvCxnSpPr>
                <p:cNvPr id="595" name="Google Shape;595;p25"/>
                <p:cNvCxnSpPr/>
                <p:nvPr/>
              </p:nvCxnSpPr>
              <p:spPr>
                <a:xfrm>
                  <a:off x="234768" y="1477625"/>
                  <a:ext cx="3846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96" name="Google Shape;596;p25"/>
                <p:cNvSpPr/>
                <p:nvPr/>
              </p:nvSpPr>
              <p:spPr>
                <a:xfrm>
                  <a:off x="4077243" y="1449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97" name="Google Shape;597;p25"/>
              <p:cNvGrpSpPr/>
              <p:nvPr/>
            </p:nvGrpSpPr>
            <p:grpSpPr>
              <a:xfrm flipH="1">
                <a:off x="7495622" y="3380465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598" name="Google Shape;598;p25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99" name="Google Shape;599;p25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73987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6"/>
          <p:cNvGrpSpPr/>
          <p:nvPr/>
        </p:nvGrpSpPr>
        <p:grpSpPr>
          <a:xfrm flipH="1">
            <a:off x="-339182" y="-1177390"/>
            <a:ext cx="13713132" cy="10075857"/>
            <a:chOff x="-1900475" y="-883043"/>
            <a:chExt cx="10284849" cy="7556893"/>
          </a:xfrm>
        </p:grpSpPr>
        <p:sp>
          <p:nvSpPr>
            <p:cNvPr id="602" name="Google Shape;602;p26"/>
            <p:cNvSpPr/>
            <p:nvPr/>
          </p:nvSpPr>
          <p:spPr>
            <a:xfrm rot="10800000">
              <a:off x="-1900475" y="-883043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3" name="Google Shape;603;p26"/>
            <p:cNvSpPr/>
            <p:nvPr/>
          </p:nvSpPr>
          <p:spPr>
            <a:xfrm flipH="1">
              <a:off x="-973100" y="4786819"/>
              <a:ext cx="9357474" cy="1887032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04" name="Google Shape;604;p26"/>
          <p:cNvSpPr/>
          <p:nvPr/>
        </p:nvSpPr>
        <p:spPr>
          <a:xfrm rot="10800000">
            <a:off x="-411151" y="6501988"/>
            <a:ext cx="1891001" cy="356008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05" name="Google Shape;605;p26"/>
          <p:cNvGrpSpPr/>
          <p:nvPr/>
        </p:nvGrpSpPr>
        <p:grpSpPr>
          <a:xfrm>
            <a:off x="-1505847" y="-3304042"/>
            <a:ext cx="16014643" cy="11564347"/>
            <a:chOff x="-1129385" y="-2478031"/>
            <a:chExt cx="12010982" cy="8673260"/>
          </a:xfrm>
        </p:grpSpPr>
        <p:sp>
          <p:nvSpPr>
            <p:cNvPr id="606" name="Google Shape;606;p26"/>
            <p:cNvSpPr/>
            <p:nvPr/>
          </p:nvSpPr>
          <p:spPr>
            <a:xfrm rot="10800000">
              <a:off x="5766190" y="-2478031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 flipH="1">
              <a:off x="-1129385" y="465782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-2353383" y="157387"/>
            <a:ext cx="4395200" cy="937447"/>
            <a:chOff x="-12" y="3628590"/>
            <a:chExt cx="3296400" cy="703085"/>
          </a:xfrm>
        </p:grpSpPr>
        <p:grpSp>
          <p:nvGrpSpPr>
            <p:cNvPr id="609" name="Google Shape;609;p26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10" name="Google Shape;610;p26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1" name="Google Shape;611;p26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12" name="Google Shape;612;p26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13" name="Google Shape;613;p26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4" name="Google Shape;614;p26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17" name="Google Shape;617;p26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18" name="Google Shape;618;p26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19" name="Google Shape;619;p2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0" name="Google Shape;620;p2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21" name="Google Shape;621;p26"/>
          <p:cNvSpPr txBox="1">
            <a:spLocks noGrp="1"/>
          </p:cNvSpPr>
          <p:nvPr>
            <p:ph type="title" hasCustomPrompt="1"/>
          </p:nvPr>
        </p:nvSpPr>
        <p:spPr>
          <a:xfrm>
            <a:off x="2041833" y="2380733"/>
            <a:ext cx="13168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067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26"/>
          <p:cNvSpPr txBox="1">
            <a:spLocks noGrp="1"/>
          </p:cNvSpPr>
          <p:nvPr>
            <p:ph type="subTitle" idx="1"/>
          </p:nvPr>
        </p:nvSpPr>
        <p:spPr>
          <a:xfrm>
            <a:off x="1251333" y="5085067"/>
            <a:ext cx="2897600" cy="9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3" name="Google Shape;623;p26"/>
          <p:cNvSpPr txBox="1">
            <a:spLocks noGrp="1"/>
          </p:cNvSpPr>
          <p:nvPr>
            <p:ph type="subTitle" idx="2"/>
          </p:nvPr>
        </p:nvSpPr>
        <p:spPr>
          <a:xfrm>
            <a:off x="1251333" y="4639900"/>
            <a:ext cx="2897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 idx="3" hasCustomPrompt="1"/>
          </p:nvPr>
        </p:nvSpPr>
        <p:spPr>
          <a:xfrm>
            <a:off x="5437600" y="2380733"/>
            <a:ext cx="13168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067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4"/>
          </p:nvPr>
        </p:nvSpPr>
        <p:spPr>
          <a:xfrm>
            <a:off x="4647200" y="5085067"/>
            <a:ext cx="2897600" cy="9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5"/>
          </p:nvPr>
        </p:nvSpPr>
        <p:spPr>
          <a:xfrm>
            <a:off x="4647200" y="4639900"/>
            <a:ext cx="2897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title" idx="6" hasCustomPrompt="1"/>
          </p:nvPr>
        </p:nvSpPr>
        <p:spPr>
          <a:xfrm>
            <a:off x="8833467" y="2380733"/>
            <a:ext cx="13168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3067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8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7"/>
          </p:nvPr>
        </p:nvSpPr>
        <p:spPr>
          <a:xfrm>
            <a:off x="8043067" y="5085067"/>
            <a:ext cx="2897600" cy="9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8"/>
          </p:nvPr>
        </p:nvSpPr>
        <p:spPr>
          <a:xfrm>
            <a:off x="8043067" y="4639900"/>
            <a:ext cx="2897600" cy="5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32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8720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3" name="Google Shape;633;p27"/>
          <p:cNvGrpSpPr/>
          <p:nvPr/>
        </p:nvGrpSpPr>
        <p:grpSpPr>
          <a:xfrm rot="10800000" flipH="1">
            <a:off x="10176113" y="211821"/>
            <a:ext cx="4013737" cy="507513"/>
            <a:chOff x="5446772" y="1743190"/>
            <a:chExt cx="3010303" cy="380635"/>
          </a:xfrm>
        </p:grpSpPr>
        <p:grpSp>
          <p:nvGrpSpPr>
            <p:cNvPr id="634" name="Google Shape;634;p27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635" name="Google Shape;635;p2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6" name="Google Shape;636;p2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7" name="Google Shape;637;p27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638" name="Google Shape;638;p2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39" name="Google Shape;639;p2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0" name="Google Shape;640;p27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641" name="Google Shape;641;p2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2" name="Google Shape;642;p2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43" name="Google Shape;643;p27"/>
          <p:cNvGrpSpPr/>
          <p:nvPr/>
        </p:nvGrpSpPr>
        <p:grpSpPr>
          <a:xfrm>
            <a:off x="-269104" y="-354124"/>
            <a:ext cx="12393304" cy="9217763"/>
            <a:chOff x="-201828" y="-265593"/>
            <a:chExt cx="9294978" cy="6913322"/>
          </a:xfrm>
        </p:grpSpPr>
        <p:sp>
          <p:nvSpPr>
            <p:cNvPr id="644" name="Google Shape;644;p27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27"/>
            <p:cNvSpPr/>
            <p:nvPr/>
          </p:nvSpPr>
          <p:spPr>
            <a:xfrm rot="10800000" flipH="1">
              <a:off x="-163643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6" name="Google Shape;646;p27"/>
          <p:cNvSpPr/>
          <p:nvPr/>
        </p:nvSpPr>
        <p:spPr>
          <a:xfrm rot="10800000" flipH="1">
            <a:off x="11758468" y="5411312"/>
            <a:ext cx="1891001" cy="356008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7" name="Google Shape;647;p27"/>
          <p:cNvSpPr/>
          <p:nvPr/>
        </p:nvSpPr>
        <p:spPr>
          <a:xfrm>
            <a:off x="9828033" y="5640067"/>
            <a:ext cx="3740363" cy="2049877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362008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28"/>
          <p:cNvGrpSpPr/>
          <p:nvPr/>
        </p:nvGrpSpPr>
        <p:grpSpPr>
          <a:xfrm>
            <a:off x="-1599828" y="-1812555"/>
            <a:ext cx="13578499" cy="10492900"/>
            <a:chOff x="-1199871" y="-1359417"/>
            <a:chExt cx="10183874" cy="7869675"/>
          </a:xfrm>
        </p:grpSpPr>
        <p:grpSp>
          <p:nvGrpSpPr>
            <p:cNvPr id="650" name="Google Shape;650;p28"/>
            <p:cNvGrpSpPr/>
            <p:nvPr/>
          </p:nvGrpSpPr>
          <p:grpSpPr>
            <a:xfrm>
              <a:off x="-955172" y="-1359417"/>
              <a:ext cx="9939175" cy="7789388"/>
              <a:chOff x="-955172" y="-1359417"/>
              <a:chExt cx="9939175" cy="7789388"/>
            </a:xfrm>
          </p:grpSpPr>
          <p:sp>
            <p:nvSpPr>
              <p:cNvPr id="651" name="Google Shape;651;p28"/>
              <p:cNvSpPr/>
              <p:nvPr/>
            </p:nvSpPr>
            <p:spPr>
              <a:xfrm flipH="1">
                <a:off x="5463604" y="4588371"/>
                <a:ext cx="3520399" cy="1841600"/>
              </a:xfrm>
              <a:custGeom>
                <a:avLst/>
                <a:gdLst/>
                <a:ahLst/>
                <a:cxnLst/>
                <a:rect l="l" t="t" r="r" b="b"/>
                <a:pathLst>
                  <a:path w="64958" h="33981" extrusionOk="0">
                    <a:moveTo>
                      <a:pt x="1" y="0"/>
                    </a:moveTo>
                    <a:lnTo>
                      <a:pt x="1" y="33831"/>
                    </a:lnTo>
                    <a:lnTo>
                      <a:pt x="64957" y="33980"/>
                    </a:lnTo>
                    <a:lnTo>
                      <a:pt x="64957" y="33980"/>
                    </a:lnTo>
                    <a:lnTo>
                      <a:pt x="3099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28"/>
              <p:cNvSpPr/>
              <p:nvPr/>
            </p:nvSpPr>
            <p:spPr>
              <a:xfrm rot="10800000" flipH="1">
                <a:off x="-955172" y="-1359417"/>
                <a:ext cx="2979895" cy="1757817"/>
              </a:xfrm>
              <a:custGeom>
                <a:avLst/>
                <a:gdLst/>
                <a:ahLst/>
                <a:cxnLst/>
                <a:rect l="l" t="t" r="r" b="b"/>
                <a:pathLst>
                  <a:path w="111617" h="65842" extrusionOk="0">
                    <a:moveTo>
                      <a:pt x="0" y="0"/>
                    </a:moveTo>
                    <a:lnTo>
                      <a:pt x="0" y="65842"/>
                    </a:lnTo>
                    <a:lnTo>
                      <a:pt x="111616" y="65842"/>
                    </a:lnTo>
                    <a:lnTo>
                      <a:pt x="111616" y="17621"/>
                    </a:lnTo>
                    <a:lnTo>
                      <a:pt x="97436" y="17621"/>
                    </a:lnTo>
                    <a:lnTo>
                      <a:pt x="85702" y="6053"/>
                    </a:lnTo>
                    <a:lnTo>
                      <a:pt x="52864" y="6053"/>
                    </a:lnTo>
                    <a:lnTo>
                      <a:pt x="46811" y="0"/>
                    </a:lnTo>
                    <a:close/>
                  </a:path>
                </a:pathLst>
              </a:custGeom>
              <a:solidFill>
                <a:srgbClr val="000000">
                  <a:alpha val="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53" name="Google Shape;653;p28"/>
            <p:cNvSpPr/>
            <p:nvPr/>
          </p:nvSpPr>
          <p:spPr>
            <a:xfrm>
              <a:off x="-1199871" y="4668658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4" name="Google Shape;654;p28"/>
          <p:cNvSpPr/>
          <p:nvPr/>
        </p:nvSpPr>
        <p:spPr>
          <a:xfrm flipH="1">
            <a:off x="11530355" y="6028669"/>
            <a:ext cx="1643120" cy="309327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5" name="Google Shape;655;p28"/>
          <p:cNvGrpSpPr/>
          <p:nvPr/>
        </p:nvGrpSpPr>
        <p:grpSpPr>
          <a:xfrm rot="10800000" flipH="1">
            <a:off x="-2102000" y="5669954"/>
            <a:ext cx="4395200" cy="937447"/>
            <a:chOff x="-12" y="3628590"/>
            <a:chExt cx="3296400" cy="703085"/>
          </a:xfrm>
        </p:grpSpPr>
        <p:grpSp>
          <p:nvGrpSpPr>
            <p:cNvPr id="656" name="Google Shape;656;p28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57" name="Google Shape;657;p28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28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9" name="Google Shape;659;p28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60" name="Google Shape;660;p28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1" name="Google Shape;661;p28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2" name="Google Shape;662;p28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4" name="Google Shape;664;p28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5" name="Google Shape;665;p28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66" name="Google Shape;666;p28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7" name="Google Shape;667;p28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8" name="Google Shape;668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9" name="Google Shape;669;p28"/>
          <p:cNvSpPr/>
          <p:nvPr/>
        </p:nvSpPr>
        <p:spPr>
          <a:xfrm flipH="1">
            <a:off x="7624705" y="6312511"/>
            <a:ext cx="4693867" cy="2768876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298745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2" name="Google Shape;672;p29"/>
          <p:cNvSpPr/>
          <p:nvPr/>
        </p:nvSpPr>
        <p:spPr>
          <a:xfrm>
            <a:off x="8563621" y="-15382"/>
            <a:ext cx="1643120" cy="309327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3" name="Google Shape;673;p29"/>
          <p:cNvSpPr/>
          <p:nvPr/>
        </p:nvSpPr>
        <p:spPr>
          <a:xfrm rot="10800000">
            <a:off x="8732535" y="-2432308"/>
            <a:ext cx="5342733" cy="3151637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4" name="Google Shape;674;p29"/>
          <p:cNvGrpSpPr/>
          <p:nvPr/>
        </p:nvGrpSpPr>
        <p:grpSpPr>
          <a:xfrm>
            <a:off x="-2253800" y="250621"/>
            <a:ext cx="4395200" cy="937447"/>
            <a:chOff x="-12" y="3628590"/>
            <a:chExt cx="3296400" cy="703085"/>
          </a:xfrm>
        </p:grpSpPr>
        <p:grpSp>
          <p:nvGrpSpPr>
            <p:cNvPr id="675" name="Google Shape;675;p29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676" name="Google Shape;676;p29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7" name="Google Shape;677;p29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8" name="Google Shape;678;p29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679" name="Google Shape;679;p29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80" name="Google Shape;680;p29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1" name="Google Shape;681;p29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682" name="Google Shape;682;p29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83" name="Google Shape;683;p29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4" name="Google Shape;684;p29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685" name="Google Shape;685;p29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86" name="Google Shape;686;p29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87" name="Google Shape;687;p29"/>
          <p:cNvGrpSpPr/>
          <p:nvPr/>
        </p:nvGrpSpPr>
        <p:grpSpPr>
          <a:xfrm>
            <a:off x="-2704128" y="-886972"/>
            <a:ext cx="7162335" cy="9906859"/>
            <a:chOff x="-2028096" y="-665229"/>
            <a:chExt cx="5371751" cy="7430144"/>
          </a:xfrm>
        </p:grpSpPr>
        <p:sp>
          <p:nvSpPr>
            <p:cNvPr id="688" name="Google Shape;688;p29"/>
            <p:cNvSpPr/>
            <p:nvPr/>
          </p:nvSpPr>
          <p:spPr>
            <a:xfrm>
              <a:off x="-176746" y="4688258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9"/>
            <p:cNvSpPr/>
            <p:nvPr/>
          </p:nvSpPr>
          <p:spPr>
            <a:xfrm rot="10800000" flipH="1">
              <a:off x="-2028096" y="-66522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94298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30"/>
          <p:cNvGrpSpPr/>
          <p:nvPr/>
        </p:nvGrpSpPr>
        <p:grpSpPr>
          <a:xfrm>
            <a:off x="-1609061" y="-971255"/>
            <a:ext cx="14767564" cy="9857796"/>
            <a:chOff x="-1206796" y="-728442"/>
            <a:chExt cx="11075673" cy="7393347"/>
          </a:xfrm>
        </p:grpSpPr>
        <p:sp>
          <p:nvSpPr>
            <p:cNvPr id="692" name="Google Shape;692;p30"/>
            <p:cNvSpPr/>
            <p:nvPr/>
          </p:nvSpPr>
          <p:spPr>
            <a:xfrm rot="10800000" flipH="1">
              <a:off x="-1206796" y="-728442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30"/>
            <p:cNvSpPr/>
            <p:nvPr/>
          </p:nvSpPr>
          <p:spPr>
            <a:xfrm rot="10800000">
              <a:off x="7640980" y="-38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-150967" y="475350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5" name="Google Shape;695;p30"/>
          <p:cNvGrpSpPr/>
          <p:nvPr/>
        </p:nvGrpSpPr>
        <p:grpSpPr>
          <a:xfrm>
            <a:off x="-614650" y="7"/>
            <a:ext cx="10906879" cy="6857988"/>
            <a:chOff x="-460988" y="5"/>
            <a:chExt cx="8180159" cy="5143491"/>
          </a:xfrm>
        </p:grpSpPr>
        <p:sp>
          <p:nvSpPr>
            <p:cNvPr id="696" name="Google Shape;696;p30"/>
            <p:cNvSpPr/>
            <p:nvPr/>
          </p:nvSpPr>
          <p:spPr>
            <a:xfrm>
              <a:off x="6712387" y="5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97" name="Google Shape;697;p30"/>
            <p:cNvGrpSpPr/>
            <p:nvPr/>
          </p:nvGrpSpPr>
          <p:grpSpPr>
            <a:xfrm>
              <a:off x="-460988" y="447730"/>
              <a:ext cx="7721994" cy="4695766"/>
              <a:chOff x="-460988" y="447730"/>
              <a:chExt cx="7721994" cy="4695766"/>
            </a:xfrm>
          </p:grpSpPr>
          <p:sp>
            <p:nvSpPr>
              <p:cNvPr id="698" name="Google Shape;698;p30"/>
              <p:cNvSpPr/>
              <p:nvPr/>
            </p:nvSpPr>
            <p:spPr>
              <a:xfrm flipH="1">
                <a:off x="-460988" y="447730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99" name="Google Shape;699;p30"/>
              <p:cNvGrpSpPr/>
              <p:nvPr/>
            </p:nvGrpSpPr>
            <p:grpSpPr>
              <a:xfrm>
                <a:off x="117004" y="4911501"/>
                <a:ext cx="7144003" cy="231995"/>
                <a:chOff x="117004" y="4911501"/>
                <a:chExt cx="7144003" cy="231995"/>
              </a:xfrm>
            </p:grpSpPr>
            <p:sp>
              <p:nvSpPr>
                <p:cNvPr id="700" name="Google Shape;700;p30"/>
                <p:cNvSpPr/>
                <p:nvPr/>
              </p:nvSpPr>
              <p:spPr>
                <a:xfrm>
                  <a:off x="117004" y="4911501"/>
                  <a:ext cx="1232340" cy="231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5" h="4203" extrusionOk="0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1" name="Google Shape;701;p30"/>
                <p:cNvSpPr/>
                <p:nvPr/>
              </p:nvSpPr>
              <p:spPr>
                <a:xfrm flipH="1">
                  <a:off x="6028666" y="4911501"/>
                  <a:ext cx="1232340" cy="231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5" h="4203" extrusionOk="0">
                      <a:moveTo>
                        <a:pt x="0" y="0"/>
                      </a:moveTo>
                      <a:lnTo>
                        <a:pt x="4191" y="4191"/>
                      </a:lnTo>
                      <a:lnTo>
                        <a:pt x="22325" y="4202"/>
                      </a:lnTo>
                      <a:lnTo>
                        <a:pt x="1813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702" name="Google Shape;702;p30"/>
          <p:cNvGrpSpPr/>
          <p:nvPr/>
        </p:nvGrpSpPr>
        <p:grpSpPr>
          <a:xfrm>
            <a:off x="-1609077" y="-1748189"/>
            <a:ext cx="16798041" cy="11741691"/>
            <a:chOff x="-1206808" y="-1311142"/>
            <a:chExt cx="12598531" cy="8806268"/>
          </a:xfrm>
        </p:grpSpPr>
        <p:sp>
          <p:nvSpPr>
            <p:cNvPr id="703" name="Google Shape;703;p30"/>
            <p:cNvSpPr/>
            <p:nvPr/>
          </p:nvSpPr>
          <p:spPr>
            <a:xfrm rot="10800000" flipH="1">
              <a:off x="-563672" y="-1311142"/>
              <a:ext cx="2979895" cy="175781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30"/>
            <p:cNvSpPr/>
            <p:nvPr/>
          </p:nvSpPr>
          <p:spPr>
            <a:xfrm flipH="1">
              <a:off x="6490621" y="4604004"/>
              <a:ext cx="4901102" cy="2891122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30"/>
            <p:cNvSpPr/>
            <p:nvPr/>
          </p:nvSpPr>
          <p:spPr>
            <a:xfrm rot="10800000" flipH="1">
              <a:off x="6338717" y="-9979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30"/>
            <p:cNvSpPr/>
            <p:nvPr/>
          </p:nvSpPr>
          <p:spPr>
            <a:xfrm flipH="1">
              <a:off x="-1206808" y="438625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7" name="Google Shape;707;p30"/>
          <p:cNvSpPr txBox="1">
            <a:spLocks noGrp="1"/>
          </p:cNvSpPr>
          <p:nvPr>
            <p:ph type="title"/>
          </p:nvPr>
        </p:nvSpPr>
        <p:spPr>
          <a:xfrm>
            <a:off x="3130584" y="903367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69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8" name="Google Shape;708;p30"/>
          <p:cNvSpPr txBox="1">
            <a:spLocks noGrp="1"/>
          </p:cNvSpPr>
          <p:nvPr>
            <p:ph type="subTitle" idx="1"/>
          </p:nvPr>
        </p:nvSpPr>
        <p:spPr>
          <a:xfrm>
            <a:off x="3130533" y="2095767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9" name="Google Shape;709;p30"/>
          <p:cNvSpPr txBox="1"/>
          <p:nvPr/>
        </p:nvSpPr>
        <p:spPr>
          <a:xfrm>
            <a:off x="2798800" y="48159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33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333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28895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4"/>
          <p:cNvGrpSpPr/>
          <p:nvPr/>
        </p:nvGrpSpPr>
        <p:grpSpPr>
          <a:xfrm>
            <a:off x="10469447" y="5581761"/>
            <a:ext cx="4099476" cy="605272"/>
            <a:chOff x="5478797" y="847321"/>
            <a:chExt cx="3074607" cy="453954"/>
          </a:xfrm>
        </p:grpSpPr>
        <p:grpSp>
          <p:nvGrpSpPr>
            <p:cNvPr id="55" name="Google Shape;55;p4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56" name="Google Shape;56;p4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" name="Google Shape;57;p4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8" name="Google Shape;58;p4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0" name="Google Shape;60;p4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62" name="Google Shape;62;p4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3" name="Google Shape;63;p4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4" name="Google Shape;64;p4"/>
          <p:cNvGrpSpPr/>
          <p:nvPr/>
        </p:nvGrpSpPr>
        <p:grpSpPr>
          <a:xfrm>
            <a:off x="-696367" y="-1736129"/>
            <a:ext cx="9588521" cy="10471309"/>
            <a:chOff x="-522276" y="-1302097"/>
            <a:chExt cx="7191391" cy="7853482"/>
          </a:xfrm>
        </p:grpSpPr>
        <p:sp>
          <p:nvSpPr>
            <p:cNvPr id="65" name="Google Shape;65;p4"/>
            <p:cNvSpPr/>
            <p:nvPr/>
          </p:nvSpPr>
          <p:spPr>
            <a:xfrm flipH="1">
              <a:off x="3148717" y="4709785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4"/>
            <p:cNvSpPr/>
            <p:nvPr/>
          </p:nvSpPr>
          <p:spPr>
            <a:xfrm rot="10800000" flipH="1">
              <a:off x="-522276" y="-130209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body" idx="1"/>
          </p:nvPr>
        </p:nvSpPr>
        <p:spPr>
          <a:xfrm>
            <a:off x="960000" y="1421319"/>
            <a:ext cx="102720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Google Shape;69;p4"/>
          <p:cNvSpPr/>
          <p:nvPr/>
        </p:nvSpPr>
        <p:spPr>
          <a:xfrm flipH="1">
            <a:off x="8000732" y="6138665"/>
            <a:ext cx="1607304" cy="293003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" name="Google Shape;70;p4"/>
          <p:cNvGrpSpPr/>
          <p:nvPr/>
        </p:nvGrpSpPr>
        <p:grpSpPr>
          <a:xfrm>
            <a:off x="5510100" y="6289101"/>
            <a:ext cx="7632421" cy="2779353"/>
            <a:chOff x="4132575" y="4716825"/>
            <a:chExt cx="5724316" cy="2084515"/>
          </a:xfrm>
        </p:grpSpPr>
        <p:sp>
          <p:nvSpPr>
            <p:cNvPr id="71" name="Google Shape;71;p4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4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343315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31"/>
          <p:cNvGrpSpPr/>
          <p:nvPr/>
        </p:nvGrpSpPr>
        <p:grpSpPr>
          <a:xfrm rot="10800000">
            <a:off x="-2519370" y="211821"/>
            <a:ext cx="4013737" cy="507513"/>
            <a:chOff x="5446772" y="1743190"/>
            <a:chExt cx="3010303" cy="380635"/>
          </a:xfrm>
        </p:grpSpPr>
        <p:grpSp>
          <p:nvGrpSpPr>
            <p:cNvPr id="712" name="Google Shape;712;p31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713" name="Google Shape;713;p31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4" name="Google Shape;714;p31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5" name="Google Shape;715;p31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716" name="Google Shape;716;p31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" name="Google Shape;717;p31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8" name="Google Shape;718;p31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719" name="Google Shape;719;p31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0" name="Google Shape;720;p31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21" name="Google Shape;721;p31"/>
          <p:cNvGrpSpPr/>
          <p:nvPr/>
        </p:nvGrpSpPr>
        <p:grpSpPr>
          <a:xfrm flipH="1">
            <a:off x="1796545" y="-354124"/>
            <a:ext cx="12393304" cy="9217763"/>
            <a:chOff x="-201828" y="-265593"/>
            <a:chExt cx="9294978" cy="6913322"/>
          </a:xfrm>
        </p:grpSpPr>
        <p:sp>
          <p:nvSpPr>
            <p:cNvPr id="722" name="Google Shape;722;p31"/>
            <p:cNvSpPr/>
            <p:nvPr/>
          </p:nvSpPr>
          <p:spPr>
            <a:xfrm>
              <a:off x="-201828" y="4736333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31"/>
            <p:cNvSpPr/>
            <p:nvPr/>
          </p:nvSpPr>
          <p:spPr>
            <a:xfrm rot="10800000" flipH="1">
              <a:off x="1175807" y="-265593"/>
              <a:ext cx="1539180" cy="80509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4" name="Google Shape;724;p31"/>
          <p:cNvSpPr/>
          <p:nvPr/>
        </p:nvSpPr>
        <p:spPr>
          <a:xfrm rot="10800000">
            <a:off x="1059546" y="6501979"/>
            <a:ext cx="1891001" cy="356008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5" name="Google Shape;725;p31"/>
          <p:cNvSpPr/>
          <p:nvPr/>
        </p:nvSpPr>
        <p:spPr>
          <a:xfrm flipH="1">
            <a:off x="-748151" y="5640067"/>
            <a:ext cx="3740363" cy="2049877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85186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32"/>
          <p:cNvGrpSpPr/>
          <p:nvPr/>
        </p:nvGrpSpPr>
        <p:grpSpPr>
          <a:xfrm flipH="1">
            <a:off x="-2704128" y="-2360874"/>
            <a:ext cx="5342733" cy="3151652"/>
            <a:chOff x="6549401" y="-1824231"/>
            <a:chExt cx="4007050" cy="2363739"/>
          </a:xfrm>
        </p:grpSpPr>
        <p:sp>
          <p:nvSpPr>
            <p:cNvPr id="728" name="Google Shape;728;p32"/>
            <p:cNvSpPr/>
            <p:nvPr/>
          </p:nvSpPr>
          <p:spPr>
            <a:xfrm>
              <a:off x="7695191" y="307513"/>
              <a:ext cx="1232340" cy="231995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32"/>
            <p:cNvSpPr/>
            <p:nvPr/>
          </p:nvSpPr>
          <p:spPr>
            <a:xfrm rot="10800000">
              <a:off x="6549401" y="-1824231"/>
              <a:ext cx="4007050" cy="2363728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0" name="Google Shape;730;p32"/>
          <p:cNvGrpSpPr/>
          <p:nvPr/>
        </p:nvGrpSpPr>
        <p:grpSpPr>
          <a:xfrm flipH="1">
            <a:off x="9854805" y="322054"/>
            <a:ext cx="4395200" cy="937447"/>
            <a:chOff x="-12" y="3628590"/>
            <a:chExt cx="3296400" cy="703085"/>
          </a:xfrm>
        </p:grpSpPr>
        <p:grpSp>
          <p:nvGrpSpPr>
            <p:cNvPr id="731" name="Google Shape;731;p32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732" name="Google Shape;732;p32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3" name="Google Shape;733;p32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4" name="Google Shape;734;p32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735" name="Google Shape;735;p32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6" name="Google Shape;736;p32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7" name="Google Shape;737;p32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738" name="Google Shape;738;p32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39" name="Google Shape;739;p32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0" name="Google Shape;740;p32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741" name="Google Shape;741;p32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2" name="Google Shape;742;p32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43" name="Google Shape;743;p32"/>
          <p:cNvGrpSpPr/>
          <p:nvPr/>
        </p:nvGrpSpPr>
        <p:grpSpPr>
          <a:xfrm flipH="1">
            <a:off x="-1788867" y="-914225"/>
            <a:ext cx="14335984" cy="10228937"/>
            <a:chOff x="-881984" y="-739244"/>
            <a:chExt cx="10751988" cy="7671703"/>
          </a:xfrm>
        </p:grpSpPr>
        <p:sp>
          <p:nvSpPr>
            <p:cNvPr id="744" name="Google Shape;744;p32"/>
            <p:cNvSpPr/>
            <p:nvPr/>
          </p:nvSpPr>
          <p:spPr>
            <a:xfrm flipH="1">
              <a:off x="5675437" y="4457952"/>
              <a:ext cx="4194567" cy="2474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32"/>
            <p:cNvSpPr/>
            <p:nvPr/>
          </p:nvSpPr>
          <p:spPr>
            <a:xfrm rot="10800000" flipH="1">
              <a:off x="-881984" y="-739244"/>
              <a:ext cx="1959133" cy="1024867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6" name="Google Shape;746;p32"/>
          <p:cNvSpPr/>
          <p:nvPr/>
        </p:nvSpPr>
        <p:spPr>
          <a:xfrm flipH="1">
            <a:off x="-557169" y="681451"/>
            <a:ext cx="1643120" cy="309327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7" name="Google Shape;747;p32"/>
          <p:cNvSpPr/>
          <p:nvPr/>
        </p:nvSpPr>
        <p:spPr>
          <a:xfrm rot="10800000" flipH="1">
            <a:off x="-828894" y="-2360875"/>
            <a:ext cx="5342733" cy="3151637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8663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41218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5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50910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1BDE-F470-283A-ACAA-3CB4D3C4A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5DEFE-B149-9043-F8B9-C1447074D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DE889-7C64-15F9-AE69-6924757D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86CB-277C-4389-95A5-710395CA5B1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36D8F-C760-A609-7D33-CAF55DFD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CD381-8CB6-B33F-C68A-8445A3A6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515-5607-486D-B0B2-0B788D4E9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544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5D06-6DCF-E317-AD79-D69FC7C8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AE4B0-B7CA-F7E8-1956-369CE02D3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54CD-5FD6-E7BB-9117-301C7536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86CB-277C-4389-95A5-710395CA5B1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9F2C-B93A-DAC9-F963-85A0E5D9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AD84-5C62-8BD5-A181-7CB0969D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515-5607-486D-B0B2-0B788D4E9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5440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9406-C23E-FB73-E63E-E862DB0B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7DE25-9689-98D2-EA88-E2F34860D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38ABC-0C29-BEE1-8EE3-588328CE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86CB-277C-4389-95A5-710395CA5B1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B5081-6B94-387C-AA18-A16EFB04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49300-34C7-FDAD-8847-42750466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515-5607-486D-B0B2-0B788D4E9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5466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1B3F-2B78-FA52-A502-8E42F436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F04EB-31F6-B901-16D9-B36EB9A40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9E339-7011-3E84-DC54-996F2A85C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A79A5-2AB1-ED49-4675-166FD86C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86CB-277C-4389-95A5-710395CA5B1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6A66E-565B-1F9B-CDC1-3D41F5D6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F3CAD-B248-A8F6-31CB-8B64D5C6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515-5607-486D-B0B2-0B788D4E9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629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FD6B-E7BA-E605-858D-BCB51F60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36B7A-B2BA-BF85-DE81-2168AF75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E66D2-26C1-B214-274F-8077F5852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E5A18-332C-61E4-7D89-1BFC6E5BB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7A1E3-582D-26D8-4DC6-C067FAD22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874A5-A166-DBB8-4FBF-C212CBA0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86CB-277C-4389-95A5-710395CA5B1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21B91-564E-D6F8-C58B-1705CDAD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53EA1-2536-92E8-024B-9BC4EB5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515-5607-486D-B0B2-0B788D4E9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7666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FC6C-5AA9-7E32-D8A5-ED0C1207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14A54-99E8-B56D-3CFF-4F274BDD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86CB-277C-4389-95A5-710395CA5B1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5ECF2-04EA-B25C-4E34-3FB26D78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A2980-A972-F9A3-3402-50D75CAB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515-5607-486D-B0B2-0B788D4E9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51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5"/>
          <p:cNvGrpSpPr/>
          <p:nvPr/>
        </p:nvGrpSpPr>
        <p:grpSpPr>
          <a:xfrm>
            <a:off x="-1457801" y="-1955157"/>
            <a:ext cx="13851101" cy="11203637"/>
            <a:chOff x="-1093351" y="-1466368"/>
            <a:chExt cx="10388326" cy="8402728"/>
          </a:xfrm>
        </p:grpSpPr>
        <p:sp>
          <p:nvSpPr>
            <p:cNvPr id="75" name="Google Shape;75;p5"/>
            <p:cNvSpPr/>
            <p:nvPr/>
          </p:nvSpPr>
          <p:spPr>
            <a:xfrm rot="10800000" flipH="1">
              <a:off x="-3" y="-1466368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-1093351" y="4567200"/>
              <a:ext cx="4016259" cy="2369160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8480771" y="4605733"/>
            <a:ext cx="2365200" cy="6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2"/>
          </p:nvPr>
        </p:nvSpPr>
        <p:spPr>
          <a:xfrm>
            <a:off x="3525444" y="4605733"/>
            <a:ext cx="2360800" cy="6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3"/>
          </p:nvPr>
        </p:nvSpPr>
        <p:spPr>
          <a:xfrm>
            <a:off x="8480767" y="3619733"/>
            <a:ext cx="2365200" cy="10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4"/>
          </p:nvPr>
        </p:nvSpPr>
        <p:spPr>
          <a:xfrm>
            <a:off x="3525233" y="3619733"/>
            <a:ext cx="2360800" cy="10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667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32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2" name="Google Shape;82;p5"/>
          <p:cNvGrpSpPr/>
          <p:nvPr/>
        </p:nvGrpSpPr>
        <p:grpSpPr>
          <a:xfrm>
            <a:off x="10090746" y="6138684"/>
            <a:ext cx="4013737" cy="507513"/>
            <a:chOff x="5446772" y="1743190"/>
            <a:chExt cx="3010303" cy="380635"/>
          </a:xfrm>
        </p:grpSpPr>
        <p:grpSp>
          <p:nvGrpSpPr>
            <p:cNvPr id="83" name="Google Shape;83;p5"/>
            <p:cNvGrpSpPr/>
            <p:nvPr/>
          </p:nvGrpSpPr>
          <p:grpSpPr>
            <a:xfrm flipH="1">
              <a:off x="5898325" y="1865405"/>
              <a:ext cx="1567047" cy="45661"/>
              <a:chOff x="1754675" y="2661275"/>
              <a:chExt cx="1945675" cy="56700"/>
            </a:xfrm>
          </p:grpSpPr>
          <p:cxnSp>
            <p:nvCxnSpPr>
              <p:cNvPr id="84" name="Google Shape;84;p5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" name="Google Shape;85;p5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 flipH="1">
              <a:off x="5477439" y="1987637"/>
              <a:ext cx="1561280" cy="136187"/>
              <a:chOff x="1754675" y="2824000"/>
              <a:chExt cx="4728285" cy="412439"/>
            </a:xfrm>
          </p:grpSpPr>
          <p:sp>
            <p:nvSpPr>
              <p:cNvPr id="87" name="Google Shape;87;p5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8" name="Google Shape;88;p5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flipH="1">
              <a:off x="5446772" y="1743190"/>
              <a:ext cx="3010303" cy="45661"/>
              <a:chOff x="1766900" y="2869225"/>
              <a:chExt cx="3737650" cy="56700"/>
            </a:xfrm>
          </p:grpSpPr>
          <p:cxnSp>
            <p:nvCxnSpPr>
              <p:cNvPr id="90" name="Google Shape;90;p5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" name="Google Shape;91;p5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2" name="Google Shape;92;p5"/>
          <p:cNvSpPr/>
          <p:nvPr/>
        </p:nvSpPr>
        <p:spPr>
          <a:xfrm flipH="1">
            <a:off x="-1109101" y="-4"/>
            <a:ext cx="1891001" cy="356008"/>
          </a:xfrm>
          <a:custGeom>
            <a:avLst/>
            <a:gdLst/>
            <a:ahLst/>
            <a:cxnLst/>
            <a:rect l="l" t="t" r="r" b="b"/>
            <a:pathLst>
              <a:path w="22325" h="4203" extrusionOk="0">
                <a:moveTo>
                  <a:pt x="0" y="0"/>
                </a:moveTo>
                <a:lnTo>
                  <a:pt x="4191" y="4191"/>
                </a:lnTo>
                <a:lnTo>
                  <a:pt x="22325" y="4202"/>
                </a:lnTo>
                <a:lnTo>
                  <a:pt x="181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5"/>
          <p:cNvSpPr/>
          <p:nvPr/>
        </p:nvSpPr>
        <p:spPr>
          <a:xfrm rot="10800000" flipH="1">
            <a:off x="9837933" y="-1076363"/>
            <a:ext cx="3740363" cy="2049877"/>
          </a:xfrm>
          <a:custGeom>
            <a:avLst/>
            <a:gdLst/>
            <a:ahLst/>
            <a:cxnLst/>
            <a:rect l="l" t="t" r="r" b="b"/>
            <a:pathLst>
              <a:path w="87610" h="48014" extrusionOk="0">
                <a:moveTo>
                  <a:pt x="41297" y="0"/>
                </a:moveTo>
                <a:lnTo>
                  <a:pt x="9329" y="31926"/>
                </a:lnTo>
                <a:lnTo>
                  <a:pt x="0" y="31926"/>
                </a:lnTo>
                <a:lnTo>
                  <a:pt x="0" y="48014"/>
                </a:lnTo>
                <a:lnTo>
                  <a:pt x="87610" y="48014"/>
                </a:lnTo>
                <a:lnTo>
                  <a:pt x="8761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577888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6083C-8A62-3C3B-3A61-20FAABDD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86CB-277C-4389-95A5-710395CA5B1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64FE93-F9A7-E7D3-B8F8-B0B84DA3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842E6-1D0D-11B7-248F-07CBFB37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515-5607-486D-B0B2-0B788D4E9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7596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075A-3176-DE5F-F2C4-EDD4A54D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902E-FA64-00B0-BDDC-95C07FA4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E4641-86FF-D59D-0D36-11D26201A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FA858-DCFA-F85F-F172-97129AF9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86CB-277C-4389-95A5-710395CA5B1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07064-F35E-8B0F-197C-0312850B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FF15D-468D-C049-B786-767F0539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515-5607-486D-B0B2-0B788D4E9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817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21CB-6380-FE33-691A-948E7B448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23B40-EBB1-925D-48E2-0ACF1EDF5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07DBB-0020-A72E-1456-72ACDC1E7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3DDF0-F509-70A8-243A-2321895B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86CB-277C-4389-95A5-710395CA5B1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4B77A-B9DC-3CA6-FB66-843274CF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F55DC-BE9F-7028-C49A-7E756365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515-5607-486D-B0B2-0B788D4E9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7474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D395-478D-4857-90A0-8A2161A0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16512-A119-3FF7-B6BF-65CDECDA8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F4EFC-5D97-E0A3-D98A-0FBACDCE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86CB-277C-4389-95A5-710395CA5B1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D44A-180E-995D-F974-60B5E0CC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C9F0E-55E3-62CC-8A06-B31FDCD8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515-5607-486D-B0B2-0B788D4E9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183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E930B-3944-9D84-F802-C4B941D99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F6397-CC49-CED1-F439-3302C888A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CA272-7A03-BA65-BE6E-B02F5FD6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986CB-277C-4389-95A5-710395CA5B1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5FEA6-6AD4-0344-723A-7CC2CA2A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C187-D66D-C302-FF04-197A0D8C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C6515-5607-486D-B0B2-0B788D4E9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5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 rot="10800000" flipH="1">
            <a:off x="-1811643" y="-1205020"/>
            <a:ext cx="4693865" cy="2455467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6" name="Google Shape;96;p6"/>
          <p:cNvGrpSpPr/>
          <p:nvPr/>
        </p:nvGrpSpPr>
        <p:grpSpPr>
          <a:xfrm rot="10800000">
            <a:off x="-1313253" y="220728"/>
            <a:ext cx="4099476" cy="605272"/>
            <a:chOff x="5478797" y="847321"/>
            <a:chExt cx="3074607" cy="453954"/>
          </a:xfrm>
        </p:grpSpPr>
        <p:grpSp>
          <p:nvGrpSpPr>
            <p:cNvPr id="97" name="Google Shape;97;p6"/>
            <p:cNvGrpSpPr/>
            <p:nvPr/>
          </p:nvGrpSpPr>
          <p:grpSpPr>
            <a:xfrm flipH="1">
              <a:off x="5675409" y="922405"/>
              <a:ext cx="2877996" cy="223763"/>
              <a:chOff x="1687059" y="2012316"/>
              <a:chExt cx="3573375" cy="277863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1687059" y="2012316"/>
                <a:ext cx="3516675" cy="253825"/>
              </a:xfrm>
              <a:custGeom>
                <a:avLst/>
                <a:gdLst/>
                <a:ahLst/>
                <a:cxnLst/>
                <a:rect l="l" t="t" r="r" b="b"/>
                <a:pathLst>
                  <a:path w="140667" h="10153" extrusionOk="0">
                    <a:moveTo>
                      <a:pt x="0" y="0"/>
                    </a:moveTo>
                    <a:lnTo>
                      <a:pt x="67520" y="0"/>
                    </a:lnTo>
                    <a:lnTo>
                      <a:pt x="77673" y="10153"/>
                    </a:lnTo>
                    <a:lnTo>
                      <a:pt x="140667" y="1015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9" name="Google Shape;99;p6"/>
              <p:cNvSpPr/>
              <p:nvPr/>
            </p:nvSpPr>
            <p:spPr>
              <a:xfrm>
                <a:off x="5203734" y="2233479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0" name="Google Shape;100;p6"/>
            <p:cNvGrpSpPr/>
            <p:nvPr/>
          </p:nvGrpSpPr>
          <p:grpSpPr>
            <a:xfrm flipH="1">
              <a:off x="6072799" y="847321"/>
              <a:ext cx="2430997" cy="185534"/>
              <a:chOff x="1748547" y="1392116"/>
              <a:chExt cx="5911958" cy="451312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1748547" y="1392116"/>
                <a:ext cx="5793758" cy="395567"/>
              </a:xfrm>
              <a:custGeom>
                <a:avLst/>
                <a:gdLst/>
                <a:ahLst/>
                <a:cxnLst/>
                <a:rect l="l" t="t" r="r" b="b"/>
                <a:pathLst>
                  <a:path w="111066" h="7583" extrusionOk="0">
                    <a:moveTo>
                      <a:pt x="0" y="0"/>
                    </a:moveTo>
                    <a:lnTo>
                      <a:pt x="79263" y="0"/>
                    </a:lnTo>
                    <a:lnTo>
                      <a:pt x="86847" y="7583"/>
                    </a:lnTo>
                    <a:lnTo>
                      <a:pt x="111066" y="758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" name="Google Shape;102;p6"/>
              <p:cNvSpPr/>
              <p:nvPr/>
            </p:nvSpPr>
            <p:spPr>
              <a:xfrm>
                <a:off x="7542305" y="1725228"/>
                <a:ext cx="118200" cy="1182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" name="Google Shape;103;p6"/>
            <p:cNvGrpSpPr/>
            <p:nvPr/>
          </p:nvGrpSpPr>
          <p:grpSpPr>
            <a:xfrm flipH="1">
              <a:off x="5478797" y="1255615"/>
              <a:ext cx="3010303" cy="45661"/>
              <a:chOff x="1766900" y="2869225"/>
              <a:chExt cx="3737650" cy="56700"/>
            </a:xfrm>
          </p:grpSpPr>
          <p:cxnSp>
            <p:nvCxnSpPr>
              <p:cNvPr id="104" name="Google Shape;104;p6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" name="Google Shape;105;p6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6" name="Google Shape;106;p6"/>
          <p:cNvSpPr/>
          <p:nvPr/>
        </p:nvSpPr>
        <p:spPr>
          <a:xfrm rot="10800000">
            <a:off x="8000733" y="-2070830"/>
            <a:ext cx="4693865" cy="2455467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6"/>
          <p:cNvSpPr/>
          <p:nvPr/>
        </p:nvSpPr>
        <p:spPr>
          <a:xfrm>
            <a:off x="950965" y="6630232"/>
            <a:ext cx="1607304" cy="293003"/>
          </a:xfrm>
          <a:custGeom>
            <a:avLst/>
            <a:gdLst/>
            <a:ahLst/>
            <a:cxnLst/>
            <a:rect l="l" t="t" r="r" b="b"/>
            <a:pathLst>
              <a:path w="15848" h="2889" extrusionOk="0">
                <a:moveTo>
                  <a:pt x="0" y="0"/>
                </a:moveTo>
                <a:lnTo>
                  <a:pt x="2889" y="2889"/>
                </a:lnTo>
                <a:lnTo>
                  <a:pt x="15847" y="2889"/>
                </a:lnTo>
                <a:lnTo>
                  <a:pt x="129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8" name="Google Shape;108;p6"/>
          <p:cNvGrpSpPr/>
          <p:nvPr/>
        </p:nvGrpSpPr>
        <p:grpSpPr>
          <a:xfrm flipH="1">
            <a:off x="-4846200" y="5873234"/>
            <a:ext cx="7632421" cy="2779353"/>
            <a:chOff x="4132575" y="4716825"/>
            <a:chExt cx="5724316" cy="2084515"/>
          </a:xfrm>
        </p:grpSpPr>
        <p:sp>
          <p:nvSpPr>
            <p:cNvPr id="109" name="Google Shape;109;p6"/>
            <p:cNvSpPr/>
            <p:nvPr/>
          </p:nvSpPr>
          <p:spPr>
            <a:xfrm flipH="1">
              <a:off x="53618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4132575" y="4716825"/>
              <a:ext cx="4495016" cy="2084515"/>
            </a:xfrm>
            <a:custGeom>
              <a:avLst/>
              <a:gdLst/>
              <a:ahLst/>
              <a:cxnLst/>
              <a:rect l="l" t="t" r="r" b="b"/>
              <a:pathLst>
                <a:path w="101749" h="47185" extrusionOk="0">
                  <a:moveTo>
                    <a:pt x="0" y="1"/>
                  </a:moveTo>
                  <a:lnTo>
                    <a:pt x="0" y="47185"/>
                  </a:lnTo>
                  <a:lnTo>
                    <a:pt x="101748" y="47185"/>
                  </a:lnTo>
                  <a:lnTo>
                    <a:pt x="101748" y="31097"/>
                  </a:lnTo>
                  <a:lnTo>
                    <a:pt x="96897" y="31097"/>
                  </a:lnTo>
                  <a:lnTo>
                    <a:pt x="76166" y="10366"/>
                  </a:lnTo>
                  <a:lnTo>
                    <a:pt x="55269" y="10366"/>
                  </a:lnTo>
                  <a:lnTo>
                    <a:pt x="449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1" name="Google Shape;111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953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1"/>
          </p:nvPr>
        </p:nvSpPr>
        <p:spPr>
          <a:xfrm>
            <a:off x="1385699" y="2329584"/>
            <a:ext cx="40760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7"/>
          <p:cNvSpPr>
            <a:spLocks noGrp="1"/>
          </p:cNvSpPr>
          <p:nvPr>
            <p:ph type="pic" idx="2"/>
          </p:nvPr>
        </p:nvSpPr>
        <p:spPr>
          <a:xfrm>
            <a:off x="5858365" y="1839451"/>
            <a:ext cx="5204400" cy="404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7"/>
          <p:cNvSpPr/>
          <p:nvPr/>
        </p:nvSpPr>
        <p:spPr>
          <a:xfrm>
            <a:off x="-1465149" y="6138682"/>
            <a:ext cx="6820543" cy="4023385"/>
          </a:xfrm>
          <a:custGeom>
            <a:avLst/>
            <a:gdLst/>
            <a:ahLst/>
            <a:cxnLst/>
            <a:rect l="l" t="t" r="r" b="b"/>
            <a:pathLst>
              <a:path w="111617" h="65842" extrusionOk="0">
                <a:moveTo>
                  <a:pt x="0" y="0"/>
                </a:moveTo>
                <a:lnTo>
                  <a:pt x="0" y="65842"/>
                </a:lnTo>
                <a:lnTo>
                  <a:pt x="111616" y="65842"/>
                </a:lnTo>
                <a:lnTo>
                  <a:pt x="111616" y="17621"/>
                </a:lnTo>
                <a:lnTo>
                  <a:pt x="97436" y="17621"/>
                </a:lnTo>
                <a:lnTo>
                  <a:pt x="85702" y="6053"/>
                </a:lnTo>
                <a:lnTo>
                  <a:pt x="52864" y="6053"/>
                </a:lnTo>
                <a:lnTo>
                  <a:pt x="46811" y="0"/>
                </a:lnTo>
                <a:close/>
              </a:path>
            </a:pathLst>
          </a:custGeom>
          <a:solidFill>
            <a:srgbClr val="000000">
              <a:alpha val="87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7"/>
          <p:cNvSpPr/>
          <p:nvPr/>
        </p:nvSpPr>
        <p:spPr>
          <a:xfrm rot="10800000" flipH="1">
            <a:off x="-2126151" y="-805080"/>
            <a:ext cx="4329667" cy="2264947"/>
          </a:xfrm>
          <a:custGeom>
            <a:avLst/>
            <a:gdLst/>
            <a:ahLst/>
            <a:cxnLst/>
            <a:rect l="l" t="t" r="r" b="b"/>
            <a:pathLst>
              <a:path w="64958" h="33981" extrusionOk="0">
                <a:moveTo>
                  <a:pt x="1" y="0"/>
                </a:moveTo>
                <a:lnTo>
                  <a:pt x="1" y="33831"/>
                </a:lnTo>
                <a:lnTo>
                  <a:pt x="64957" y="33980"/>
                </a:lnTo>
                <a:lnTo>
                  <a:pt x="64957" y="33980"/>
                </a:lnTo>
                <a:lnTo>
                  <a:pt x="30991" y="0"/>
                </a:lnTo>
                <a:close/>
              </a:path>
            </a:pathLst>
          </a:custGeom>
          <a:solidFill>
            <a:srgbClr val="000000">
              <a:alpha val="137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8" name="Google Shape;118;p7"/>
          <p:cNvGrpSpPr/>
          <p:nvPr/>
        </p:nvGrpSpPr>
        <p:grpSpPr>
          <a:xfrm>
            <a:off x="861129" y="9"/>
            <a:ext cx="9640497" cy="6858000"/>
            <a:chOff x="645846" y="7"/>
            <a:chExt cx="7230373" cy="5143500"/>
          </a:xfrm>
        </p:grpSpPr>
        <p:sp>
          <p:nvSpPr>
            <p:cNvPr id="119" name="Google Shape;119;p7"/>
            <p:cNvSpPr/>
            <p:nvPr/>
          </p:nvSpPr>
          <p:spPr>
            <a:xfrm rot="10800000">
              <a:off x="645796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7"/>
            <p:cNvSpPr/>
            <p:nvPr/>
          </p:nvSpPr>
          <p:spPr>
            <a:xfrm rot="10800000">
              <a:off x="645846" y="49599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-2013404" y="419536"/>
            <a:ext cx="4395200" cy="937447"/>
            <a:chOff x="-12" y="3628590"/>
            <a:chExt cx="3296400" cy="703085"/>
          </a:xfrm>
        </p:grpSpPr>
        <p:grpSp>
          <p:nvGrpSpPr>
            <p:cNvPr id="122" name="Google Shape;122;p7"/>
            <p:cNvGrpSpPr/>
            <p:nvPr/>
          </p:nvGrpSpPr>
          <p:grpSpPr>
            <a:xfrm>
              <a:off x="854867" y="3996692"/>
              <a:ext cx="1567047" cy="45661"/>
              <a:chOff x="1754675" y="2661275"/>
              <a:chExt cx="1945675" cy="56700"/>
            </a:xfrm>
          </p:grpSpPr>
          <p:cxnSp>
            <p:nvCxnSpPr>
              <p:cNvPr id="123" name="Google Shape;123;p7"/>
              <p:cNvCxnSpPr/>
              <p:nvPr/>
            </p:nvCxnSpPr>
            <p:spPr>
              <a:xfrm>
                <a:off x="1754675" y="2689625"/>
                <a:ext cx="1896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7"/>
              <p:cNvSpPr/>
              <p:nvPr/>
            </p:nvSpPr>
            <p:spPr>
              <a:xfrm>
                <a:off x="3643650" y="266127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5" name="Google Shape;125;p7"/>
            <p:cNvGrpSpPr/>
            <p:nvPr/>
          </p:nvGrpSpPr>
          <p:grpSpPr>
            <a:xfrm>
              <a:off x="518420" y="4195487"/>
              <a:ext cx="1561280" cy="136187"/>
              <a:chOff x="1754675" y="2824000"/>
              <a:chExt cx="4728285" cy="412439"/>
            </a:xfrm>
          </p:grpSpPr>
          <p:sp>
            <p:nvSpPr>
              <p:cNvPr id="126" name="Google Shape;126;p7"/>
              <p:cNvSpPr/>
              <p:nvPr/>
            </p:nvSpPr>
            <p:spPr>
              <a:xfrm>
                <a:off x="1754675" y="2824000"/>
                <a:ext cx="4593868" cy="355100"/>
              </a:xfrm>
              <a:custGeom>
                <a:avLst/>
                <a:gdLst/>
                <a:ahLst/>
                <a:cxnLst/>
                <a:rect l="l" t="t" r="r" b="b"/>
                <a:pathLst>
                  <a:path w="77550" h="5994" extrusionOk="0">
                    <a:moveTo>
                      <a:pt x="0" y="0"/>
                    </a:moveTo>
                    <a:lnTo>
                      <a:pt x="59202" y="0"/>
                    </a:lnTo>
                    <a:lnTo>
                      <a:pt x="65196" y="5994"/>
                    </a:lnTo>
                    <a:lnTo>
                      <a:pt x="77550" y="599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7" name="Google Shape;127;p7"/>
              <p:cNvSpPr/>
              <p:nvPr/>
            </p:nvSpPr>
            <p:spPr>
              <a:xfrm>
                <a:off x="6348560" y="3102039"/>
                <a:ext cx="134400" cy="1344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8" name="Google Shape;128;p7"/>
            <p:cNvGrpSpPr/>
            <p:nvPr/>
          </p:nvGrpSpPr>
          <p:grpSpPr>
            <a:xfrm>
              <a:off x="226304" y="3764887"/>
              <a:ext cx="3070084" cy="102364"/>
              <a:chOff x="1779150" y="2604263"/>
              <a:chExt cx="3811875" cy="127113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1779150" y="2630450"/>
                <a:ext cx="375517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150207" h="4037" extrusionOk="0">
                    <a:moveTo>
                      <a:pt x="0" y="4037"/>
                    </a:moveTo>
                    <a:lnTo>
                      <a:pt x="83176" y="4037"/>
                    </a:lnTo>
                    <a:lnTo>
                      <a:pt x="87213" y="0"/>
                    </a:lnTo>
                    <a:lnTo>
                      <a:pt x="1502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0" name="Google Shape;130;p7"/>
              <p:cNvSpPr/>
              <p:nvPr/>
            </p:nvSpPr>
            <p:spPr>
              <a:xfrm>
                <a:off x="5534325" y="2604263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-12" y="3628590"/>
              <a:ext cx="3010303" cy="45661"/>
              <a:chOff x="1766900" y="2869225"/>
              <a:chExt cx="3737650" cy="56700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1766900" y="2897575"/>
                <a:ext cx="3687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5447850" y="2869225"/>
                <a:ext cx="56700" cy="56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4" name="Google Shape;134;p7"/>
          <p:cNvGrpSpPr/>
          <p:nvPr/>
        </p:nvGrpSpPr>
        <p:grpSpPr>
          <a:xfrm>
            <a:off x="-2013385" y="-2118674"/>
            <a:ext cx="15894220" cy="10366308"/>
            <a:chOff x="-1510039" y="-1589006"/>
            <a:chExt cx="11920665" cy="7774731"/>
          </a:xfrm>
        </p:grpSpPr>
        <p:sp>
          <p:nvSpPr>
            <p:cNvPr id="135" name="Google Shape;135;p7"/>
            <p:cNvSpPr/>
            <p:nvPr/>
          </p:nvSpPr>
          <p:spPr>
            <a:xfrm rot="10800000">
              <a:off x="6802328" y="-1589006"/>
              <a:ext cx="3608299" cy="212850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510039" y="4316600"/>
              <a:ext cx="3573015" cy="1869125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5713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8"/>
          <p:cNvGrpSpPr/>
          <p:nvPr/>
        </p:nvGrpSpPr>
        <p:grpSpPr>
          <a:xfrm>
            <a:off x="-13" y="-1346156"/>
            <a:ext cx="12853444" cy="9924096"/>
            <a:chOff x="-10" y="-1009617"/>
            <a:chExt cx="9640083" cy="7443072"/>
          </a:xfrm>
        </p:grpSpPr>
        <p:sp>
          <p:nvSpPr>
            <p:cNvPr id="139" name="Google Shape;139;p8"/>
            <p:cNvSpPr/>
            <p:nvPr/>
          </p:nvSpPr>
          <p:spPr>
            <a:xfrm rot="10800000">
              <a:off x="6119674" y="-1009617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 rot="10800000" flipH="1">
              <a:off x="0" y="-82735"/>
              <a:ext cx="2227897" cy="1165463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-10" y="4522059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" name="Google Shape;142;p8"/>
          <p:cNvGrpSpPr/>
          <p:nvPr/>
        </p:nvGrpSpPr>
        <p:grpSpPr>
          <a:xfrm>
            <a:off x="3337608" y="7"/>
            <a:ext cx="9343112" cy="6265355"/>
            <a:chOff x="2503206" y="5"/>
            <a:chExt cx="7007334" cy="4699016"/>
          </a:xfrm>
        </p:grpSpPr>
        <p:grpSp>
          <p:nvGrpSpPr>
            <p:cNvPr id="143" name="Google Shape;143;p8"/>
            <p:cNvGrpSpPr/>
            <p:nvPr/>
          </p:nvGrpSpPr>
          <p:grpSpPr>
            <a:xfrm>
              <a:off x="2503206" y="5"/>
              <a:ext cx="5597879" cy="4699016"/>
              <a:chOff x="2503206" y="5"/>
              <a:chExt cx="5597879" cy="4699016"/>
            </a:xfrm>
          </p:grpSpPr>
          <p:sp>
            <p:nvSpPr>
              <p:cNvPr id="144" name="Google Shape;144;p8"/>
              <p:cNvSpPr/>
              <p:nvPr/>
            </p:nvSpPr>
            <p:spPr>
              <a:xfrm flipH="1">
                <a:off x="250320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 flipH="1">
                <a:off x="6868745" y="4467026"/>
                <a:ext cx="1232340" cy="231995"/>
              </a:xfrm>
              <a:custGeom>
                <a:avLst/>
                <a:gdLst/>
                <a:ahLst/>
                <a:cxnLst/>
                <a:rect l="l" t="t" r="r" b="b"/>
                <a:pathLst>
                  <a:path w="22325" h="4203" extrusionOk="0">
                    <a:moveTo>
                      <a:pt x="0" y="0"/>
                    </a:moveTo>
                    <a:lnTo>
                      <a:pt x="4191" y="4191"/>
                    </a:lnTo>
                    <a:lnTo>
                      <a:pt x="22325" y="4202"/>
                    </a:lnTo>
                    <a:lnTo>
                      <a:pt x="181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7937781" y="5"/>
              <a:ext cx="1572759" cy="183531"/>
              <a:chOff x="7937781" y="5"/>
              <a:chExt cx="1572759" cy="183531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8503756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7937781" y="5"/>
                <a:ext cx="1006784" cy="183531"/>
              </a:xfrm>
              <a:custGeom>
                <a:avLst/>
                <a:gdLst/>
                <a:ahLst/>
                <a:cxnLst/>
                <a:rect l="l" t="t" r="r" b="b"/>
                <a:pathLst>
                  <a:path w="15848" h="2889" extrusionOk="0">
                    <a:moveTo>
                      <a:pt x="0" y="0"/>
                    </a:moveTo>
                    <a:lnTo>
                      <a:pt x="2889" y="2889"/>
                    </a:lnTo>
                    <a:lnTo>
                      <a:pt x="15847" y="2889"/>
                    </a:lnTo>
                    <a:lnTo>
                      <a:pt x="129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49" name="Google Shape;149;p8"/>
          <p:cNvGrpSpPr/>
          <p:nvPr/>
        </p:nvGrpSpPr>
        <p:grpSpPr>
          <a:xfrm>
            <a:off x="-1760380" y="-3056185"/>
            <a:ext cx="16607376" cy="12913285"/>
            <a:chOff x="-1320285" y="-2292139"/>
            <a:chExt cx="12455532" cy="9684964"/>
          </a:xfrm>
        </p:grpSpPr>
        <p:sp>
          <p:nvSpPr>
            <p:cNvPr id="150" name="Google Shape;150;p8"/>
            <p:cNvSpPr/>
            <p:nvPr/>
          </p:nvSpPr>
          <p:spPr>
            <a:xfrm flipH="1">
              <a:off x="6019840" y="4375286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8"/>
            <p:cNvSpPr/>
            <p:nvPr/>
          </p:nvSpPr>
          <p:spPr>
            <a:xfrm rot="10800000" flipH="1">
              <a:off x="-1320285" y="-2292139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-432453" y="4992033"/>
              <a:ext cx="3520400" cy="2076657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3" name="Google Shape;153;p8"/>
          <p:cNvSpPr txBox="1">
            <a:spLocks noGrp="1"/>
          </p:cNvSpPr>
          <p:nvPr>
            <p:ph type="title"/>
          </p:nvPr>
        </p:nvSpPr>
        <p:spPr>
          <a:xfrm>
            <a:off x="2358067" y="2182200"/>
            <a:ext cx="7476000" cy="24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4" name="Google Shape;154;p8"/>
          <p:cNvGrpSpPr/>
          <p:nvPr/>
        </p:nvGrpSpPr>
        <p:grpSpPr>
          <a:xfrm>
            <a:off x="-2523203" y="1109295"/>
            <a:ext cx="17238492" cy="4846740"/>
            <a:chOff x="-1892403" y="831971"/>
            <a:chExt cx="12928869" cy="3635055"/>
          </a:xfrm>
        </p:grpSpPr>
        <p:grpSp>
          <p:nvGrpSpPr>
            <p:cNvPr id="155" name="Google Shape;155;p8"/>
            <p:cNvGrpSpPr/>
            <p:nvPr/>
          </p:nvGrpSpPr>
          <p:grpSpPr>
            <a:xfrm flipH="1">
              <a:off x="7436679" y="831971"/>
              <a:ext cx="3599787" cy="1044104"/>
              <a:chOff x="-1431671" y="656496"/>
              <a:chExt cx="3599787" cy="1044104"/>
            </a:xfrm>
          </p:grpSpPr>
          <p:grpSp>
            <p:nvGrpSpPr>
              <p:cNvPr id="156" name="Google Shape;156;p8"/>
              <p:cNvGrpSpPr/>
              <p:nvPr/>
            </p:nvGrpSpPr>
            <p:grpSpPr>
              <a:xfrm>
                <a:off x="-368508" y="1432892"/>
                <a:ext cx="1567047" cy="45661"/>
                <a:chOff x="1754675" y="2661275"/>
                <a:chExt cx="1945675" cy="56700"/>
              </a:xfrm>
            </p:grpSpPr>
            <p:cxnSp>
              <p:nvCxnSpPr>
                <p:cNvPr id="157" name="Google Shape;157;p8"/>
                <p:cNvCxnSpPr/>
                <p:nvPr/>
              </p:nvCxnSpPr>
              <p:spPr>
                <a:xfrm>
                  <a:off x="1754675" y="2689625"/>
                  <a:ext cx="1896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8" name="Google Shape;158;p8"/>
                <p:cNvSpPr/>
                <p:nvPr/>
              </p:nvSpPr>
              <p:spPr>
                <a:xfrm>
                  <a:off x="3643650" y="266127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9" name="Google Shape;159;p8"/>
              <p:cNvGrpSpPr/>
              <p:nvPr/>
            </p:nvGrpSpPr>
            <p:grpSpPr>
              <a:xfrm>
                <a:off x="-766480" y="1564412"/>
                <a:ext cx="1561280" cy="136187"/>
                <a:chOff x="1754675" y="2824000"/>
                <a:chExt cx="4728285" cy="412439"/>
              </a:xfrm>
            </p:grpSpPr>
            <p:sp>
              <p:nvSpPr>
                <p:cNvPr id="160" name="Google Shape;160;p8"/>
                <p:cNvSpPr/>
                <p:nvPr/>
              </p:nvSpPr>
              <p:spPr>
                <a:xfrm>
                  <a:off x="1754675" y="2824000"/>
                  <a:ext cx="4593868" cy="35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50" h="5994" extrusionOk="0">
                      <a:moveTo>
                        <a:pt x="0" y="0"/>
                      </a:moveTo>
                      <a:lnTo>
                        <a:pt x="59202" y="0"/>
                      </a:lnTo>
                      <a:lnTo>
                        <a:pt x="65196" y="5994"/>
                      </a:lnTo>
                      <a:lnTo>
                        <a:pt x="77550" y="5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1" name="Google Shape;161;p8"/>
                <p:cNvSpPr/>
                <p:nvPr/>
              </p:nvSpPr>
              <p:spPr>
                <a:xfrm>
                  <a:off x="6348560" y="3102039"/>
                  <a:ext cx="134400" cy="1344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2" name="Google Shape;162;p8"/>
              <p:cNvGrpSpPr/>
              <p:nvPr/>
            </p:nvGrpSpPr>
            <p:grpSpPr>
              <a:xfrm>
                <a:off x="-1431671" y="1201087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5" name="Google Shape;165;p8"/>
              <p:cNvGrpSpPr/>
              <p:nvPr/>
            </p:nvGrpSpPr>
            <p:grpSpPr>
              <a:xfrm>
                <a:off x="-856941" y="773805"/>
                <a:ext cx="2877996" cy="223763"/>
                <a:chOff x="1748550" y="2064750"/>
                <a:chExt cx="3573375" cy="277863"/>
              </a:xfrm>
            </p:grpSpPr>
            <p:sp>
              <p:nvSpPr>
                <p:cNvPr id="166" name="Google Shape;166;p8"/>
                <p:cNvSpPr/>
                <p:nvPr/>
              </p:nvSpPr>
              <p:spPr>
                <a:xfrm>
                  <a:off x="1748550" y="2064750"/>
                  <a:ext cx="3516675" cy="2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67" h="10153" extrusionOk="0">
                      <a:moveTo>
                        <a:pt x="0" y="0"/>
                      </a:moveTo>
                      <a:lnTo>
                        <a:pt x="67520" y="0"/>
                      </a:lnTo>
                      <a:lnTo>
                        <a:pt x="77673" y="10153"/>
                      </a:lnTo>
                      <a:lnTo>
                        <a:pt x="140667" y="1015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5265225" y="228591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8" name="Google Shape;168;p8"/>
              <p:cNvGrpSpPr/>
              <p:nvPr/>
            </p:nvGrpSpPr>
            <p:grpSpPr>
              <a:xfrm>
                <a:off x="-856882" y="656496"/>
                <a:ext cx="2430997" cy="185534"/>
                <a:chOff x="1748547" y="1392116"/>
                <a:chExt cx="5911958" cy="451312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1748547" y="1392116"/>
                  <a:ext cx="5793758" cy="39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66" h="7583" extrusionOk="0">
                      <a:moveTo>
                        <a:pt x="0" y="0"/>
                      </a:moveTo>
                      <a:lnTo>
                        <a:pt x="79263" y="0"/>
                      </a:lnTo>
                      <a:lnTo>
                        <a:pt x="86847" y="7583"/>
                      </a:lnTo>
                      <a:lnTo>
                        <a:pt x="111066" y="758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542305" y="1725228"/>
                  <a:ext cx="118200" cy="118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71" name="Google Shape;171;p8"/>
              <p:cNvGrpSpPr/>
              <p:nvPr/>
            </p:nvGrpSpPr>
            <p:grpSpPr>
              <a:xfrm>
                <a:off x="-842187" y="1064790"/>
                <a:ext cx="3010303" cy="45661"/>
                <a:chOff x="1766900" y="2869225"/>
                <a:chExt cx="3737650" cy="56700"/>
              </a:xfrm>
            </p:grpSpPr>
            <p:cxnSp>
              <p:nvCxnSpPr>
                <p:cNvPr id="172" name="Google Shape;172;p8"/>
                <p:cNvCxnSpPr/>
                <p:nvPr/>
              </p:nvCxnSpPr>
              <p:spPr>
                <a:xfrm>
                  <a:off x="1766900" y="2897575"/>
                  <a:ext cx="3687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73" name="Google Shape;173;p8"/>
                <p:cNvSpPr/>
                <p:nvPr/>
              </p:nvSpPr>
              <p:spPr>
                <a:xfrm>
                  <a:off x="5447850" y="2869225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4" name="Google Shape;174;p8"/>
            <p:cNvGrpSpPr/>
            <p:nvPr/>
          </p:nvGrpSpPr>
          <p:grpSpPr>
            <a:xfrm>
              <a:off x="-1892403" y="3926990"/>
              <a:ext cx="3427062" cy="540036"/>
              <a:chOff x="-1366378" y="3596340"/>
              <a:chExt cx="3427062" cy="540036"/>
            </a:xfrm>
          </p:grpSpPr>
          <p:grpSp>
            <p:nvGrpSpPr>
              <p:cNvPr id="175" name="Google Shape;175;p8"/>
              <p:cNvGrpSpPr/>
              <p:nvPr/>
            </p:nvGrpSpPr>
            <p:grpSpPr>
              <a:xfrm>
                <a:off x="-1366378" y="4034012"/>
                <a:ext cx="3070084" cy="102364"/>
                <a:chOff x="1779150" y="2604263"/>
                <a:chExt cx="3811875" cy="127113"/>
              </a:xfrm>
            </p:grpSpPr>
            <p:sp>
              <p:nvSpPr>
                <p:cNvPr id="176" name="Google Shape;176;p8"/>
                <p:cNvSpPr/>
                <p:nvPr/>
              </p:nvSpPr>
              <p:spPr>
                <a:xfrm>
                  <a:off x="1779150" y="2630450"/>
                  <a:ext cx="3755175" cy="1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07" h="4037" extrusionOk="0">
                      <a:moveTo>
                        <a:pt x="0" y="4037"/>
                      </a:moveTo>
                      <a:lnTo>
                        <a:pt x="83176" y="4037"/>
                      </a:lnTo>
                      <a:lnTo>
                        <a:pt x="87213" y="0"/>
                      </a:lnTo>
                      <a:lnTo>
                        <a:pt x="150207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77" name="Google Shape;177;p8"/>
                <p:cNvSpPr/>
                <p:nvPr/>
              </p:nvSpPr>
              <p:spPr>
                <a:xfrm>
                  <a:off x="5534325" y="2604263"/>
                  <a:ext cx="56700" cy="56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78" name="Google Shape;178;p8"/>
              <p:cNvGrpSpPr/>
              <p:nvPr/>
            </p:nvGrpSpPr>
            <p:grpSpPr>
              <a:xfrm flipH="1">
                <a:off x="-949619" y="3596340"/>
                <a:ext cx="3010303" cy="380635"/>
                <a:chOff x="5446772" y="1743190"/>
                <a:chExt cx="3010303" cy="380635"/>
              </a:xfrm>
            </p:grpSpPr>
            <p:grpSp>
              <p:nvGrpSpPr>
                <p:cNvPr id="179" name="Google Shape;179;p8"/>
                <p:cNvGrpSpPr/>
                <p:nvPr/>
              </p:nvGrpSpPr>
              <p:grpSpPr>
                <a:xfrm flipH="1">
                  <a:off x="5898325" y="1865405"/>
                  <a:ext cx="1567047" cy="45661"/>
                  <a:chOff x="1754675" y="2661275"/>
                  <a:chExt cx="1945675" cy="56700"/>
                </a:xfrm>
              </p:grpSpPr>
              <p:cxnSp>
                <p:nvCxnSpPr>
                  <p:cNvPr id="180" name="Google Shape;180;p8"/>
                  <p:cNvCxnSpPr/>
                  <p:nvPr/>
                </p:nvCxnSpPr>
                <p:spPr>
                  <a:xfrm>
                    <a:off x="1754675" y="2689625"/>
                    <a:ext cx="1896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1" name="Google Shape;181;p8"/>
                  <p:cNvSpPr/>
                  <p:nvPr/>
                </p:nvSpPr>
                <p:spPr>
                  <a:xfrm>
                    <a:off x="3643650" y="266127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82" name="Google Shape;182;p8"/>
                <p:cNvGrpSpPr/>
                <p:nvPr/>
              </p:nvGrpSpPr>
              <p:grpSpPr>
                <a:xfrm flipH="1">
                  <a:off x="5477439" y="1987637"/>
                  <a:ext cx="1561280" cy="136187"/>
                  <a:chOff x="1754675" y="2824000"/>
                  <a:chExt cx="4728285" cy="412439"/>
                </a:xfrm>
              </p:grpSpPr>
              <p:sp>
                <p:nvSpPr>
                  <p:cNvPr id="183" name="Google Shape;183;p8"/>
                  <p:cNvSpPr/>
                  <p:nvPr/>
                </p:nvSpPr>
                <p:spPr>
                  <a:xfrm>
                    <a:off x="1754675" y="2824000"/>
                    <a:ext cx="4593868" cy="355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550" h="5994" extrusionOk="0">
                        <a:moveTo>
                          <a:pt x="0" y="0"/>
                        </a:moveTo>
                        <a:lnTo>
                          <a:pt x="59202" y="0"/>
                        </a:lnTo>
                        <a:lnTo>
                          <a:pt x="65196" y="5994"/>
                        </a:lnTo>
                        <a:lnTo>
                          <a:pt x="77550" y="5994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84" name="Google Shape;184;p8"/>
                  <p:cNvSpPr/>
                  <p:nvPr/>
                </p:nvSpPr>
                <p:spPr>
                  <a:xfrm>
                    <a:off x="6348560" y="3102039"/>
                    <a:ext cx="134400" cy="1344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85" name="Google Shape;185;p8"/>
                <p:cNvGrpSpPr/>
                <p:nvPr/>
              </p:nvGrpSpPr>
              <p:grpSpPr>
                <a:xfrm flipH="1">
                  <a:off x="5446772" y="1743190"/>
                  <a:ext cx="3010303" cy="45661"/>
                  <a:chOff x="1766900" y="2869225"/>
                  <a:chExt cx="3737650" cy="56700"/>
                </a:xfrm>
              </p:grpSpPr>
              <p:cxnSp>
                <p:nvCxnSpPr>
                  <p:cNvPr id="186" name="Google Shape;186;p8"/>
                  <p:cNvCxnSpPr/>
                  <p:nvPr/>
                </p:nvCxnSpPr>
                <p:spPr>
                  <a:xfrm>
                    <a:off x="1766900" y="2897575"/>
                    <a:ext cx="3687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187" name="Google Shape;187;p8"/>
                  <p:cNvSpPr/>
                  <p:nvPr/>
                </p:nvSpPr>
                <p:spPr>
                  <a:xfrm>
                    <a:off x="5447850" y="2869225"/>
                    <a:ext cx="56700" cy="567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67350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570011" y="-1662761"/>
            <a:ext cx="13000033" cy="10238365"/>
            <a:chOff x="-427509" y="-1247071"/>
            <a:chExt cx="9750025" cy="7678774"/>
          </a:xfrm>
        </p:grpSpPr>
        <p:sp>
          <p:nvSpPr>
            <p:cNvPr id="190" name="Google Shape;190;p9"/>
            <p:cNvSpPr/>
            <p:nvPr/>
          </p:nvSpPr>
          <p:spPr>
            <a:xfrm>
              <a:off x="-10" y="4520307"/>
              <a:ext cx="9294978" cy="1911396"/>
            </a:xfrm>
            <a:custGeom>
              <a:avLst/>
              <a:gdLst/>
              <a:ahLst/>
              <a:cxnLst/>
              <a:rect l="l" t="t" r="r" b="b"/>
              <a:pathLst>
                <a:path w="130200" h="26774" extrusionOk="0">
                  <a:moveTo>
                    <a:pt x="102561" y="0"/>
                  </a:moveTo>
                  <a:lnTo>
                    <a:pt x="88194" y="14370"/>
                  </a:lnTo>
                  <a:lnTo>
                    <a:pt x="66817" y="14370"/>
                  </a:lnTo>
                  <a:lnTo>
                    <a:pt x="52542" y="95"/>
                  </a:lnTo>
                  <a:lnTo>
                    <a:pt x="1" y="95"/>
                  </a:lnTo>
                  <a:lnTo>
                    <a:pt x="1" y="26774"/>
                  </a:lnTo>
                  <a:lnTo>
                    <a:pt x="130200" y="26774"/>
                  </a:lnTo>
                  <a:lnTo>
                    <a:pt x="130200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9"/>
            <p:cNvSpPr/>
            <p:nvPr/>
          </p:nvSpPr>
          <p:spPr>
            <a:xfrm rot="10800000">
              <a:off x="5802117" y="-1134709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9"/>
            <p:cNvSpPr/>
            <p:nvPr/>
          </p:nvSpPr>
          <p:spPr>
            <a:xfrm rot="5400000">
              <a:off x="-1266908" y="-407672"/>
              <a:ext cx="3520399" cy="1841600"/>
            </a:xfrm>
            <a:custGeom>
              <a:avLst/>
              <a:gdLst/>
              <a:ahLst/>
              <a:cxnLst/>
              <a:rect l="l" t="t" r="r" b="b"/>
              <a:pathLst>
                <a:path w="64958" h="33981" extrusionOk="0">
                  <a:moveTo>
                    <a:pt x="1" y="0"/>
                  </a:moveTo>
                  <a:lnTo>
                    <a:pt x="1" y="33831"/>
                  </a:lnTo>
                  <a:lnTo>
                    <a:pt x="64957" y="33980"/>
                  </a:lnTo>
                  <a:lnTo>
                    <a:pt x="64957" y="33980"/>
                  </a:lnTo>
                  <a:lnTo>
                    <a:pt x="30991" y="0"/>
                  </a:lnTo>
                  <a:close/>
                </a:path>
              </a:pathLst>
            </a:custGeom>
            <a:solidFill>
              <a:srgbClr val="000000">
                <a:alpha val="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3" name="Google Shape;193;p9"/>
          <p:cNvSpPr txBox="1">
            <a:spLocks noGrp="1"/>
          </p:cNvSpPr>
          <p:nvPr>
            <p:ph type="title"/>
          </p:nvPr>
        </p:nvSpPr>
        <p:spPr>
          <a:xfrm>
            <a:off x="1974700" y="2803767"/>
            <a:ext cx="3939200" cy="12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ubTitle" idx="1"/>
          </p:nvPr>
        </p:nvSpPr>
        <p:spPr>
          <a:xfrm>
            <a:off x="6073667" y="2803767"/>
            <a:ext cx="4392000" cy="12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5" name="Google Shape;195;p9"/>
          <p:cNvGrpSpPr/>
          <p:nvPr/>
        </p:nvGrpSpPr>
        <p:grpSpPr>
          <a:xfrm>
            <a:off x="-569991" y="9"/>
            <a:ext cx="13134756" cy="6891032"/>
            <a:chOff x="-427494" y="7"/>
            <a:chExt cx="9851067" cy="5168274"/>
          </a:xfrm>
        </p:grpSpPr>
        <p:sp>
          <p:nvSpPr>
            <p:cNvPr id="196" name="Google Shape;196;p9"/>
            <p:cNvSpPr/>
            <p:nvPr/>
          </p:nvSpPr>
          <p:spPr>
            <a:xfrm rot="10800000">
              <a:off x="7647417" y="7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9"/>
            <p:cNvSpPr/>
            <p:nvPr/>
          </p:nvSpPr>
          <p:spPr>
            <a:xfrm flipH="1">
              <a:off x="1920116" y="4983988"/>
              <a:ext cx="1821969" cy="184293"/>
            </a:xfrm>
            <a:custGeom>
              <a:avLst/>
              <a:gdLst/>
              <a:ahLst/>
              <a:cxnLst/>
              <a:rect l="l" t="t" r="r" b="b"/>
              <a:pathLst>
                <a:path w="28680" h="2901" extrusionOk="0">
                  <a:moveTo>
                    <a:pt x="28679" y="1"/>
                  </a:moveTo>
                  <a:lnTo>
                    <a:pt x="2737" y="162"/>
                  </a:lnTo>
                  <a:lnTo>
                    <a:pt x="1" y="2900"/>
                  </a:lnTo>
                  <a:lnTo>
                    <a:pt x="28679" y="2751"/>
                  </a:lnTo>
                  <a:lnTo>
                    <a:pt x="28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9"/>
            <p:cNvSpPr/>
            <p:nvPr/>
          </p:nvSpPr>
          <p:spPr>
            <a:xfrm rot="10800000" flipH="1">
              <a:off x="-427494" y="809776"/>
              <a:ext cx="1006784" cy="183531"/>
            </a:xfrm>
            <a:custGeom>
              <a:avLst/>
              <a:gdLst/>
              <a:ahLst/>
              <a:cxnLst/>
              <a:rect l="l" t="t" r="r" b="b"/>
              <a:pathLst>
                <a:path w="15848" h="2889" extrusionOk="0">
                  <a:moveTo>
                    <a:pt x="0" y="0"/>
                  </a:moveTo>
                  <a:lnTo>
                    <a:pt x="2889" y="2889"/>
                  </a:lnTo>
                  <a:lnTo>
                    <a:pt x="15847" y="2889"/>
                  </a:lnTo>
                  <a:lnTo>
                    <a:pt x="129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9"/>
            <p:cNvSpPr/>
            <p:nvPr/>
          </p:nvSpPr>
          <p:spPr>
            <a:xfrm flipH="1">
              <a:off x="8005321" y="4336991"/>
              <a:ext cx="1418251" cy="267006"/>
            </a:xfrm>
            <a:custGeom>
              <a:avLst/>
              <a:gdLst/>
              <a:ahLst/>
              <a:cxnLst/>
              <a:rect l="l" t="t" r="r" b="b"/>
              <a:pathLst>
                <a:path w="22325" h="4203" extrusionOk="0">
                  <a:moveTo>
                    <a:pt x="0" y="0"/>
                  </a:moveTo>
                  <a:lnTo>
                    <a:pt x="4191" y="4191"/>
                  </a:lnTo>
                  <a:lnTo>
                    <a:pt x="22325" y="4202"/>
                  </a:lnTo>
                  <a:lnTo>
                    <a:pt x="18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788552" y="-2900885"/>
            <a:ext cx="15010815" cy="12006505"/>
            <a:chOff x="-591414" y="-2175664"/>
            <a:chExt cx="11258111" cy="9004879"/>
          </a:xfrm>
        </p:grpSpPr>
        <p:grpSp>
          <p:nvGrpSpPr>
            <p:cNvPr id="201" name="Google Shape;201;p9"/>
            <p:cNvGrpSpPr/>
            <p:nvPr/>
          </p:nvGrpSpPr>
          <p:grpSpPr>
            <a:xfrm flipH="1">
              <a:off x="4314168" y="4744700"/>
              <a:ext cx="5712041" cy="2084515"/>
              <a:chOff x="0" y="4530625"/>
              <a:chExt cx="5712041" cy="2084515"/>
            </a:xfrm>
          </p:grpSpPr>
          <p:sp>
            <p:nvSpPr>
              <p:cNvPr id="202" name="Google Shape;202;p9"/>
              <p:cNvSpPr/>
              <p:nvPr/>
            </p:nvSpPr>
            <p:spPr>
              <a:xfrm>
                <a:off x="0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217025" y="4530625"/>
                <a:ext cx="4495016" cy="2084515"/>
              </a:xfrm>
              <a:custGeom>
                <a:avLst/>
                <a:gdLst/>
                <a:ahLst/>
                <a:cxnLst/>
                <a:rect l="l" t="t" r="r" b="b"/>
                <a:pathLst>
                  <a:path w="101749" h="47185" extrusionOk="0">
                    <a:moveTo>
                      <a:pt x="0" y="1"/>
                    </a:moveTo>
                    <a:lnTo>
                      <a:pt x="0" y="47185"/>
                    </a:lnTo>
                    <a:lnTo>
                      <a:pt x="101748" y="47185"/>
                    </a:lnTo>
                    <a:lnTo>
                      <a:pt x="101748" y="31097"/>
                    </a:lnTo>
                    <a:lnTo>
                      <a:pt x="96897" y="31097"/>
                    </a:lnTo>
                    <a:lnTo>
                      <a:pt x="76166" y="10366"/>
                    </a:lnTo>
                    <a:lnTo>
                      <a:pt x="55269" y="10366"/>
                    </a:lnTo>
                    <a:lnTo>
                      <a:pt x="449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04" name="Google Shape;204;p9"/>
            <p:cNvSpPr/>
            <p:nvPr/>
          </p:nvSpPr>
          <p:spPr>
            <a:xfrm rot="10800000" flipH="1">
              <a:off x="7861425" y="-959400"/>
              <a:ext cx="2805272" cy="1537408"/>
            </a:xfrm>
            <a:custGeom>
              <a:avLst/>
              <a:gdLst/>
              <a:ahLst/>
              <a:cxnLst/>
              <a:rect l="l" t="t" r="r" b="b"/>
              <a:pathLst>
                <a:path w="87610" h="48014" extrusionOk="0">
                  <a:moveTo>
                    <a:pt x="41297" y="0"/>
                  </a:moveTo>
                  <a:lnTo>
                    <a:pt x="9329" y="31926"/>
                  </a:lnTo>
                  <a:lnTo>
                    <a:pt x="0" y="31926"/>
                  </a:lnTo>
                  <a:lnTo>
                    <a:pt x="0" y="48014"/>
                  </a:lnTo>
                  <a:lnTo>
                    <a:pt x="87610" y="48014"/>
                  </a:lnTo>
                  <a:lnTo>
                    <a:pt x="87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9"/>
            <p:cNvSpPr/>
            <p:nvPr/>
          </p:nvSpPr>
          <p:spPr>
            <a:xfrm rot="10800000" flipH="1">
              <a:off x="-591414" y="-2175664"/>
              <a:ext cx="5115407" cy="3017539"/>
            </a:xfrm>
            <a:custGeom>
              <a:avLst/>
              <a:gdLst/>
              <a:ahLst/>
              <a:cxnLst/>
              <a:rect l="l" t="t" r="r" b="b"/>
              <a:pathLst>
                <a:path w="111617" h="65842" extrusionOk="0">
                  <a:moveTo>
                    <a:pt x="0" y="0"/>
                  </a:moveTo>
                  <a:lnTo>
                    <a:pt x="0" y="65842"/>
                  </a:lnTo>
                  <a:lnTo>
                    <a:pt x="111616" y="65842"/>
                  </a:lnTo>
                  <a:lnTo>
                    <a:pt x="111616" y="17621"/>
                  </a:lnTo>
                  <a:lnTo>
                    <a:pt x="97436" y="17621"/>
                  </a:lnTo>
                  <a:lnTo>
                    <a:pt x="85702" y="6053"/>
                  </a:lnTo>
                  <a:lnTo>
                    <a:pt x="52864" y="6053"/>
                  </a:lnTo>
                  <a:lnTo>
                    <a:pt x="468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6" name="Google Shape;206;p9"/>
            <p:cNvGrpSpPr/>
            <p:nvPr/>
          </p:nvGrpSpPr>
          <p:grpSpPr>
            <a:xfrm flipH="1">
              <a:off x="-501963" y="4669800"/>
              <a:ext cx="3820522" cy="1537408"/>
              <a:chOff x="5741325" y="4455725"/>
              <a:chExt cx="3820522" cy="1537408"/>
            </a:xfrm>
          </p:grpSpPr>
          <p:sp>
            <p:nvSpPr>
              <p:cNvPr id="207" name="Google Shape;207;p9"/>
              <p:cNvSpPr/>
              <p:nvPr/>
            </p:nvSpPr>
            <p:spPr>
              <a:xfrm>
                <a:off x="675657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5741325" y="4455725"/>
                <a:ext cx="2805272" cy="1537408"/>
              </a:xfrm>
              <a:custGeom>
                <a:avLst/>
                <a:gdLst/>
                <a:ahLst/>
                <a:cxnLst/>
                <a:rect l="l" t="t" r="r" b="b"/>
                <a:pathLst>
                  <a:path w="87610" h="48014" extrusionOk="0">
                    <a:moveTo>
                      <a:pt x="41297" y="0"/>
                    </a:moveTo>
                    <a:lnTo>
                      <a:pt x="9329" y="31926"/>
                    </a:lnTo>
                    <a:lnTo>
                      <a:pt x="0" y="31926"/>
                    </a:lnTo>
                    <a:lnTo>
                      <a:pt x="0" y="48014"/>
                    </a:lnTo>
                    <a:lnTo>
                      <a:pt x="87610" y="48014"/>
                    </a:lnTo>
                    <a:lnTo>
                      <a:pt x="876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20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00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oppins Black"/>
              <a:buNone/>
              <a:defRPr sz="26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27203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2537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9C42D-7F68-ABEB-9864-178AF4668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E036F-0042-3BD1-207C-1C5E29964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08C52-5800-45FE-5265-A51CB4B98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986CB-277C-4389-95A5-710395CA5B13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571C-169C-124B-1D46-1C371CEC0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8675-5ACB-06DF-2EE8-3E90ED3A1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C6515-5607-486D-B0B2-0B788D4E9E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03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4293-E16F-D3C3-31D3-01E079684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Zomato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3517-816F-ABD1-084E-25195C6C8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7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8D2A-E8A1-EE7E-5747-4CB410C6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City and </a:t>
            </a:r>
            <a:r>
              <a:rPr lang="en-IN" dirty="0" err="1"/>
              <a:t>resturants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FA62-A568-D778-F92F-ED375A8F1D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city,count</a:t>
            </a:r>
            <a:r>
              <a:rPr lang="en-US" dirty="0"/>
              <a:t>(</a:t>
            </a:r>
            <a:r>
              <a:rPr lang="en-US" dirty="0" err="1"/>
              <a:t>restaurant_id</a:t>
            </a:r>
            <a:r>
              <a:rPr lang="en-US" dirty="0"/>
              <a:t>) from </a:t>
            </a:r>
            <a:r>
              <a:rPr lang="en-US" dirty="0" err="1"/>
              <a:t>zomatorestaurantsgroup</a:t>
            </a:r>
            <a:r>
              <a:rPr lang="en-US" dirty="0"/>
              <a:t> by </a:t>
            </a:r>
            <a:r>
              <a:rPr lang="en-US" dirty="0" err="1"/>
              <a:t>cityorder</a:t>
            </a:r>
            <a:r>
              <a:rPr lang="en-US" dirty="0"/>
              <a:t> by count(</a:t>
            </a:r>
            <a:r>
              <a:rPr lang="en-US" dirty="0" err="1"/>
              <a:t>restaurant_id</a:t>
            </a:r>
            <a:r>
              <a:rPr lang="en-US" dirty="0"/>
              <a:t>) desc;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A08C4A-D868-C7B8-BB59-EE5EA9D15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0583" y="1956620"/>
            <a:ext cx="3952040" cy="2438870"/>
          </a:xfrm>
        </p:spPr>
      </p:pic>
    </p:spTree>
    <p:extLst>
      <p:ext uri="{BB962C8B-B14F-4D97-AF65-F5344CB8AC3E}">
        <p14:creationId xmlns:p14="http://schemas.microsoft.com/office/powerpoint/2010/main" val="96066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9CFE-3ADE-51B5-8364-E5756942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Cities and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32F2A-7740-D15F-26A8-4D3C0029D0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select </a:t>
            </a:r>
            <a:r>
              <a:rPr lang="en-IN" dirty="0" err="1"/>
              <a:t>city,count</a:t>
            </a:r>
            <a:r>
              <a:rPr lang="en-IN" dirty="0"/>
              <a:t>(</a:t>
            </a:r>
            <a:r>
              <a:rPr lang="en-IN" dirty="0" err="1"/>
              <a:t>order_id</a:t>
            </a:r>
            <a:r>
              <a:rPr lang="en-IN" dirty="0"/>
              <a:t>) as </a:t>
            </a:r>
            <a:r>
              <a:rPr lang="en-IN" dirty="0" err="1"/>
              <a:t>Orders_count</a:t>
            </a:r>
            <a:r>
              <a:rPr lang="en-IN" dirty="0"/>
              <a:t> from </a:t>
            </a:r>
            <a:r>
              <a:rPr lang="en-IN" dirty="0" err="1"/>
              <a:t>zomatorestaurants</a:t>
            </a:r>
            <a:r>
              <a:rPr lang="en-IN" dirty="0"/>
              <a:t> join </a:t>
            </a:r>
            <a:r>
              <a:rPr lang="en-IN" dirty="0" err="1"/>
              <a:t>zomataorders</a:t>
            </a:r>
            <a:r>
              <a:rPr lang="en-IN" dirty="0"/>
              <a:t> on </a:t>
            </a:r>
            <a:r>
              <a:rPr lang="en-IN" dirty="0" err="1"/>
              <a:t>zomataorders.restaurant_id</a:t>
            </a:r>
            <a:r>
              <a:rPr lang="en-IN" dirty="0"/>
              <a:t>=</a:t>
            </a:r>
            <a:r>
              <a:rPr lang="en-IN" dirty="0" err="1"/>
              <a:t>zomatorestaurants.restaurant_idgroup</a:t>
            </a:r>
            <a:r>
              <a:rPr lang="en-IN" dirty="0"/>
              <a:t> by </a:t>
            </a:r>
            <a:r>
              <a:rPr lang="en-IN" dirty="0" err="1"/>
              <a:t>cityorder</a:t>
            </a:r>
            <a:r>
              <a:rPr lang="en-IN" dirty="0"/>
              <a:t> by count(</a:t>
            </a:r>
            <a:r>
              <a:rPr lang="en-IN" dirty="0" err="1"/>
              <a:t>order_id</a:t>
            </a:r>
            <a:r>
              <a:rPr lang="en-IN" dirty="0"/>
              <a:t>)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4E84A8-17FD-85C0-DB4D-AEFAD51129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9142" y="2664542"/>
            <a:ext cx="2620200" cy="1839715"/>
          </a:xfrm>
        </p:spPr>
      </p:pic>
    </p:spTree>
    <p:extLst>
      <p:ext uri="{BB962C8B-B14F-4D97-AF65-F5344CB8AC3E}">
        <p14:creationId xmlns:p14="http://schemas.microsoft.com/office/powerpoint/2010/main" val="318681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42FC-E26A-20C0-E613-857FE164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by each </a:t>
            </a:r>
            <a:r>
              <a:rPr lang="en-IN" dirty="0" err="1"/>
              <a:t>resturant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79C7-CF95-79B0-8DB1-ED12E0FD65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select </a:t>
            </a:r>
            <a:r>
              <a:rPr lang="en-IN" dirty="0" err="1"/>
              <a:t>zomatorestaurants.restaurant_id,restaurant_name,city,round</a:t>
            </a:r>
            <a:r>
              <a:rPr lang="en-IN" dirty="0"/>
              <a:t>(sum(</a:t>
            </a:r>
            <a:r>
              <a:rPr lang="en-IN" dirty="0" err="1"/>
              <a:t>total_cost</a:t>
            </a:r>
            <a:r>
              <a:rPr lang="en-IN" dirty="0"/>
              <a:t>),2) as </a:t>
            </a:r>
            <a:r>
              <a:rPr lang="en-IN" dirty="0" err="1"/>
              <a:t>Total_revenue</a:t>
            </a:r>
            <a:r>
              <a:rPr lang="en-IN" dirty="0"/>
              <a:t> from </a:t>
            </a:r>
            <a:r>
              <a:rPr lang="en-IN" dirty="0" err="1"/>
              <a:t>zomataorders</a:t>
            </a:r>
            <a:r>
              <a:rPr lang="en-IN" dirty="0"/>
              <a:t> join </a:t>
            </a:r>
            <a:r>
              <a:rPr lang="en-IN" dirty="0" err="1"/>
              <a:t>zomatorestaurants</a:t>
            </a:r>
            <a:r>
              <a:rPr lang="en-IN" dirty="0"/>
              <a:t> on </a:t>
            </a:r>
            <a:r>
              <a:rPr lang="en-IN" dirty="0" err="1"/>
              <a:t>zomataorders.restaurant_id</a:t>
            </a:r>
            <a:r>
              <a:rPr lang="en-IN" dirty="0"/>
              <a:t>=</a:t>
            </a:r>
            <a:r>
              <a:rPr lang="en-IN" dirty="0" err="1"/>
              <a:t>zomatorestaurants.restaurant_idgroup</a:t>
            </a:r>
            <a:r>
              <a:rPr lang="en-IN" dirty="0"/>
              <a:t> by </a:t>
            </a:r>
            <a:r>
              <a:rPr lang="en-IN" dirty="0" err="1"/>
              <a:t>restaurant_id,restaurant_name,cityorder</a:t>
            </a:r>
            <a:r>
              <a:rPr lang="en-IN" dirty="0"/>
              <a:t> by sum(</a:t>
            </a:r>
            <a:r>
              <a:rPr lang="en-IN" dirty="0" err="1"/>
              <a:t>total_cost</a:t>
            </a:r>
            <a:r>
              <a:rPr lang="en-IN" dirty="0"/>
              <a:t>) </a:t>
            </a:r>
            <a:r>
              <a:rPr lang="en-IN" dirty="0" err="1"/>
              <a:t>desc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2146C5-FCED-9659-66C3-D1986F8927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101089"/>
            <a:ext cx="5528185" cy="2653474"/>
          </a:xfrm>
        </p:spPr>
      </p:pic>
    </p:spTree>
    <p:extLst>
      <p:ext uri="{BB962C8B-B14F-4D97-AF65-F5344CB8AC3E}">
        <p14:creationId xmlns:p14="http://schemas.microsoft.com/office/powerpoint/2010/main" val="362272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F8A3-274B-6225-FCCD-C52EC586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Order amount in each city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FFE2-62D0-E3F3-0C4A-928C2AE2D3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SELECT </a:t>
            </a:r>
            <a:r>
              <a:rPr lang="en-IN" dirty="0" err="1"/>
              <a:t>zomatorestaurants.city</a:t>
            </a:r>
            <a:r>
              <a:rPr lang="en-IN" dirty="0"/>
              <a:t>, round(</a:t>
            </a:r>
            <a:r>
              <a:rPr lang="en-IN" dirty="0" err="1"/>
              <a:t>avg</a:t>
            </a:r>
            <a:r>
              <a:rPr lang="en-IN" dirty="0"/>
              <a:t>(</a:t>
            </a:r>
            <a:r>
              <a:rPr lang="en-IN" dirty="0" err="1"/>
              <a:t>zomataorders.total_cost</a:t>
            </a:r>
            <a:r>
              <a:rPr lang="en-IN" dirty="0"/>
              <a:t>),2) as </a:t>
            </a:r>
            <a:r>
              <a:rPr lang="en-IN" dirty="0" err="1"/>
              <a:t>avg_orders</a:t>
            </a:r>
            <a:r>
              <a:rPr lang="en-IN" dirty="0"/>
              <a:t> from </a:t>
            </a:r>
            <a:r>
              <a:rPr lang="en-IN" dirty="0" err="1"/>
              <a:t>zomataorders</a:t>
            </a:r>
            <a:r>
              <a:rPr lang="en-IN" dirty="0"/>
              <a:t> join </a:t>
            </a:r>
            <a:r>
              <a:rPr lang="en-IN" dirty="0" err="1"/>
              <a:t>zomatorestaurantson</a:t>
            </a:r>
            <a:r>
              <a:rPr lang="en-IN" dirty="0"/>
              <a:t> </a:t>
            </a:r>
            <a:r>
              <a:rPr lang="en-IN" dirty="0" err="1"/>
              <a:t>zomataorders.restaurant_id</a:t>
            </a:r>
            <a:r>
              <a:rPr lang="en-IN" dirty="0"/>
              <a:t>=</a:t>
            </a:r>
            <a:r>
              <a:rPr lang="en-IN" dirty="0" err="1"/>
              <a:t>zomatorestaurants.restaurant_id</a:t>
            </a:r>
            <a:r>
              <a:rPr lang="en-IN" dirty="0"/>
              <a:t> group by </a:t>
            </a:r>
            <a:r>
              <a:rPr lang="en-IN" dirty="0" err="1"/>
              <a:t>zomatorestaurants.cityorder</a:t>
            </a:r>
            <a:r>
              <a:rPr lang="en-IN" dirty="0"/>
              <a:t> by  round(</a:t>
            </a:r>
            <a:r>
              <a:rPr lang="en-IN" dirty="0" err="1"/>
              <a:t>avg</a:t>
            </a:r>
            <a:r>
              <a:rPr lang="en-IN" dirty="0"/>
              <a:t>(</a:t>
            </a:r>
            <a:r>
              <a:rPr lang="en-IN" dirty="0" err="1"/>
              <a:t>zomataorders.total_cost</a:t>
            </a:r>
            <a:r>
              <a:rPr lang="en-IN" dirty="0"/>
              <a:t>),2) </a:t>
            </a:r>
            <a:r>
              <a:rPr lang="en-IN" dirty="0" err="1"/>
              <a:t>desc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8F6865-8828-6895-34BA-58D9C6C6E8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1157" y="2674374"/>
            <a:ext cx="2170548" cy="1867987"/>
          </a:xfrm>
        </p:spPr>
      </p:pic>
    </p:spTree>
    <p:extLst>
      <p:ext uri="{BB962C8B-B14F-4D97-AF65-F5344CB8AC3E}">
        <p14:creationId xmlns:p14="http://schemas.microsoft.com/office/powerpoint/2010/main" val="247181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ED9B-B09E-15BC-D59D-CF8A37E7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restaurants based </a:t>
            </a:r>
            <a:r>
              <a:rPr lang="en-US"/>
              <a:t>on sales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E20D-EAAD-2D60-9809-1B50CD556C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select </a:t>
            </a:r>
            <a:r>
              <a:rPr lang="en-IN" dirty="0" err="1"/>
              <a:t>zomatorestaurants.restaurant_name</a:t>
            </a:r>
            <a:r>
              <a:rPr lang="en-IN" dirty="0"/>
              <a:t>, round(sum(</a:t>
            </a:r>
            <a:r>
              <a:rPr lang="en-IN" dirty="0" err="1"/>
              <a:t>zomataorders.total_cost</a:t>
            </a:r>
            <a:r>
              <a:rPr lang="en-IN" dirty="0"/>
              <a:t>),2) as </a:t>
            </a:r>
            <a:r>
              <a:rPr lang="en-IN" dirty="0" err="1"/>
              <a:t>Total_sales</a:t>
            </a:r>
            <a:r>
              <a:rPr lang="en-IN" dirty="0"/>
              <a:t> from </a:t>
            </a:r>
            <a:r>
              <a:rPr lang="en-IN" dirty="0" err="1"/>
              <a:t>zomataorders</a:t>
            </a:r>
            <a:r>
              <a:rPr lang="en-IN" dirty="0"/>
              <a:t> join </a:t>
            </a:r>
            <a:r>
              <a:rPr lang="en-IN" dirty="0" err="1"/>
              <a:t>zomatorestaurants</a:t>
            </a:r>
            <a:r>
              <a:rPr lang="en-IN" dirty="0"/>
              <a:t> on </a:t>
            </a:r>
            <a:r>
              <a:rPr lang="en-IN" dirty="0" err="1"/>
              <a:t>zomataorders.restaurant_id</a:t>
            </a:r>
            <a:r>
              <a:rPr lang="en-IN" dirty="0"/>
              <a:t> = </a:t>
            </a:r>
            <a:r>
              <a:rPr lang="en-IN" dirty="0" err="1"/>
              <a:t>zomatorestaurants.restaurant_id</a:t>
            </a:r>
            <a:r>
              <a:rPr lang="en-IN" dirty="0"/>
              <a:t> group by </a:t>
            </a:r>
            <a:r>
              <a:rPr lang="en-IN" dirty="0" err="1"/>
              <a:t>zomatorestaurants.restaurant_nameorder</a:t>
            </a:r>
            <a:r>
              <a:rPr lang="en-IN" dirty="0"/>
              <a:t> by </a:t>
            </a:r>
            <a:r>
              <a:rPr lang="en-IN" dirty="0" err="1"/>
              <a:t>Total_sales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 limit 5;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E53FBA-8D1D-56B9-84A0-31F0890798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7865" y="2536724"/>
            <a:ext cx="3749002" cy="2493440"/>
          </a:xfrm>
        </p:spPr>
      </p:pic>
    </p:spTree>
    <p:extLst>
      <p:ext uri="{BB962C8B-B14F-4D97-AF65-F5344CB8AC3E}">
        <p14:creationId xmlns:p14="http://schemas.microsoft.com/office/powerpoint/2010/main" val="19985989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Simple Light">
      <a:dk1>
        <a:srgbClr val="202331"/>
      </a:dk1>
      <a:lt1>
        <a:srgbClr val="F8F4F4"/>
      </a:lt1>
      <a:dk2>
        <a:srgbClr val="1BBBE9"/>
      </a:dk2>
      <a:lt2>
        <a:srgbClr val="2C7EC7"/>
      </a:lt2>
      <a:accent1>
        <a:srgbClr val="0B539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3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BD2A5D4C-79D6-4421-BD89-6D7DE86A1C7A}" vid="{B63BDA2E-728A-4E6E-99F0-B040DEA01333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AE088A7-DDAD-4C30-A101-6624EFEC8A19}" vid="{1F94080E-8769-4554-9324-7A276CA9E8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26</TotalTime>
  <Words>255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Barlow</vt:lpstr>
      <vt:lpstr>Calibri</vt:lpstr>
      <vt:lpstr>Calibri Light</vt:lpstr>
      <vt:lpstr>Nunito Light</vt:lpstr>
      <vt:lpstr>Poppins</vt:lpstr>
      <vt:lpstr>Poppins Black</vt:lpstr>
      <vt:lpstr>Poppins ExtraBold</vt:lpstr>
      <vt:lpstr>Proxima Nova</vt:lpstr>
      <vt:lpstr>Theme3</vt:lpstr>
      <vt:lpstr>Slidesgo Final Pages</vt:lpstr>
      <vt:lpstr>Theme1</vt:lpstr>
      <vt:lpstr>Zomato</vt:lpstr>
      <vt:lpstr>City and resturants</vt:lpstr>
      <vt:lpstr>Cities and orders</vt:lpstr>
      <vt:lpstr>Revenue by each resturant</vt:lpstr>
      <vt:lpstr>Average Order amount in each city</vt:lpstr>
      <vt:lpstr>Top 5 restaurants based on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Yuvamanimuthu Paramasivan</dc:creator>
  <cp:lastModifiedBy>Yuvamanimuthu Paramasivan</cp:lastModifiedBy>
  <cp:revision>2</cp:revision>
  <dcterms:created xsi:type="dcterms:W3CDTF">2025-03-15T12:42:38Z</dcterms:created>
  <dcterms:modified xsi:type="dcterms:W3CDTF">2025-03-18T05:06:12Z</dcterms:modified>
</cp:coreProperties>
</file>