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6567-BC06-9A44-E3A1-8B9840264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E433E-E4D7-3CD4-F780-03038ADD4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83F1-D658-D724-08AE-DE2B4DA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14EB6-1899-18D0-9600-F7A59946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E892-6820-6B7C-FEFB-960FBD47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0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301B-370E-D5A4-D278-3FD834F2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04ACC-4FF4-E160-D19A-430AD47AD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583B-8E66-ABFB-EA9C-5CCCDAB0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FD52-F54C-A1E4-CA00-518B6676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F2CD7-E137-06F9-4FCF-708D560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9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51787-5C20-5F72-ABB6-82130B07E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516D8-16F8-DE09-FE91-0FB6D738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6528-6062-6EA9-DF65-1D41D32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579B-0F95-EC27-01D4-D53CAC9A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2B9F-1D4E-6432-FC6B-B940E7E0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DBD0-85A7-D9AA-785C-38E4C8D6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48E-0A26-2E98-F225-B4EB5A57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51FD-3FE5-EAE2-676A-D004F6B9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62A9-D983-148B-70DA-E14EDF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3418-A7E0-63DF-E14F-8BA3A067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E1-6FF8-A4E8-3B97-106D96F3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1E710-8E26-78A2-3119-DB46FA9D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EE3E-8A00-EB35-CC0D-2AF2E1DC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354B-243D-CA12-6EC1-361CA9B0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3239-2972-B63E-48F3-7AC93C1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589C-4D2E-E680-E764-59D3494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4C19-50E9-F2AA-75CF-DB5533F8E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6A5D7-D3B4-6702-5F14-E6ED25216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B463-657B-AF41-CC2E-5D89E2E7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52278-1FC3-D1DA-DF35-4BEC5292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A1AE-620F-7DBB-07C1-79FE0313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1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D1AA-3815-B640-B359-B94BB7C4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95F5-351D-EB3F-A8CB-BA682A99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35D2F-4B1F-AC2F-F3D8-49A9E134A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BC6BF-0626-391E-E706-8BCD20854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B10C7-8A14-82BF-DEB8-7EB90CAEB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F2358-1736-1B0B-9C36-ADE0929B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25668-99B1-8B42-C3AF-95523672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4F8CA-D0CB-ADD1-47FE-01F8D6E6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7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FDA9-1E97-A0BE-F66D-4A06F6A7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5B738-AD92-3AAE-28E8-99E85CCD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44DDC-1CDB-147D-C293-6F603B70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9114E-B57F-05F3-4F24-F50CCD9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76968-FB48-DF00-8163-08028D2D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EF853-1427-0797-30A1-6FCFA8E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3313-BD80-2FD6-CA2E-9CA32E01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9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45B-83BE-839B-5B69-372E2F73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979A-F048-1A0A-AAA2-DE22EC19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9C8D0-D3A0-554F-D8B2-8C983627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C58E-A909-0052-2008-771D204A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B14F7-4531-579C-FD6E-337FED96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F2029-D8B2-3BCA-1350-D84D7626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8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9F6-687D-AAD2-F42F-37EB4D6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C1DDF-446E-A342-0880-530D7831D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FDDA6-EDA7-D279-051B-DD8513A45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DFDD-0974-6B30-931E-64CE3CAF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541B-1C14-0DCE-5911-6A9A29E1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58E7-1FB2-2C4E-A776-F063B31B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7299B-972A-1BFA-EA4D-785E8C97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D340-0E65-9069-C321-DF5F1A6D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FC7B-252C-0F3C-085E-260A7362B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860E-CA22-403D-9FBB-06EB0B78047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389B-89D3-51C9-B368-CBEB4B98A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6910-768F-F645-8C0F-042FB406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D31-232D-4A32-9EE6-3E63BE7E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590EC-1529-8905-F878-418C1C5DE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7833335" cy="3268520"/>
          </a:xfrm>
        </p:spPr>
        <p:txBody>
          <a:bodyPr>
            <a:normAutofit/>
          </a:bodyPr>
          <a:lstStyle/>
          <a:p>
            <a:pPr algn="r"/>
            <a:r>
              <a:rPr lang="en-IN" sz="4800" dirty="0">
                <a:solidFill>
                  <a:srgbClr val="FFFFFF"/>
                </a:solidFill>
              </a:rPr>
              <a:t>Excel Internal assessment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1F8BF-338C-42D3-F675-3BA9D6763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IN" dirty="0">
              <a:solidFill>
                <a:srgbClr val="FFFFFF"/>
              </a:solidFill>
            </a:endParaRPr>
          </a:p>
          <a:p>
            <a:pPr algn="r"/>
            <a:r>
              <a:rPr lang="en-IN" dirty="0">
                <a:solidFill>
                  <a:srgbClr val="FFFFFF"/>
                </a:solidFill>
              </a:rPr>
              <a:t>Yuvan </a:t>
            </a:r>
            <a:r>
              <a:rPr lang="en-IN" dirty="0" err="1">
                <a:solidFill>
                  <a:srgbClr val="FFFFFF"/>
                </a:solidFill>
              </a:rPr>
              <a:t>Barathi</a:t>
            </a:r>
            <a:r>
              <a:rPr lang="en-IN" dirty="0">
                <a:solidFill>
                  <a:srgbClr val="FFFFFF"/>
                </a:solidFill>
              </a:rPr>
              <a:t>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 team seems to be comparatively diverse in terms of ethnicity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1CC66-6B51-E4CE-BD82-F1947CC0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46" y="1113974"/>
            <a:ext cx="2752353" cy="4630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94E4C-28A2-FE7C-ED4D-339D34B9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750" y="1540744"/>
            <a:ext cx="2821318" cy="32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Rate of employment has increased </a:t>
            </a:r>
            <a:r>
              <a:rPr lang="en-IN"/>
              <a:t>in recent years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BE603-6430-1BF1-1989-53F9C198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586" y="1609631"/>
            <a:ext cx="2025754" cy="3638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716F2-4695-9847-EC03-0EE56EF9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093" y="2074363"/>
            <a:ext cx="2463927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8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00368-0943-C28C-E7C1-6B4FBD4D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16" y="1281011"/>
            <a:ext cx="4395626" cy="4295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Summary of gender and ethnicity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81691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working years before exit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AA2FE-6B15-01D2-5492-5EAFA24B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47" y="1000704"/>
            <a:ext cx="6424497" cy="53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2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salaries based on dept. Marketing has significantly bigger salary than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565AF-B58F-E29C-5961-265A167B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818" y="1673182"/>
            <a:ext cx="5934153" cy="32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3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No. of employees based on countries. US has highest </a:t>
            </a:r>
            <a:r>
              <a:rPr lang="en-IN" dirty="0" err="1"/>
              <a:t>no.of</a:t>
            </a:r>
            <a:r>
              <a:rPr lang="en-IN" dirty="0"/>
              <a:t> employees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1ACFE-AA3F-9025-B1CD-69634524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746" y="2193423"/>
            <a:ext cx="4579311" cy="24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40-49 is the most common age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39236-5BA3-CAD6-1609-FE445052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33" y="1631393"/>
            <a:ext cx="5259666" cy="35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7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of bonus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0BCC1-98F7-9E7D-D943-C4488D9A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77" y="2516852"/>
            <a:ext cx="4370651" cy="16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Director title has highest </a:t>
            </a:r>
            <a:r>
              <a:rPr lang="en-IN" dirty="0" err="1"/>
              <a:t>no.of</a:t>
            </a:r>
            <a:r>
              <a:rPr lang="en-IN" dirty="0"/>
              <a:t> </a:t>
            </a:r>
            <a:r>
              <a:rPr lang="en-IN" dirty="0" err="1"/>
              <a:t>occurences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11D3B-8391-0A1F-BB1F-7A2398DB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85" y="1000704"/>
            <a:ext cx="5251520" cy="53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8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72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71119-AFEB-BD25-0D9E-A9BBCD82C57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4DBC-29BE-0A45-719C-EF704BBE9D8E}"/>
              </a:ext>
            </a:extLst>
          </p:cNvPr>
          <p:cNvSpPr txBox="1"/>
          <p:nvPr/>
        </p:nvSpPr>
        <p:spPr>
          <a:xfrm>
            <a:off x="3392434" y="315686"/>
            <a:ext cx="77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and Lack of bonus seems to be the reason for exits of employees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6270D-14DA-3F43-B0FE-BEFD7965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151394"/>
            <a:ext cx="7592032" cy="48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7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118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Excel Internal assessment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27-03-2024</dc:title>
  <dc:creator>Yuvanbarathi C</dc:creator>
  <cp:lastModifiedBy>Yuvanbarathi C</cp:lastModifiedBy>
  <cp:revision>4</cp:revision>
  <dcterms:created xsi:type="dcterms:W3CDTF">2024-03-27T16:32:41Z</dcterms:created>
  <dcterms:modified xsi:type="dcterms:W3CDTF">2024-03-29T06:21:10Z</dcterms:modified>
</cp:coreProperties>
</file>