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6567-BC06-9A44-E3A1-8B984026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E433E-E4D7-3CD4-F780-03038ADD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83F1-D658-D724-08AE-DE2B4DA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4EB6-1899-18D0-9600-F7A59946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E892-6820-6B7C-FEFB-960FBD47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301B-370E-D5A4-D278-3FD834F2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4ACC-4FF4-E160-D19A-430AD47A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583B-8E66-ABFB-EA9C-5CCCDAB0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D52-F54C-A1E4-CA00-518B6676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2CD7-E137-06F9-4FCF-708D560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51787-5C20-5F72-ABB6-82130B07E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516D8-16F8-DE09-FE91-0FB6D738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6528-6062-6EA9-DF65-1D41D32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579B-0F95-EC27-01D4-D53CAC9A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2B9F-1D4E-6432-FC6B-B940E7E0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BD0-85A7-D9AA-785C-38E4C8D6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48E-0A26-2E98-F225-B4EB5A57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51FD-3FE5-EAE2-676A-D004F6B9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62A9-D983-148B-70DA-E14EDF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3418-A7E0-63DF-E14F-8BA3A067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E1-6FF8-A4E8-3B97-106D96F3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E710-8E26-78A2-3119-DB46FA9D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EE3E-8A00-EB35-CC0D-2AF2E1DC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354B-243D-CA12-6EC1-361CA9B0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3239-2972-B63E-48F3-7AC93C1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589C-4D2E-E680-E764-59D3494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19-50E9-F2AA-75CF-DB5533F8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6A5D7-D3B4-6702-5F14-E6ED2521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463-657B-AF41-CC2E-5D89E2E7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2278-1FC3-D1DA-DF35-4BEC5292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AE-620F-7DBB-07C1-79FE031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D1AA-3815-B640-B359-B94BB7C4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95F5-351D-EB3F-A8CB-BA682A99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35D2F-4B1F-AC2F-F3D8-49A9E134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BC6BF-0626-391E-E706-8BCD2085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B10C7-8A14-82BF-DEB8-7EB90CAE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F2358-1736-1B0B-9C36-ADE0929B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5668-99B1-8B42-C3AF-95523672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4F8CA-D0CB-ADD1-47FE-01F8D6E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FDA9-1E97-A0BE-F66D-4A06F6A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B738-AD92-3AAE-28E8-99E85CCD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4DDC-1CDB-147D-C293-6F603B70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114E-B57F-05F3-4F24-F50CCD9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76968-FB48-DF00-8163-08028D2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EF853-1427-0797-30A1-6FCFA8E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3313-BD80-2FD6-CA2E-9CA32E01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9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45B-83BE-839B-5B69-372E2F73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979A-F048-1A0A-AAA2-DE22EC19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9C8D0-D3A0-554F-D8B2-8C983627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C58E-A909-0052-2008-771D204A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B14F7-4531-579C-FD6E-337FED96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2029-D8B2-3BCA-1350-D84D7626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8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9F6-687D-AAD2-F42F-37EB4D6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C1DDF-446E-A342-0880-530D7831D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DDA6-EDA7-D279-051B-DD8513A45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FDD-0974-6B30-931E-64CE3CA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541B-1C14-0DCE-5911-6A9A29E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58E7-1FB2-2C4E-A776-F063B31B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7299B-972A-1BFA-EA4D-785E8C97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D340-0E65-9069-C321-DF5F1A6D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FC7B-252C-0F3C-085E-260A7362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860E-CA22-403D-9FBB-06EB0B78047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389B-89D3-51C9-B368-CBEB4B98A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6910-768F-F645-8C0F-042FB406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590EC-1529-8905-F878-418C1C5DE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</a:rPr>
              <a:t>Excel Final Assessment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1F8BF-338C-42D3-F675-3BA9D6763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Yuvan </a:t>
            </a:r>
            <a:r>
              <a:rPr lang="en-IN" dirty="0" err="1">
                <a:solidFill>
                  <a:srgbClr val="FFFFFF"/>
                </a:solidFill>
              </a:rPr>
              <a:t>Barathi</a:t>
            </a:r>
            <a:r>
              <a:rPr lang="en-IN" dirty="0">
                <a:solidFill>
                  <a:srgbClr val="FFFFFF"/>
                </a:solidFill>
              </a:rPr>
              <a:t>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81531-D539-769F-0062-22F80B28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543715"/>
            <a:ext cx="11657607" cy="49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614A-E6D7-3AA5-128A-7D559A8D321C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lead time for all work orders is calculated using AVERAGE function.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7FE6C-0FDD-6745-6B34-4814063B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07" y="640080"/>
            <a:ext cx="560739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-2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200" dirty="0"/>
              <a:t>Using Pivot table it is observed that Northwest has the highest number of rush jobs.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68B1A-C697-BD8B-0843-8B93072B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04" y="640080"/>
            <a:ext cx="482730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Case study -3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When the job is not rushed the average of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labour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hours is increasing. Hence the difference is calculated as shown above.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915F3-D927-6203-F44F-EC601F90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2151"/>
            <a:ext cx="6903720" cy="4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Case study -4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From the results of pivot table, it is observable that the “Assess” service is highly demanded across all the payment types. Credit is the least used type of payment.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7DE6C-A459-8EDF-B358-DE04A362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51602"/>
            <a:ext cx="6903720" cy="27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1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Case study -5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Certain payment types like account, </a:t>
            </a:r>
            <a:r>
              <a:rPr lang="en-US" sz="2200" dirty="0" err="1"/>
              <a:t>p.o</a:t>
            </a:r>
            <a:r>
              <a:rPr lang="en-US" sz="2200" dirty="0"/>
              <a:t> and </a:t>
            </a:r>
            <a:r>
              <a:rPr lang="en-US" sz="2200" dirty="0" err="1"/>
              <a:t>c.o.d</a:t>
            </a:r>
            <a:r>
              <a:rPr lang="en-US" sz="2200" dirty="0"/>
              <a:t> show significant trends till the Quarter 2 of 2021 and the trend disappears progressively. Rest of the Payment types don’t show a significant trend.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1CA59-C6F7-7678-2E22-35F9BE3B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802674"/>
            <a:ext cx="5468112" cy="321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2592B-35BB-A69E-A778-4D17DA66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69990"/>
            <a:ext cx="5468112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Case study -6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B809F-453A-87E9-3572-11A77382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63522"/>
            <a:ext cx="6894576" cy="164846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The correlation between the number of techs and parts cost is observed to be high by using the formula CORREL.</a:t>
            </a:r>
          </a:p>
        </p:txBody>
      </p:sp>
    </p:spTree>
    <p:extLst>
      <p:ext uri="{BB962C8B-B14F-4D97-AF65-F5344CB8AC3E}">
        <p14:creationId xmlns:p14="http://schemas.microsoft.com/office/powerpoint/2010/main" val="32801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Case study -7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Except one District, all the other districts request the service of “Assess” the most compared to other services.</a:t>
            </a: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03EBB-A1A7-C9AF-F073-4A538DFC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36071"/>
            <a:ext cx="6903720" cy="29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70A66-C41E-58D2-3BBE-0FA5D6A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Case study -8</a:t>
            </a: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5358-B502-FCEC-A7F1-8AABA31B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When there is no warranty </a:t>
            </a:r>
            <a:r>
              <a:rPr lang="en-US" sz="2200" dirty="0" err="1"/>
              <a:t>labour</a:t>
            </a:r>
            <a:r>
              <a:rPr lang="en-US" sz="2200" dirty="0"/>
              <a:t> the people prefer every payment type other than warranty. When warranty </a:t>
            </a:r>
            <a:r>
              <a:rPr lang="en-US" sz="2200" dirty="0" err="1"/>
              <a:t>labour</a:t>
            </a:r>
            <a:r>
              <a:rPr lang="en-US" sz="2200" dirty="0"/>
              <a:t> exists, people prefer warranty payment type.</a:t>
            </a: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B3941-170D-2E81-6CD4-47F49E36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04965"/>
            <a:ext cx="6903720" cy="28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237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Excel Final Assessment</vt:lpstr>
      <vt:lpstr>Case study -1</vt:lpstr>
      <vt:lpstr>Case study -2</vt:lpstr>
      <vt:lpstr>Case study -3</vt:lpstr>
      <vt:lpstr>Case study -4</vt:lpstr>
      <vt:lpstr>Case study -5</vt:lpstr>
      <vt:lpstr>Case study -6</vt:lpstr>
      <vt:lpstr>Case study -7</vt:lpstr>
      <vt:lpstr>Case study -8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27-03-2024</dc:title>
  <dc:creator>Yuvanbarathi C</dc:creator>
  <cp:lastModifiedBy>Yuvanbarathi C</cp:lastModifiedBy>
  <cp:revision>6</cp:revision>
  <dcterms:created xsi:type="dcterms:W3CDTF">2024-03-27T16:32:41Z</dcterms:created>
  <dcterms:modified xsi:type="dcterms:W3CDTF">2024-04-02T11:34:12Z</dcterms:modified>
</cp:coreProperties>
</file>