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84" r:id="rId1"/>
  </p:sldMasterIdLst>
  <p:notesMasterIdLst>
    <p:notesMasterId r:id="rId2"/>
  </p:notesMasterIdLst>
  <p:sldIdLst>
    <p:sldId id="294" r:id="rId3"/>
    <p:sldId id="295" r:id="rId4"/>
    <p:sldId id="296" r:id="rId5"/>
    <p:sldId id="297" r:id="rId6"/>
    <p:sldId id="298" r:id="rId7"/>
    <p:sldId id="299" r:id="rId8"/>
    <p:sldId id="300" r:id="rId9"/>
    <p:sldId id="301" r:id="rId10"/>
    <p:sldId id="302" r:id="rId11"/>
    <p:sldId id="303" r:id="rId12"/>
    <p:sldId id="304"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p:scale>
          <a:sx n="1" d="2"/>
          <a:sy n="1" d="2"/>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01-04-2024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4/1/2024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4/1/2024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4/1/2024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4/1/2024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4/1/2024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4/1/2024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4/1/2024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4/1/2024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4/1/2024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4/1/2024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4/1/2024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p:txBody>
          <a:bodyPr/>
          <a:p>
            <a:pPr algn="ctr"/>
            <a:r>
              <a:rPr b="1" lang="en-US">
                <a:solidFill>
                  <a:schemeClr val="accent1"/>
                </a:solidFill>
                <a:latin typeface="Arial" panose="020B0604020202020204" pitchFamily="34" charset="0"/>
                <a:cs typeface="Arial" panose="020B0604020202020204" pitchFamily="34" charset="0"/>
              </a:rPr>
              <a:t>C</a:t>
            </a:r>
            <a:r>
              <a:rPr b="1" lang="en-US">
                <a:solidFill>
                  <a:schemeClr val="accent1"/>
                </a:solidFill>
                <a:latin typeface="Arial" panose="020B0604020202020204" pitchFamily="34" charset="0"/>
                <a:cs typeface="Arial" panose="020B0604020202020204" pitchFamily="34" charset="0"/>
              </a:rPr>
              <a:t>y</a:t>
            </a:r>
            <a:r>
              <a:rPr b="1" lang="en-US">
                <a:solidFill>
                  <a:schemeClr val="accent1"/>
                </a:solidFill>
                <a:latin typeface="Arial" panose="020B0604020202020204" pitchFamily="34" charset="0"/>
                <a:cs typeface="Arial" panose="020B0604020202020204" pitchFamily="34" charset="0"/>
              </a:rPr>
              <a:t>b</a:t>
            </a:r>
            <a:r>
              <a:rPr b="1" lang="en-US">
                <a:solidFill>
                  <a:schemeClr val="accent1"/>
                </a:solidFill>
                <a:latin typeface="Arial" panose="020B0604020202020204" pitchFamily="34" charset="0"/>
                <a:cs typeface="Arial" panose="020B0604020202020204" pitchFamily="34" charset="0"/>
              </a:rPr>
              <a:t>e</a:t>
            </a:r>
            <a:r>
              <a:rPr b="1" lang="en-US">
                <a:solidFill>
                  <a:schemeClr val="accent1"/>
                </a:solidFill>
                <a:latin typeface="Arial" panose="020B0604020202020204" pitchFamily="34" charset="0"/>
                <a:cs typeface="Arial" panose="020B0604020202020204" pitchFamily="34" charset="0"/>
              </a:rPr>
              <a:t>r</a:t>
            </a:r>
            <a:r>
              <a:rPr b="1" lang="en-US">
                <a:solidFill>
                  <a:schemeClr val="accent1"/>
                </a:solidFill>
                <a:latin typeface="Arial" panose="020B0604020202020204" pitchFamily="34" charset="0"/>
                <a:cs typeface="Arial" panose="020B0604020202020204" pitchFamily="34" charset="0"/>
              </a:rPr>
              <a:t> </a:t>
            </a:r>
            <a:r>
              <a:rPr b="1" lang="en-US">
                <a:solidFill>
                  <a:schemeClr val="accent1"/>
                </a:solidFill>
                <a:latin typeface="Arial" panose="020B0604020202020204" pitchFamily="34" charset="0"/>
                <a:cs typeface="Arial" panose="020B0604020202020204" pitchFamily="34" charset="0"/>
              </a:rPr>
              <a:t>s</a:t>
            </a:r>
            <a:r>
              <a:rPr b="1" lang="en-US">
                <a:solidFill>
                  <a:schemeClr val="accent1"/>
                </a:solidFill>
                <a:latin typeface="Arial" panose="020B0604020202020204" pitchFamily="34" charset="0"/>
                <a:cs typeface="Arial" panose="020B0604020202020204" pitchFamily="34" charset="0"/>
              </a:rPr>
              <a:t>e</a:t>
            </a:r>
            <a:r>
              <a:rPr b="1" lang="en-US">
                <a:solidFill>
                  <a:schemeClr val="accent1"/>
                </a:solidFill>
                <a:latin typeface="Arial" panose="020B0604020202020204" pitchFamily="34" charset="0"/>
                <a:cs typeface="Arial" panose="020B0604020202020204" pitchFamily="34" charset="0"/>
              </a:rPr>
              <a:t>curity </a:t>
            </a:r>
            <a:r>
              <a:rPr b="1" lang="en-US">
                <a:solidFill>
                  <a:schemeClr val="accent1"/>
                </a:solidFill>
                <a:latin typeface="Arial" panose="020B0604020202020204" pitchFamily="34" charset="0"/>
                <a:cs typeface="Arial" panose="020B0604020202020204" pitchFamily="34" charset="0"/>
              </a:rPr>
              <a:t>(</a:t>
            </a:r>
            <a:r>
              <a:rPr b="1" lang="en-US">
                <a:solidFill>
                  <a:schemeClr val="accent1"/>
                </a:solidFill>
                <a:latin typeface="Arial" panose="020B0604020202020204" pitchFamily="34" charset="0"/>
                <a:cs typeface="Arial" panose="020B0604020202020204" pitchFamily="34" charset="0"/>
              </a:rPr>
              <a:t>e</a:t>
            </a:r>
            <a:r>
              <a:rPr b="1" lang="en-US">
                <a:solidFill>
                  <a:schemeClr val="accent1"/>
                </a:solidFill>
                <a:latin typeface="Arial" panose="020B0604020202020204" pitchFamily="34" charset="0"/>
                <a:cs typeface="Arial" panose="020B0604020202020204" pitchFamily="34" charset="0"/>
              </a:rPr>
              <a:t>2</a:t>
            </a:r>
            <a:r>
              <a:rPr b="1" lang="en-US">
                <a:solidFill>
                  <a:schemeClr val="accent1"/>
                </a:solidFill>
                <a:latin typeface="Arial" panose="020B0604020202020204" pitchFamily="34" charset="0"/>
                <a:cs typeface="Arial" panose="020B0604020202020204" pitchFamily="34" charset="0"/>
              </a:rPr>
              <a:t>3</a:t>
            </a:r>
            <a:r>
              <a:rPr b="1" lang="en-US">
                <a:solidFill>
                  <a:schemeClr val="accent1"/>
                </a:solidFill>
                <a:latin typeface="Arial" panose="020B0604020202020204" pitchFamily="34" charset="0"/>
                <a:cs typeface="Arial" panose="020B0604020202020204" pitchFamily="34" charset="0"/>
              </a:rPr>
              <a:t>2</a:t>
            </a:r>
            <a:r>
              <a:rPr b="1" lang="en-US">
                <a:solidFill>
                  <a:schemeClr val="accent1"/>
                </a:solidFill>
                <a:latin typeface="Arial" panose="020B0604020202020204" pitchFamily="34" charset="0"/>
                <a:cs typeface="Arial" panose="020B0604020202020204" pitchFamily="34" charset="0"/>
              </a:rPr>
              <a:t>4</a:t>
            </a:r>
            <a:r>
              <a:rPr b="1" lang="en-US">
                <a:solidFill>
                  <a:schemeClr val="accent1"/>
                </a:solidFill>
                <a:latin typeface="Arial" panose="020B0604020202020204" pitchFamily="34" charset="0"/>
                <a:cs typeface="Arial" panose="020B0604020202020204" pitchFamily="34" charset="0"/>
              </a:rPr>
              <a:t>)</a:t>
            </a:r>
            <a:endParaRPr altLang="en-US" lang="zh-CN"/>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970359" y="3683895"/>
            <a:ext cx="10251281" cy="1310640"/>
          </a:xfrm>
          <a:prstGeom prst="rect"/>
          <a:noFill/>
        </p:spPr>
        <p:txBody>
          <a:bodyPr anchor="t" bIns="45720" lIns="91440" rIns="91440" rtlCol="0" tIns="45720" wrap="square">
            <a:spAutoFit/>
          </a:bodyPr>
          <a:p>
            <a:r>
              <a:rPr b="1" dirty="0" sz="2000" lang="en-US">
                <a:solidFill>
                  <a:srgbClr val="FFFFFF"/>
                </a:solidFill>
                <a:latin typeface="Arial" pitchFamily="34" charset="0"/>
                <a:cs typeface="Arial" pitchFamily="34" charset="0"/>
              </a:rPr>
              <a:t>Presented By:</a:t>
            </a:r>
            <a:endParaRPr b="1" dirty="0" sz="2000" lang="en-US">
              <a:solidFill>
                <a:srgbClr val="FFFFFF"/>
              </a:solidFill>
              <a:latin typeface="Arial" pitchFamily="34" charset="0"/>
              <a:cs typeface="Arial" pitchFamily="34" charset="0"/>
            </a:endParaRPr>
          </a:p>
          <a:p>
            <a:pPr indent="-457200" marL="457200">
              <a:buAutoNum type="arabicPeriod"/>
            </a:pPr>
            <a:r>
              <a:rPr b="1" dirty="0" sz="2000" lang="en-US">
                <a:solidFill>
                  <a:srgbClr val="FFFFFF"/>
                </a:solidFill>
                <a:latin typeface="Arial"/>
                <a:cs typeface="Arial"/>
              </a:rPr>
              <a:t>Student Name</a:t>
            </a:r>
            <a:r>
              <a:rPr b="1" dirty="0" sz="2000" lang="en-US">
                <a:solidFill>
                  <a:srgbClr val="FFFFFF"/>
                </a:solidFill>
                <a:latin typeface="Arial"/>
                <a:cs typeface="Arial"/>
              </a:rPr>
              <a:t> </a:t>
            </a:r>
            <a:r>
              <a:rPr b="1" dirty="0" sz="2000" lang="en-US">
                <a:solidFill>
                  <a:srgbClr val="FFFFFF"/>
                </a:solidFill>
                <a:latin typeface="Arial"/>
                <a:cs typeface="Arial"/>
              </a:rPr>
              <a:t>-</a:t>
            </a:r>
            <a:r>
              <a:rPr b="1" dirty="0" sz="2000" lang="en-US">
                <a:solidFill>
                  <a:srgbClr val="FFFFFF"/>
                </a:solidFill>
                <a:latin typeface="Arial"/>
                <a:cs typeface="Arial"/>
              </a:rPr>
              <a:t>-</a:t>
            </a:r>
            <a:r>
              <a:rPr b="1" dirty="0" sz="2000" lang="en-US">
                <a:solidFill>
                  <a:srgbClr val="FFFFFF"/>
                </a:solidFill>
                <a:latin typeface="Arial"/>
                <a:cs typeface="Arial"/>
              </a:rPr>
              <a:t> </a:t>
            </a:r>
            <a:r>
              <a:rPr b="1" dirty="0" sz="2000" lang="en-US">
                <a:solidFill>
                  <a:srgbClr val="FFFFFF"/>
                </a:solidFill>
                <a:latin typeface="Arial"/>
                <a:cs typeface="Arial"/>
              </a:rPr>
              <a:t>Y</a:t>
            </a:r>
            <a:r>
              <a:rPr b="1" dirty="0" sz="2000" lang="en-US">
                <a:solidFill>
                  <a:srgbClr val="FFFFFF"/>
                </a:solidFill>
                <a:latin typeface="Arial"/>
                <a:cs typeface="Arial"/>
              </a:rPr>
              <a:t>U</a:t>
            </a:r>
            <a:r>
              <a:rPr b="1" dirty="0" sz="2000" lang="en-US">
                <a:solidFill>
                  <a:srgbClr val="FFFFFF"/>
                </a:solidFill>
                <a:latin typeface="Arial"/>
                <a:cs typeface="Arial"/>
              </a:rPr>
              <a:t>V</a:t>
            </a:r>
            <a:r>
              <a:rPr b="1" dirty="0" sz="2000" lang="en-US">
                <a:solidFill>
                  <a:srgbClr val="FFFFFF"/>
                </a:solidFill>
                <a:latin typeface="Arial"/>
                <a:cs typeface="Arial"/>
              </a:rPr>
              <a:t>A</a:t>
            </a:r>
            <a:r>
              <a:rPr b="1" dirty="0" sz="2000" lang="en-US">
                <a:solidFill>
                  <a:srgbClr val="FFFFFF"/>
                </a:solidFill>
                <a:latin typeface="Arial"/>
                <a:cs typeface="Arial"/>
              </a:rPr>
              <a:t>N</a:t>
            </a:r>
            <a:r>
              <a:rPr b="1" dirty="0" sz="2000" lang="en-US">
                <a:solidFill>
                  <a:srgbClr val="FFFFFF"/>
                </a:solidFill>
                <a:latin typeface="Arial"/>
                <a:cs typeface="Arial"/>
              </a:rPr>
              <a:t> </a:t>
            </a:r>
            <a:r>
              <a:rPr b="1" dirty="0" sz="2000" lang="en-US">
                <a:solidFill>
                  <a:srgbClr val="FFFFFF"/>
                </a:solidFill>
                <a:latin typeface="Arial"/>
                <a:cs typeface="Arial"/>
              </a:rPr>
              <a:t>S</a:t>
            </a:r>
            <a:r>
              <a:rPr b="1" dirty="0" sz="2000" lang="en-US">
                <a:solidFill>
                  <a:srgbClr val="FFFFFF"/>
                </a:solidFill>
                <a:latin typeface="Arial"/>
                <a:cs typeface="Arial"/>
              </a:rPr>
              <a:t>A</a:t>
            </a:r>
            <a:r>
              <a:rPr b="1" dirty="0" sz="2000" lang="en-US">
                <a:solidFill>
                  <a:srgbClr val="FFFFFF"/>
                </a:solidFill>
                <a:latin typeface="Arial"/>
                <a:cs typeface="Arial"/>
              </a:rPr>
              <a:t>N</a:t>
            </a:r>
            <a:r>
              <a:rPr b="1" dirty="0" sz="2000" lang="en-US">
                <a:solidFill>
                  <a:srgbClr val="FFFFFF"/>
                </a:solidFill>
                <a:latin typeface="Arial"/>
                <a:cs typeface="Arial"/>
              </a:rPr>
              <a:t>K</a:t>
            </a:r>
            <a:r>
              <a:rPr b="1" dirty="0" sz="2000" lang="en-US">
                <a:solidFill>
                  <a:srgbClr val="FFFFFF"/>
                </a:solidFill>
                <a:latin typeface="Arial"/>
                <a:cs typeface="Arial"/>
              </a:rPr>
              <a:t>A</a:t>
            </a:r>
            <a:r>
              <a:rPr b="1" dirty="0" sz="2000" lang="en-US">
                <a:solidFill>
                  <a:srgbClr val="FFFFFF"/>
                </a:solidFill>
                <a:latin typeface="Arial"/>
                <a:cs typeface="Arial"/>
              </a:rPr>
              <a:t>R</a:t>
            </a:r>
            <a:r>
              <a:rPr b="1" dirty="0" sz="2000" lang="en-US">
                <a:solidFill>
                  <a:srgbClr val="FFFFFF"/>
                </a:solidFill>
                <a:latin typeface="Arial"/>
                <a:cs typeface="Arial"/>
              </a:rPr>
              <a:t>.</a:t>
            </a:r>
            <a:r>
              <a:rPr b="1" dirty="0" sz="2000" lang="en-US">
                <a:solidFill>
                  <a:srgbClr val="FFFFFF"/>
                </a:solidFill>
                <a:latin typeface="Arial"/>
                <a:cs typeface="Arial"/>
              </a:rPr>
              <a:t>B</a:t>
            </a:r>
            <a:endParaRPr altLang="en-US" lang="zh-CN">
              <a:solidFill>
                <a:srgbClr val="FFFFFF"/>
              </a:solidFill>
            </a:endParaRPr>
          </a:p>
          <a:p>
            <a:pPr indent="-457200" marL="457200">
              <a:buAutoNum type="arabicPeriod"/>
            </a:pPr>
            <a:r>
              <a:rPr b="1" dirty="0" sz="2000" lang="en-IN">
                <a:solidFill>
                  <a:srgbClr val="FFFFFF"/>
                </a:solidFill>
                <a:latin typeface="Arial"/>
                <a:cs typeface="Arial"/>
              </a:rPr>
              <a:t>College</a:t>
            </a:r>
            <a:r>
              <a:rPr b="1" dirty="0" sz="2000" lang="en-US">
                <a:solidFill>
                  <a:srgbClr val="FFFFFF"/>
                </a:solidFill>
                <a:latin typeface="Arial"/>
                <a:cs typeface="Arial"/>
              </a:rPr>
              <a:t> Name</a:t>
            </a:r>
            <a:r>
              <a:rPr b="1" dirty="0" sz="2000" lang="en-US">
                <a:solidFill>
                  <a:srgbClr val="FFFFFF"/>
                </a:solidFill>
                <a:latin typeface="Arial"/>
                <a:cs typeface="Arial"/>
              </a:rPr>
              <a:t> </a:t>
            </a:r>
            <a:r>
              <a:rPr b="1" dirty="0" sz="2000" lang="en-US">
                <a:solidFill>
                  <a:srgbClr val="FFFFFF"/>
                </a:solidFill>
                <a:latin typeface="Arial"/>
                <a:cs typeface="Arial"/>
              </a:rPr>
              <a:t>-</a:t>
            </a:r>
            <a:r>
              <a:rPr b="1" dirty="0" sz="2000" lang="en-US">
                <a:solidFill>
                  <a:srgbClr val="FFFFFF"/>
                </a:solidFill>
                <a:latin typeface="Arial"/>
                <a:cs typeface="Arial"/>
              </a:rPr>
              <a:t>-</a:t>
            </a:r>
            <a:r>
              <a:rPr b="1" dirty="0" sz="2000" lang="en-US">
                <a:solidFill>
                  <a:srgbClr val="FFFFFF"/>
                </a:solidFill>
                <a:latin typeface="Arial"/>
                <a:cs typeface="Arial"/>
              </a:rPr>
              <a:t> </a:t>
            </a:r>
            <a:r>
              <a:rPr b="1" dirty="0" sz="2000" lang="en-IN">
                <a:solidFill>
                  <a:srgbClr val="FFFFFF"/>
                </a:solidFill>
                <a:latin typeface="Arial"/>
                <a:cs typeface="Arial"/>
              </a:rPr>
              <a:t>MOOKAMBIGAI COLLEGE OF ENGINEERING</a:t>
            </a:r>
            <a:endParaRPr b="1" dirty="0" sz="2000" lang="en-IN">
              <a:solidFill>
                <a:srgbClr val="FFFFFF"/>
              </a:solidFill>
              <a:latin typeface="Arial"/>
              <a:cs typeface="Arial"/>
            </a:endParaRPr>
          </a:p>
          <a:p>
            <a:pPr indent="-457200" marL="457200">
              <a:buAutoNum type="arabicPeriod"/>
            </a:pPr>
            <a:r>
              <a:rPr b="1" dirty="0" sz="2000" lang="en-US">
                <a:solidFill>
                  <a:srgbClr val="FFFFFF"/>
                </a:solidFill>
                <a:latin typeface="Arial"/>
                <a:cs typeface="Arial"/>
              </a:rPr>
              <a:t>Department</a:t>
            </a:r>
            <a:r>
              <a:rPr b="1" dirty="0" sz="2000" lang="en-US">
                <a:solidFill>
                  <a:srgbClr val="FFFFFF"/>
                </a:solidFill>
                <a:latin typeface="Arial"/>
                <a:cs typeface="Arial"/>
              </a:rPr>
              <a:t> </a:t>
            </a:r>
            <a:r>
              <a:rPr b="1" dirty="0" sz="2000" lang="en-US">
                <a:solidFill>
                  <a:srgbClr val="FFFFFF"/>
                </a:solidFill>
                <a:latin typeface="Arial"/>
                <a:cs typeface="Arial"/>
              </a:rPr>
              <a:t>-</a:t>
            </a:r>
            <a:r>
              <a:rPr b="1" dirty="0" sz="2000" lang="en-US">
                <a:solidFill>
                  <a:srgbClr val="FFFFFF"/>
                </a:solidFill>
                <a:latin typeface="Arial"/>
                <a:cs typeface="Arial"/>
              </a:rPr>
              <a:t>-</a:t>
            </a:r>
            <a:r>
              <a:rPr b="1" dirty="0" sz="2000" lang="en-US">
                <a:solidFill>
                  <a:srgbClr val="FFFFFF"/>
                </a:solidFill>
                <a:latin typeface="Arial"/>
                <a:cs typeface="Arial"/>
              </a:rPr>
              <a:t> </a:t>
            </a:r>
            <a:r>
              <a:rPr b="1" dirty="0" sz="2000" lang="en-IN">
                <a:solidFill>
                  <a:srgbClr val="FFFFFF"/>
                </a:solidFill>
                <a:latin typeface="Arial"/>
                <a:cs typeface="Arial"/>
              </a:rPr>
              <a:t>COMPUTER SCIENCE AND ENGINEERING</a:t>
            </a:r>
            <a:endParaRPr b="1" dirty="0" sz="2000" lang="en-US">
              <a:solidFill>
                <a:srgbClr val="FFFFFF"/>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0"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vigneshselvam42004@gmail.com</cp:lastModifiedBy>
  <dcterms:created xsi:type="dcterms:W3CDTF">2021-05-26T05:50:10Z</dcterms:created>
  <dcterms:modified xsi:type="dcterms:W3CDTF">2024-04-05T05:07:07Z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1765e30b16cc41938b4f4451c1cce1a9</vt:lpwstr>
  </property>
</Properties>
</file>