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f8181e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f8181e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f8181e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f8181e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f8181e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f8181e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df8181e9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df8181e9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f8181e9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f8181e9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f8181e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df8181e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f8181e9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f8181e9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Structure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Combinations Tested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Constant tree: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 input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 input single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 input multi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inputs Y outputs (1 &lt; X &lt; 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inputs Y outputs (1 &lt; Y &lt; 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tree: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 input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 input single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 input multi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inputs Y outputs (1 &lt; X &lt; 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inputs Y outputs (1 &lt; Y &lt; 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 categorical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Mixed numerical &amp; categorical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 categorical input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Tree Structure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542350" y="4535575"/>
            <a:ext cx="40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input 1 output numerical (constant)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25" y="1170125"/>
            <a:ext cx="2943046" cy="3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671" y="1170125"/>
            <a:ext cx="3371269" cy="3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Tree Structure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542350" y="4535575"/>
            <a:ext cx="40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input 1 output numerical (linear)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00" y="1170125"/>
            <a:ext cx="2858994" cy="321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294" y="1170125"/>
            <a:ext cx="3571161" cy="32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Tree Structure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1" y="1024737"/>
            <a:ext cx="3131425" cy="35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615100" y="4551200"/>
            <a:ext cx="391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 inputs 5 outputs numerical (linear)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926" y="1170125"/>
            <a:ext cx="3444811" cy="3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Tree Structure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944300" y="4535575"/>
            <a:ext cx="5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numerical 2 categorical inputs 5 outputs (linear)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70125"/>
            <a:ext cx="3053238" cy="3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344" y="1129550"/>
            <a:ext cx="2863556" cy="32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Tree Structure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1901850" y="4548850"/>
            <a:ext cx="534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 continuous 2 categorical inputs 5 outputs (linear)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25296" cy="322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321" y="1170125"/>
            <a:ext cx="3247622" cy="322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943" y="1170125"/>
            <a:ext cx="2594257" cy="298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Cached Data: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Version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Num_Class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Num_Tree_Per_Iteration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Objective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Max feature idx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Monotone constraints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Parent tree info: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Index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Num leaves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Num cat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Shrinkage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Decision type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Weights and Values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198800" y="1152475"/>
            <a:ext cx="380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Computed Data: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min/max col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Leaf/child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indices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gains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Threshold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Bounds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Macintosh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Tree Structure Analysis</vt:lpstr>
      <vt:lpstr>Combinations Tested</vt:lpstr>
      <vt:lpstr>General Tree Structure</vt:lpstr>
      <vt:lpstr>General Tree Structure</vt:lpstr>
      <vt:lpstr>General Tree Structure</vt:lpstr>
      <vt:lpstr>General Tree Structure</vt:lpstr>
      <vt:lpstr>General Tree Structure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Yuvan A Das</cp:lastModifiedBy>
  <cp:revision>1</cp:revision>
  <dcterms:modified xsi:type="dcterms:W3CDTF">2024-12-16T18:02:11Z</dcterms:modified>
</cp:coreProperties>
</file>