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F-F74A-8238-4AC7F48929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F-F74A-8238-4AC7F489296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AF-F74A-8238-4AC7F489296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AF-F74A-8238-4AC7F4892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GB" sz="2400" dirty="0"/>
              <a:t>A. YUVAN RAJ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US" sz="2400"/>
              <a:t>	:   </a:t>
            </a:r>
            <a:r>
              <a:rPr lang="en-GB" sz="2400"/>
              <a:t>312213198</a:t>
            </a:r>
            <a:r>
              <a:rPr lang="en-US" sz="2400"/>
              <a:t>           </a:t>
            </a:r>
            <a:r>
              <a:rPr lang="en-US" sz="2400" dirty="0"/>
              <a:t>				   NM ID  		: </a:t>
            </a:r>
            <a:r>
              <a:rPr lang="en-GB" sz="2400" dirty="0"/>
              <a:t> asunm1455312213198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YUVAN RAJ.A</cp:lastModifiedBy>
  <cp:revision>29</cp:revision>
  <dcterms:created xsi:type="dcterms:W3CDTF">2024-03-29T15:07:22Z</dcterms:created>
  <dcterms:modified xsi:type="dcterms:W3CDTF">2024-09-09T06:32:04Z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