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6"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18968-A265-4D06-BD9D-5FD01E0EA79D}" v="1148" dt="2024-04-05T10:01:28.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gokulnath p" userId="1a3d6c33353cfe12" providerId="Windows Live" clId="Web-{37318968-A265-4D06-BD9D-5FD01E0EA79D}"/>
    <pc:docChg chg="addSld modSld">
      <pc:chgData name="gokulnath p" userId="1a3d6c33353cfe12" providerId="Windows Live" clId="Web-{37318968-A265-4D06-BD9D-5FD01E0EA79D}" dt="2024-04-05T10:01:28.866" v="1045" actId="20577"/>
      <pc:docMkLst>
        <pc:docMk/>
      </pc:docMkLst>
      <pc:sldChg chg="modSp">
        <pc:chgData name="gokulnath p" userId="1a3d6c33353cfe12" providerId="Windows Live" clId="Web-{37318968-A265-4D06-BD9D-5FD01E0EA79D}" dt="2024-04-05T09:29:50.294" v="118" actId="20577"/>
        <pc:sldMkLst>
          <pc:docMk/>
          <pc:sldMk cId="953325580" sldId="256"/>
        </pc:sldMkLst>
        <pc:spChg chg="mod">
          <ac:chgData name="gokulnath p" userId="1a3d6c33353cfe12" providerId="Windows Live" clId="Web-{37318968-A265-4D06-BD9D-5FD01E0EA79D}" dt="2024-04-05T09:28:13.885" v="18" actId="20577"/>
          <ac:spMkLst>
            <pc:docMk/>
            <pc:sldMk cId="953325580" sldId="256"/>
            <ac:spMk id="2" creationId="{A8A11E26-4C38-41A6-9857-11032CEECD80}"/>
          </ac:spMkLst>
        </pc:spChg>
        <pc:spChg chg="mod">
          <ac:chgData name="gokulnath p" userId="1a3d6c33353cfe12" providerId="Windows Live" clId="Web-{37318968-A265-4D06-BD9D-5FD01E0EA79D}" dt="2024-04-05T09:29:50.294" v="118" actId="20577"/>
          <ac:spMkLst>
            <pc:docMk/>
            <pc:sldMk cId="953325580" sldId="256"/>
            <ac:spMk id="4" creationId="{00000000-0000-0000-0000-000000000000}"/>
          </ac:spMkLst>
        </pc:spChg>
      </pc:sldChg>
      <pc:sldChg chg="modSp">
        <pc:chgData name="gokulnath p" userId="1a3d6c33353cfe12" providerId="Windows Live" clId="Web-{37318968-A265-4D06-BD9D-5FD01E0EA79D}" dt="2024-04-05T09:34:23.393" v="335" actId="20577"/>
        <pc:sldMkLst>
          <pc:docMk/>
          <pc:sldMk cId="1186421160" sldId="262"/>
        </pc:sldMkLst>
        <pc:spChg chg="mod">
          <ac:chgData name="gokulnath p" userId="1a3d6c33353cfe12" providerId="Windows Live" clId="Web-{37318968-A265-4D06-BD9D-5FD01E0EA79D}" dt="2024-04-05T09:34:23.393" v="335" actId="20577"/>
          <ac:spMkLst>
            <pc:docMk/>
            <pc:sldMk cId="1186421160" sldId="262"/>
            <ac:spMk id="2" creationId="{8FEE4A9C-3F57-7DA7-91FD-715C3FB47F93}"/>
          </ac:spMkLst>
        </pc:spChg>
      </pc:sldChg>
      <pc:sldChg chg="modSp">
        <pc:chgData name="gokulnath p" userId="1a3d6c33353cfe12" providerId="Windows Live" clId="Web-{37318968-A265-4D06-BD9D-5FD01E0EA79D}" dt="2024-04-05T09:41:44.965" v="744" actId="20577"/>
        <pc:sldMkLst>
          <pc:docMk/>
          <pc:sldMk cId="3210358481" sldId="263"/>
        </pc:sldMkLst>
        <pc:spChg chg="mod">
          <ac:chgData name="gokulnath p" userId="1a3d6c33353cfe12" providerId="Windows Live" clId="Web-{37318968-A265-4D06-BD9D-5FD01E0EA79D}" dt="2024-04-05T09:41:44.965" v="744" actId="20577"/>
          <ac:spMkLst>
            <pc:docMk/>
            <pc:sldMk cId="3210358481" sldId="263"/>
            <ac:spMk id="2" creationId="{E041FD9D-DF07-9C37-1E61-1D920E0EF1D4}"/>
          </ac:spMkLst>
        </pc:spChg>
      </pc:sldChg>
      <pc:sldChg chg="modSp">
        <pc:chgData name="gokulnath p" userId="1a3d6c33353cfe12" providerId="Windows Live" clId="Web-{37318968-A265-4D06-BD9D-5FD01E0EA79D}" dt="2024-04-05T09:42:29.060" v="746" actId="20577"/>
        <pc:sldMkLst>
          <pc:docMk/>
          <pc:sldMk cId="3202024527" sldId="265"/>
        </pc:sldMkLst>
        <pc:spChg chg="mod">
          <ac:chgData name="gokulnath p" userId="1a3d6c33353cfe12" providerId="Windows Live" clId="Web-{37318968-A265-4D06-BD9D-5FD01E0EA79D}" dt="2024-04-05T09:42:29.060" v="746" actId="20577"/>
          <ac:spMkLst>
            <pc:docMk/>
            <pc:sldMk cId="3202024527" sldId="265"/>
            <ac:spMk id="2" creationId="{C4FFAF3C-BA60-9181-132C-C36C403AAEA7}"/>
          </ac:spMkLst>
        </pc:spChg>
      </pc:sldChg>
      <pc:sldChg chg="modSp">
        <pc:chgData name="gokulnath p" userId="1a3d6c33353cfe12" providerId="Windows Live" clId="Web-{37318968-A265-4D06-BD9D-5FD01E0EA79D}" dt="2024-04-05T09:47:53.567" v="800" actId="20577"/>
        <pc:sldMkLst>
          <pc:docMk/>
          <pc:sldMk cId="4154508776" sldId="266"/>
        </pc:sldMkLst>
        <pc:spChg chg="mod">
          <ac:chgData name="gokulnath p" userId="1a3d6c33353cfe12" providerId="Windows Live" clId="Web-{37318968-A265-4D06-BD9D-5FD01E0EA79D}" dt="2024-04-05T09:47:53.567" v="800" actId="20577"/>
          <ac:spMkLst>
            <pc:docMk/>
            <pc:sldMk cId="4154508776" sldId="266"/>
            <ac:spMk id="2" creationId="{F7F0871F-2198-9E37-C96F-3611AA199B60}"/>
          </ac:spMkLst>
        </pc:spChg>
      </pc:sldChg>
      <pc:sldChg chg="addSp delSp modSp">
        <pc:chgData name="gokulnath p" userId="1a3d6c33353cfe12" providerId="Windows Live" clId="Web-{37318968-A265-4D06-BD9D-5FD01E0EA79D}" dt="2024-04-05T09:53:09.308" v="857" actId="14100"/>
        <pc:sldMkLst>
          <pc:docMk/>
          <pc:sldMk cId="1483293388" sldId="267"/>
        </pc:sldMkLst>
        <pc:spChg chg="del">
          <ac:chgData name="gokulnath p" userId="1a3d6c33353cfe12" providerId="Windows Live" clId="Web-{37318968-A265-4D06-BD9D-5FD01E0EA79D}" dt="2024-04-05T09:49:40.882" v="801"/>
          <ac:spMkLst>
            <pc:docMk/>
            <pc:sldMk cId="1483293388" sldId="267"/>
            <ac:spMk id="2" creationId="{D3304455-6802-6CA9-8475-2F6DD1B8D409}"/>
          </ac:spMkLst>
        </pc:spChg>
        <pc:spChg chg="add mod">
          <ac:chgData name="gokulnath p" userId="1a3d6c33353cfe12" providerId="Windows Live" clId="Web-{37318968-A265-4D06-BD9D-5FD01E0EA79D}" dt="2024-04-05T09:52:33.245" v="854" actId="14100"/>
          <ac:spMkLst>
            <pc:docMk/>
            <pc:sldMk cId="1483293388" sldId="267"/>
            <ac:spMk id="19" creationId="{2E2DC619-427D-35C4-48D8-3FB6DB984D11}"/>
          </ac:spMkLst>
        </pc:spChg>
        <pc:picChg chg="add del mod ord">
          <ac:chgData name="gokulnath p" userId="1a3d6c33353cfe12" providerId="Windows Live" clId="Web-{37318968-A265-4D06-BD9D-5FD01E0EA79D}" dt="2024-04-05T09:52:22.104" v="853"/>
          <ac:picMkLst>
            <pc:docMk/>
            <pc:sldMk cId="1483293388" sldId="267"/>
            <ac:picMk id="3" creationId="{DEB9247E-77FD-3D43-E164-245E827498B4}"/>
          </ac:picMkLst>
        </pc:picChg>
        <pc:picChg chg="add del mod">
          <ac:chgData name="gokulnath p" userId="1a3d6c33353cfe12" providerId="Windows Live" clId="Web-{37318968-A265-4D06-BD9D-5FD01E0EA79D}" dt="2024-04-05T09:52:19.401" v="852"/>
          <ac:picMkLst>
            <pc:docMk/>
            <pc:sldMk cId="1483293388" sldId="267"/>
            <ac:picMk id="4" creationId="{2954522D-A124-AACC-B5BC-DF5857128CB7}"/>
          </ac:picMkLst>
        </pc:picChg>
        <pc:picChg chg="add del mod">
          <ac:chgData name="gokulnath p" userId="1a3d6c33353cfe12" providerId="Windows Live" clId="Web-{37318968-A265-4D06-BD9D-5FD01E0EA79D}" dt="2024-04-05T09:52:16.448" v="851"/>
          <ac:picMkLst>
            <pc:docMk/>
            <pc:sldMk cId="1483293388" sldId="267"/>
            <ac:picMk id="6" creationId="{BB457F90-D6BD-C140-EB7F-1B01EE04502A}"/>
          </ac:picMkLst>
        </pc:picChg>
        <pc:picChg chg="add mod">
          <ac:chgData name="gokulnath p" userId="1a3d6c33353cfe12" providerId="Windows Live" clId="Web-{37318968-A265-4D06-BD9D-5FD01E0EA79D}" dt="2024-04-05T09:53:09.308" v="857" actId="14100"/>
          <ac:picMkLst>
            <pc:docMk/>
            <pc:sldMk cId="1483293388" sldId="267"/>
            <ac:picMk id="7" creationId="{BBCC7C17-9037-B940-2ECA-B059BD41AAE4}"/>
          </ac:picMkLst>
        </pc:picChg>
        <pc:picChg chg="add mod">
          <ac:chgData name="gokulnath p" userId="1a3d6c33353cfe12" providerId="Windows Live" clId="Web-{37318968-A265-4D06-BD9D-5FD01E0EA79D}" dt="2024-04-05T09:51:50.431" v="844" actId="14100"/>
          <ac:picMkLst>
            <pc:docMk/>
            <pc:sldMk cId="1483293388" sldId="267"/>
            <ac:picMk id="8" creationId="{3E366842-9E1D-B0E4-9FF6-5E38F543EE24}"/>
          </ac:picMkLst>
        </pc:picChg>
        <pc:picChg chg="add del mod">
          <ac:chgData name="gokulnath p" userId="1a3d6c33353cfe12" providerId="Windows Live" clId="Web-{37318968-A265-4D06-BD9D-5FD01E0EA79D}" dt="2024-04-05T09:50:54.743" v="830"/>
          <ac:picMkLst>
            <pc:docMk/>
            <pc:sldMk cId="1483293388" sldId="267"/>
            <ac:picMk id="9" creationId="{92780E61-8ADD-A46C-0A3E-F57796553D44}"/>
          </ac:picMkLst>
        </pc:picChg>
        <pc:picChg chg="add del mod">
          <ac:chgData name="gokulnath p" userId="1a3d6c33353cfe12" providerId="Windows Live" clId="Web-{37318968-A265-4D06-BD9D-5FD01E0EA79D}" dt="2024-04-05T09:50:51.586" v="829"/>
          <ac:picMkLst>
            <pc:docMk/>
            <pc:sldMk cId="1483293388" sldId="267"/>
            <ac:picMk id="10" creationId="{1763ADBD-CFEF-932F-2F8D-FF2FA27518DB}"/>
          </ac:picMkLst>
        </pc:picChg>
        <pc:picChg chg="add mod modCrop">
          <ac:chgData name="gokulnath p" userId="1a3d6c33353cfe12" providerId="Windows Live" clId="Web-{37318968-A265-4D06-BD9D-5FD01E0EA79D}" dt="2024-04-05T09:52:55.339" v="856"/>
          <ac:picMkLst>
            <pc:docMk/>
            <pc:sldMk cId="1483293388" sldId="267"/>
            <ac:picMk id="11" creationId="{1C99BB7E-7832-C751-D7CD-E3490AA630C3}"/>
          </ac:picMkLst>
        </pc:picChg>
        <pc:picChg chg="add del mod">
          <ac:chgData name="gokulnath p" userId="1a3d6c33353cfe12" providerId="Windows Live" clId="Web-{37318968-A265-4D06-BD9D-5FD01E0EA79D}" dt="2024-04-05T09:50:39.211" v="826"/>
          <ac:picMkLst>
            <pc:docMk/>
            <pc:sldMk cId="1483293388" sldId="267"/>
            <ac:picMk id="12" creationId="{E37969C5-5EAF-E0F1-614F-06599302006F}"/>
          </ac:picMkLst>
        </pc:picChg>
        <pc:picChg chg="add mod">
          <ac:chgData name="gokulnath p" userId="1a3d6c33353cfe12" providerId="Windows Live" clId="Web-{37318968-A265-4D06-BD9D-5FD01E0EA79D}" dt="2024-04-05T09:51:19.196" v="837" actId="14100"/>
          <ac:picMkLst>
            <pc:docMk/>
            <pc:sldMk cId="1483293388" sldId="267"/>
            <ac:picMk id="13" creationId="{65C3496B-C42B-5BEA-C5B1-4A6436ECA382}"/>
          </ac:picMkLst>
        </pc:picChg>
        <pc:picChg chg="add mod">
          <ac:chgData name="gokulnath p" userId="1a3d6c33353cfe12" providerId="Windows Live" clId="Web-{37318968-A265-4D06-BD9D-5FD01E0EA79D}" dt="2024-04-05T09:51:29.056" v="838" actId="1076"/>
          <ac:picMkLst>
            <pc:docMk/>
            <pc:sldMk cId="1483293388" sldId="267"/>
            <ac:picMk id="14" creationId="{8D978976-DF91-87DD-4229-B92022574336}"/>
          </ac:picMkLst>
        </pc:picChg>
        <pc:picChg chg="add mod">
          <ac:chgData name="gokulnath p" userId="1a3d6c33353cfe12" providerId="Windows Live" clId="Web-{37318968-A265-4D06-BD9D-5FD01E0EA79D}" dt="2024-04-05T09:52:03.338" v="848" actId="1076"/>
          <ac:picMkLst>
            <pc:docMk/>
            <pc:sldMk cId="1483293388" sldId="267"/>
            <ac:picMk id="15" creationId="{0A912B8E-C5F3-D7B3-8D1F-BCA6B024EF74}"/>
          </ac:picMkLst>
        </pc:picChg>
        <pc:picChg chg="add mod">
          <ac:chgData name="gokulnath p" userId="1a3d6c33353cfe12" providerId="Windows Live" clId="Web-{37318968-A265-4D06-BD9D-5FD01E0EA79D}" dt="2024-04-05T09:52:06.119" v="849" actId="1076"/>
          <ac:picMkLst>
            <pc:docMk/>
            <pc:sldMk cId="1483293388" sldId="267"/>
            <ac:picMk id="16" creationId="{B9B0E84B-9C67-6F27-7B06-4133CC4CDBF4}"/>
          </ac:picMkLst>
        </pc:picChg>
        <pc:picChg chg="add mod">
          <ac:chgData name="gokulnath p" userId="1a3d6c33353cfe12" providerId="Windows Live" clId="Web-{37318968-A265-4D06-BD9D-5FD01E0EA79D}" dt="2024-04-05T09:52:09.307" v="850" actId="1076"/>
          <ac:picMkLst>
            <pc:docMk/>
            <pc:sldMk cId="1483293388" sldId="267"/>
            <ac:picMk id="17" creationId="{762E21D5-7E12-9CFE-AE68-4B50FC97C4BF}"/>
          </ac:picMkLst>
        </pc:picChg>
      </pc:sldChg>
      <pc:sldChg chg="modSp">
        <pc:chgData name="gokulnath p" userId="1a3d6c33353cfe12" providerId="Windows Live" clId="Web-{37318968-A265-4D06-BD9D-5FD01E0EA79D}" dt="2024-04-05T09:59:05.878" v="1034" actId="20577"/>
        <pc:sldMkLst>
          <pc:docMk/>
          <pc:sldMk cId="3183315129" sldId="268"/>
        </pc:sldMkLst>
        <pc:spChg chg="mod">
          <ac:chgData name="gokulnath p" userId="1a3d6c33353cfe12" providerId="Windows Live" clId="Web-{37318968-A265-4D06-BD9D-5FD01E0EA79D}" dt="2024-04-05T09:59:05.878" v="1034" actId="20577"/>
          <ac:spMkLst>
            <pc:docMk/>
            <pc:sldMk cId="3183315129" sldId="268"/>
            <ac:spMk id="2" creationId="{005E46AB-32C4-4B57-A2B1-50738A64BE1B}"/>
          </ac:spMkLst>
        </pc:spChg>
      </pc:sldChg>
      <pc:sldChg chg="modSp">
        <pc:chgData name="gokulnath p" userId="1a3d6c33353cfe12" providerId="Windows Live" clId="Web-{37318968-A265-4D06-BD9D-5FD01E0EA79D}" dt="2024-04-05T10:01:28.866" v="1045" actId="20577"/>
        <pc:sldMkLst>
          <pc:docMk/>
          <pc:sldMk cId="728950222" sldId="269"/>
        </pc:sldMkLst>
        <pc:spChg chg="mod">
          <ac:chgData name="gokulnath p" userId="1a3d6c33353cfe12" providerId="Windows Live" clId="Web-{37318968-A265-4D06-BD9D-5FD01E0EA79D}" dt="2024-04-05T10:01:28.866" v="1045" actId="20577"/>
          <ac:spMkLst>
            <pc:docMk/>
            <pc:sldMk cId="728950222" sldId="269"/>
            <ac:spMk id="2" creationId="{357C38BC-22B3-37B2-E0C3-812020A76077}"/>
          </ac:spMkLst>
        </pc:spChg>
      </pc:sldChg>
      <pc:sldChg chg="addSp delSp modSp">
        <pc:chgData name="gokulnath p" userId="1a3d6c33353cfe12" providerId="Windows Live" clId="Web-{37318968-A265-4D06-BD9D-5FD01E0EA79D}" dt="2024-04-05T09:59:42.598" v="1042" actId="14100"/>
        <pc:sldMkLst>
          <pc:docMk/>
          <pc:sldMk cId="614882681" sldId="2146847055"/>
        </pc:sldMkLst>
        <pc:spChg chg="add del mod">
          <ac:chgData name="gokulnath p" userId="1a3d6c33353cfe12" providerId="Windows Live" clId="Web-{37318968-A265-4D06-BD9D-5FD01E0EA79D}" dt="2024-04-05T09:59:21.629" v="1038"/>
          <ac:spMkLst>
            <pc:docMk/>
            <pc:sldMk cId="614882681" sldId="2146847055"/>
            <ac:spMk id="2" creationId="{76177BC1-FAA9-9808-3A63-DCE667289CB7}"/>
          </ac:spMkLst>
        </pc:spChg>
        <pc:spChg chg="add mod">
          <ac:chgData name="gokulnath p" userId="1a3d6c33353cfe12" providerId="Windows Live" clId="Web-{37318968-A265-4D06-BD9D-5FD01E0EA79D}" dt="2024-04-05T09:59:42.598" v="1042" actId="14100"/>
          <ac:spMkLst>
            <pc:docMk/>
            <pc:sldMk cId="614882681" sldId="2146847055"/>
            <ac:spMk id="4" creationId="{15FEB90E-074C-49F1-BBEC-2888C9B0B033}"/>
          </ac:spMkLst>
        </pc:spChg>
      </pc:sldChg>
      <pc:sldChg chg="modSp new">
        <pc:chgData name="gokulnath p" userId="1a3d6c33353cfe12" providerId="Windows Live" clId="Web-{37318968-A265-4D06-BD9D-5FD01E0EA79D}" dt="2024-04-05T09:46:19.174" v="796" actId="20577"/>
        <pc:sldMkLst>
          <pc:docMk/>
          <pc:sldMk cId="765093714" sldId="2146847056"/>
        </pc:sldMkLst>
        <pc:spChg chg="mod">
          <ac:chgData name="gokulnath p" userId="1a3d6c33353cfe12" providerId="Windows Live" clId="Web-{37318968-A265-4D06-BD9D-5FD01E0EA79D}" dt="2024-04-05T09:44:04.140" v="764" actId="14100"/>
          <ac:spMkLst>
            <pc:docMk/>
            <pc:sldMk cId="765093714" sldId="2146847056"/>
            <ac:spMk id="2" creationId="{E2FA205E-E053-9970-5E66-759563C5FB7D}"/>
          </ac:spMkLst>
        </pc:spChg>
        <pc:spChg chg="mod">
          <ac:chgData name="gokulnath p" userId="1a3d6c33353cfe12" providerId="Windows Live" clId="Web-{37318968-A265-4D06-BD9D-5FD01E0EA79D}" dt="2024-04-05T09:46:19.174" v="796" actId="20577"/>
          <ac:spMkLst>
            <pc:docMk/>
            <pc:sldMk cId="765093714" sldId="2146847056"/>
            <ac:spMk id="3" creationId="{A3022923-0A27-F309-ED4B-1C04CD81AD04}"/>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GsfT2sv_zCo?si=qS2oDx53YumU0T4k" TargetMode="External"/><Relationship Id="rId2" Type="http://schemas.openxmlformats.org/officeDocument/2006/relationships/hyperlink" Target="https://www.kaggle.com/datasets/debajyotipodder/co2-emission-by-vehicl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Vehicle emission control</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err="1">
                <a:solidFill>
                  <a:schemeClr val="accent1">
                    <a:lumMod val="75000"/>
                  </a:schemeClr>
                </a:solidFill>
                <a:latin typeface="Arial"/>
                <a:cs typeface="Arial"/>
              </a:rPr>
              <a:t>Yuvanesh.v</a:t>
            </a:r>
            <a:r>
              <a:rPr lang="en-US" sz="2000" b="1" dirty="0">
                <a:solidFill>
                  <a:schemeClr val="accent1">
                    <a:lumMod val="75000"/>
                  </a:schemeClr>
                </a:solidFill>
                <a:latin typeface="Arial"/>
                <a:cs typeface="Arial"/>
              </a:rPr>
              <a:t> -university college of </a:t>
            </a:r>
            <a:r>
              <a:rPr lang="en-US" sz="2000" b="1" dirty="0" err="1">
                <a:solidFill>
                  <a:schemeClr val="accent1">
                    <a:lumMod val="75000"/>
                  </a:schemeClr>
                </a:solidFill>
                <a:latin typeface="Arial"/>
                <a:cs typeface="Arial"/>
              </a:rPr>
              <a:t>engineering,kanchipuram</a:t>
            </a:r>
            <a:r>
              <a:rPr lang="en-US" sz="2000" b="1" dirty="0">
                <a:solidFill>
                  <a:schemeClr val="accent1">
                    <a:lumMod val="75000"/>
                  </a:schemeClr>
                </a:solidFill>
                <a:latin typeface="Arial"/>
                <a:cs typeface="Arial"/>
              </a:rPr>
              <a:t>-mechanical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15FEB90E-074C-49F1-BBEC-2888C9B0B033}"/>
              </a:ext>
            </a:extLst>
          </p:cNvPr>
          <p:cNvSpPr txBox="1"/>
          <p:nvPr/>
        </p:nvSpPr>
        <p:spPr>
          <a:xfrm>
            <a:off x="1012372" y="1709058"/>
            <a:ext cx="780505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AutoNum type="arabicPeriod"/>
            </a:pPr>
            <a:r>
              <a:rPr lang="en-US" b="1"/>
              <a:t>Integration with Smart Transportation Systems:</a:t>
            </a:r>
            <a:r>
              <a:rPr lang="en-US"/>
              <a:t> Integrate the fuel emission prediction model with smart transportation systems to provide real-time insights into vehicle emissions. This integration can help city planners, traffic management authorities, and policymakers make data-driven decisions to reduce overall emissions and improve air quality.</a:t>
            </a:r>
          </a:p>
          <a:p>
            <a:pPr marL="228600" indent="-228600">
              <a:buFont typeface=""/>
              <a:buAutoNum type="arabicPeriod"/>
            </a:pPr>
            <a:r>
              <a:rPr lang="en-US" b="1"/>
              <a:t>Predictive Maintenance:</a:t>
            </a:r>
            <a:r>
              <a:rPr lang="en-US"/>
              <a:t> Extend the model to predict vehicle emissions based on factors such as engine health, maintenance history, and driving patterns. This predictive maintenance approach can help vehicle owners and fleet managers identify potential emission issues early and take preventive actions to reduce emissions and improve fuel efficiency.</a:t>
            </a:r>
          </a:p>
          <a:p>
            <a:pPr marL="228600" indent="-228600">
              <a:buFont typeface=""/>
              <a:buAutoNum type="arabicPeriod"/>
            </a:pPr>
            <a:r>
              <a:rPr lang="en-US" b="1"/>
              <a:t>Incorporation of Environmental Factors:</a:t>
            </a:r>
            <a:r>
              <a:rPr lang="en-US"/>
              <a:t> Enhance the model by incorporating environmental factors such as weather conditions, temperature, humidity, and air quality index. By considering these factors, the model can provide more accurate predictions of vehicle emissions under different environmental conditions and help individuals and organizations make informed decisions about vehicle usage.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ea typeface="+mn-lt"/>
                <a:cs typeface="+mn-lt"/>
                <a:hlinkClick r:id="rId2"/>
              </a:rPr>
              <a:t>CO2 Emission by Vehicles (kaggle.com)</a:t>
            </a:r>
          </a:p>
          <a:p>
            <a:pPr marL="305435" indent="-305435"/>
            <a:r>
              <a:rPr lang="en-IN" sz="2400" dirty="0">
                <a:solidFill>
                  <a:srgbClr val="000000"/>
                </a:solidFill>
                <a:hlinkClick r:id="rId3"/>
              </a:rPr>
              <a:t>https://youtu.be/GsfT2sv_zCo?si=qS2oDx53YumU0T4k</a:t>
            </a:r>
            <a:endParaRPr lang="en-IN" sz="2400">
              <a:solidFill>
                <a:srgbClr val="000000"/>
              </a:solidFill>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a:t>In recent days global warming is increasing rapidly and one of the main contributor is vehicle emission</a:t>
            </a:r>
            <a:endParaRPr lang="en-IN" dirty="0"/>
          </a:p>
          <a:p>
            <a:pPr marL="305435" indent="-305435"/>
            <a:r>
              <a:rPr lang="en-IN" err="1"/>
              <a:t>Green house</a:t>
            </a:r>
            <a:r>
              <a:rPr lang="en-IN"/>
              <a:t> gas (ghg) emission contributes 7.08 percent of all global emissions.</a:t>
            </a:r>
            <a:endParaRPr lang="en-IN" dirty="0"/>
          </a:p>
          <a:p>
            <a:pPr marL="305435" indent="-305435"/>
            <a:r>
              <a:rPr lang="en-IN" dirty="0"/>
              <a:t>It ranks third amongst countries with the world's worst air quality.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a:t>By this project ,the analytics have given valuable insights on various factors,4wd cars produce more emission than 2wd.</a:t>
            </a:r>
            <a:endParaRPr lang="en-IN" dirty="0"/>
          </a:p>
          <a:p>
            <a:pPr marL="305435" indent="-305435"/>
            <a:r>
              <a:rPr lang="en-IN"/>
              <a:t>The cars that give more than 10 miles per gallon(mpg)produces more emission.</a:t>
            </a:r>
          </a:p>
          <a:p>
            <a:pPr marL="305435" indent="-305435"/>
            <a:r>
              <a:rPr lang="en-IN" dirty="0"/>
              <a:t>Vehicles that run with more cylinders produce more </a:t>
            </a:r>
            <a:r>
              <a:rPr lang="en-IN"/>
              <a:t>emission..</a:t>
            </a:r>
          </a:p>
          <a:p>
            <a:pPr marL="305435" indent="-305435"/>
            <a:r>
              <a:rPr lang="en-IN"/>
              <a:t>Commonly 4 cylinder vehicles are used by more people and more emission is contributed by 4 cylinder vehicles.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Building the proposed solution requires combination of data processing ,feature engineering ,data visualization</a:t>
            </a:r>
            <a:endParaRPr lang="en-US" sz="1800" dirty="0">
              <a:solidFill>
                <a:srgbClr val="000000"/>
              </a:solidFill>
            </a:endParaRPr>
          </a:p>
          <a:p>
            <a:pPr marL="0" indent="0">
              <a:buNone/>
            </a:pPr>
            <a:r>
              <a:rPr lang="en-IN" sz="1800" b="1" dirty="0">
                <a:solidFill>
                  <a:srgbClr val="0F0F0F"/>
                </a:solidFill>
              </a:rPr>
              <a:t>System requirements:</a:t>
            </a:r>
            <a:endParaRPr lang="en-US" sz="1800" dirty="0">
              <a:solidFill>
                <a:srgbClr val="000000"/>
              </a:solidFill>
            </a:endParaRPr>
          </a:p>
          <a:p>
            <a:pPr marL="0" indent="0">
              <a:buNone/>
            </a:pPr>
            <a:r>
              <a:rPr lang="en-IN" sz="1800" b="1" dirty="0">
                <a:solidFill>
                  <a:srgbClr val="0F0F0F"/>
                </a:solidFill>
              </a:rPr>
              <a:t>Hardware requirements:</a:t>
            </a:r>
            <a:endParaRPr lang="en-US" sz="1800" dirty="0">
              <a:solidFill>
                <a:srgbClr val="000000"/>
              </a:solidFill>
            </a:endParaRPr>
          </a:p>
          <a:p>
            <a:pPr marL="305435" indent="-305435">
              <a:buFont typeface="'Wingdings 2',Sans-Serif"/>
              <a:buChar char=""/>
            </a:pPr>
            <a:r>
              <a:rPr lang="en-IN" sz="1800" b="1" dirty="0">
                <a:solidFill>
                  <a:srgbClr val="0F0F0F"/>
                </a:solidFill>
              </a:rPr>
              <a:t>Processor (CPU)</a:t>
            </a:r>
            <a:r>
              <a:rPr lang="en-IN" sz="1800" dirty="0">
                <a:solidFill>
                  <a:srgbClr val="0F0F0F"/>
                </a:solidFill>
              </a:rPr>
              <a:t>:</a:t>
            </a:r>
            <a:endParaRPr lang="en-IN" sz="1800" dirty="0">
              <a:solidFill>
                <a:srgbClr val="000000"/>
              </a:solidFill>
            </a:endParaRPr>
          </a:p>
          <a:p>
            <a:pPr marL="629920" lvl="1" indent="-305435">
              <a:buFont typeface="'Wingdings 2',Sans-Serif"/>
              <a:buChar char=""/>
            </a:pPr>
            <a:r>
              <a:rPr lang="en-IN" sz="1800" dirty="0">
                <a:solidFill>
                  <a:srgbClr val="0F0F0F"/>
                </a:solidFill>
              </a:rPr>
              <a:t>A multi-core processor is recommended, especially for handling large datasets and complex computations.</a:t>
            </a:r>
            <a:endParaRPr lang="en-IN" sz="1800" dirty="0">
              <a:solidFill>
                <a:srgbClr val="000000"/>
              </a:solidFill>
            </a:endParaRPr>
          </a:p>
          <a:p>
            <a:pPr marL="0" indent="0">
              <a:buNone/>
            </a:pPr>
            <a:r>
              <a:rPr lang="en-US" b="1" dirty="0">
                <a:solidFill>
                  <a:srgbClr val="404040"/>
                </a:solidFill>
              </a:rPr>
              <a:t>Software requirement :</a:t>
            </a:r>
            <a:endParaRPr lang="en-US" dirty="0">
              <a:solidFill>
                <a:srgbClr val="000000"/>
              </a:solidFill>
            </a:endParaRPr>
          </a:p>
          <a:p>
            <a:pPr marL="305435" indent="-305435">
              <a:buFont typeface="'Wingdings 2',Sans-Serif"/>
              <a:buChar char=""/>
            </a:pPr>
            <a:r>
              <a:rPr lang="en-US" dirty="0">
                <a:solidFill>
                  <a:srgbClr val="404040"/>
                </a:solidFill>
              </a:rPr>
              <a:t>An </a:t>
            </a:r>
            <a:r>
              <a:rPr lang="en-US" dirty="0" err="1">
                <a:solidFill>
                  <a:srgbClr val="404040"/>
                </a:solidFill>
              </a:rPr>
              <a:t>os</a:t>
            </a:r>
            <a:r>
              <a:rPr lang="en-US" dirty="0">
                <a:solidFill>
                  <a:srgbClr val="404040"/>
                </a:solidFill>
              </a:rPr>
              <a:t> </a:t>
            </a:r>
            <a:r>
              <a:rPr lang="en-US" dirty="0" err="1">
                <a:solidFill>
                  <a:srgbClr val="404040"/>
                </a:solidFill>
              </a:rPr>
              <a:t>compatable</a:t>
            </a:r>
            <a:r>
              <a:rPr lang="en-US" dirty="0">
                <a:solidFill>
                  <a:srgbClr val="404040"/>
                </a:solidFill>
              </a:rPr>
              <a:t> with the project to run it smooth (windows ,mac ,</a:t>
            </a:r>
            <a:r>
              <a:rPr lang="en-US" dirty="0" err="1">
                <a:solidFill>
                  <a:srgbClr val="404040"/>
                </a:solidFill>
              </a:rPr>
              <a:t>linux</a:t>
            </a:r>
            <a:r>
              <a:rPr lang="en-US" dirty="0">
                <a:solidFill>
                  <a:srgbClr val="404040"/>
                </a:solidFill>
              </a:rPr>
              <a:t>)</a:t>
            </a:r>
            <a:endParaRPr lang="en-US" dirty="0">
              <a:solidFill>
                <a:srgbClr val="000000"/>
              </a:solidFill>
            </a:endParaRPr>
          </a:p>
          <a:p>
            <a:pPr marL="0" indent="0">
              <a:buNone/>
            </a:pPr>
            <a:endParaRPr lang="en-IN" sz="1800" dirty="0">
              <a:solidFill>
                <a:srgbClr val="000000"/>
              </a:solidFill>
            </a:endParaRPr>
          </a:p>
          <a:p>
            <a:pPr marL="0" indent="0">
              <a:buNone/>
            </a:pPr>
            <a:endParaRPr lang="en-IN" sz="1800" dirty="0">
              <a:solidFill>
                <a:srgbClr val="000000"/>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205E-E053-9970-5E66-759563C5FB7D}"/>
              </a:ext>
            </a:extLst>
          </p:cNvPr>
          <p:cNvSpPr>
            <a:spLocks noGrp="1"/>
          </p:cNvSpPr>
          <p:nvPr>
            <p:ph type="title"/>
          </p:nvPr>
        </p:nvSpPr>
        <p:spPr>
          <a:xfrm>
            <a:off x="581192" y="702156"/>
            <a:ext cx="11029616" cy="1205209"/>
          </a:xfrm>
        </p:spPr>
        <p:txBody>
          <a:bodyPr>
            <a:normAutofit/>
          </a:bodyPr>
          <a:lstStyle/>
          <a:p>
            <a:r>
              <a:rPr lang="en-US" sz="4400" b="1" dirty="0">
                <a:solidFill>
                  <a:schemeClr val="accent1"/>
                </a:solidFill>
                <a:latin typeface="Arial"/>
                <a:cs typeface="Arial"/>
              </a:rPr>
              <a:t>SYSTEM  APPROACH</a:t>
            </a:r>
            <a:endParaRPr lang="en-US" sz="4400" dirty="0">
              <a:solidFill>
                <a:srgbClr val="000000"/>
              </a:solidFill>
              <a:latin typeface="Arial"/>
              <a:cs typeface="Arial"/>
            </a:endParaRPr>
          </a:p>
          <a:p>
            <a:endParaRPr lang="en-US" sz="3600" b="1" dirty="0">
              <a:solidFill>
                <a:schemeClr val="accent1"/>
              </a:solidFill>
              <a:latin typeface="Arial"/>
              <a:cs typeface="Arial"/>
            </a:endParaRPr>
          </a:p>
        </p:txBody>
      </p:sp>
      <p:sp>
        <p:nvSpPr>
          <p:cNvPr id="3" name="Content Placeholder 2">
            <a:extLst>
              <a:ext uri="{FF2B5EF4-FFF2-40B4-BE49-F238E27FC236}">
                <a16:creationId xmlns:a16="http://schemas.microsoft.com/office/drawing/2014/main" id="{A3022923-0A27-F309-ED4B-1C04CD81AD04}"/>
              </a:ext>
            </a:extLst>
          </p:cNvPr>
          <p:cNvSpPr>
            <a:spLocks noGrp="1"/>
          </p:cNvSpPr>
          <p:nvPr>
            <p:ph idx="1"/>
          </p:nvPr>
        </p:nvSpPr>
        <p:spPr/>
        <p:txBody>
          <a:bodyPr/>
          <a:lstStyle/>
          <a:p>
            <a:pPr marL="305435" indent="-305435"/>
            <a:r>
              <a:rPr lang="en-US" b="1" dirty="0"/>
              <a:t>Library requirement:</a:t>
            </a:r>
            <a:endParaRPr lang="en-US" dirty="0">
              <a:solidFill>
                <a:srgbClr val="000000"/>
              </a:solidFill>
            </a:endParaRPr>
          </a:p>
          <a:p>
            <a:pPr marL="342900" indent="-342900"/>
            <a:r>
              <a:rPr lang="en-US" b="1" dirty="0"/>
              <a:t>Data processing and analysis:</a:t>
            </a:r>
            <a:endParaRPr lang="en-US" dirty="0">
              <a:solidFill>
                <a:srgbClr val="000000"/>
              </a:solidFill>
            </a:endParaRPr>
          </a:p>
          <a:p>
            <a:pPr marL="305435" indent="-305435"/>
            <a:r>
              <a:rPr lang="en-US" b="1" dirty="0"/>
              <a:t>             </a:t>
            </a:r>
            <a:r>
              <a:rPr lang="en-US" dirty="0"/>
              <a:t>Pandas , </a:t>
            </a:r>
            <a:r>
              <a:rPr lang="en-US" dirty="0" err="1">
                <a:latin typeface="Consolas"/>
              </a:rPr>
              <a:t>plotly</a:t>
            </a:r>
            <a:endParaRPr lang="en-US" dirty="0" err="1">
              <a:solidFill>
                <a:srgbClr val="000000"/>
              </a:solidFill>
            </a:endParaRPr>
          </a:p>
          <a:p>
            <a:pPr marL="305435" indent="-305435"/>
            <a:r>
              <a:rPr lang="en-US" b="1" dirty="0"/>
              <a:t>Data visualization: </a:t>
            </a:r>
            <a:endParaRPr lang="en-US" dirty="0">
              <a:solidFill>
                <a:srgbClr val="000000"/>
              </a:solidFill>
            </a:endParaRPr>
          </a:p>
          <a:p>
            <a:pPr marL="305435" indent="-305435"/>
            <a:r>
              <a:rPr lang="en-US" dirty="0"/>
              <a:t>       </a:t>
            </a:r>
            <a:r>
              <a:rPr lang="en-US" dirty="0" err="1">
                <a:latin typeface="Consolas"/>
              </a:rPr>
              <a:t>plotly.graph_objects</a:t>
            </a:r>
            <a:endParaRPr lang="en-US" sz="1400" dirty="0" err="1">
              <a:solidFill>
                <a:srgbClr val="000000"/>
              </a:solidFill>
              <a:latin typeface="Arial"/>
              <a:cs typeface="Arial"/>
            </a:endParaRPr>
          </a:p>
          <a:p>
            <a:pPr marL="305435" indent="-305435"/>
            <a:endParaRPr lang="en-US" dirty="0">
              <a:solidFill>
                <a:srgbClr val="404040"/>
              </a:solidFill>
              <a:latin typeface="Franklin Gothic Book"/>
              <a:cs typeface="Arial"/>
            </a:endParaRPr>
          </a:p>
          <a:p>
            <a:pPr marL="305435" indent="-305435"/>
            <a:endParaRPr lang="en-US" dirty="0">
              <a:solidFill>
                <a:srgbClr val="404040"/>
              </a:solidFill>
              <a:latin typeface="Franklin Gothic Book"/>
              <a:cs typeface="Arial"/>
            </a:endParaRPr>
          </a:p>
          <a:p>
            <a:pPr marL="305435" indent="-305435"/>
            <a:endParaRPr lang="en-US" dirty="0">
              <a:solidFill>
                <a:srgbClr val="404040"/>
              </a:solidFill>
            </a:endParaRPr>
          </a:p>
          <a:p>
            <a:pPr marL="305435" indent="-305435"/>
            <a:endParaRPr lang="en-US" dirty="0">
              <a:solidFill>
                <a:srgbClr val="000000"/>
              </a:solidFill>
            </a:endParaRPr>
          </a:p>
          <a:p>
            <a:pPr marL="305435" indent="-305435"/>
            <a:endParaRPr lang="en-US" dirty="0">
              <a:solidFill>
                <a:srgbClr val="000000"/>
              </a:solidFill>
            </a:endParaRPr>
          </a:p>
          <a:p>
            <a:pPr marL="305435" indent="-305435"/>
            <a:endParaRPr lang="en-US" dirty="0">
              <a:solidFill>
                <a:srgbClr val="000000"/>
              </a:solidFill>
            </a:endParaRPr>
          </a:p>
          <a:p>
            <a:pPr marL="305435" indent="-305435"/>
            <a:endParaRPr lang="en-US" dirty="0"/>
          </a:p>
        </p:txBody>
      </p:sp>
    </p:spTree>
    <p:extLst>
      <p:ext uri="{BB962C8B-B14F-4D97-AF65-F5344CB8AC3E}">
        <p14:creationId xmlns:p14="http://schemas.microsoft.com/office/powerpoint/2010/main" val="76509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b="1" dirty="0">
                <a:ea typeface="+mn-lt"/>
                <a:cs typeface="+mn-lt"/>
              </a:rPr>
              <a:t>Data Collection:</a:t>
            </a:r>
            <a:r>
              <a:rPr lang="en-IN" dirty="0">
                <a:ea typeface="+mn-lt"/>
                <a:cs typeface="+mn-lt"/>
              </a:rPr>
              <a:t> Gather data related to vehicle fuel economy and emissions. This data may include information such as vehicle make, model, year, engine displacement, fuel type, CO2 emissions, and fuel economy ratings.</a:t>
            </a:r>
            <a:endParaRPr lang="en-IN" dirty="0"/>
          </a:p>
          <a:p>
            <a:pPr marL="305435" indent="-305435"/>
            <a:r>
              <a:rPr lang="en-IN" b="1">
                <a:ea typeface="+mn-lt"/>
                <a:cs typeface="+mn-lt"/>
              </a:rPr>
              <a:t>Data Preprocessing:</a:t>
            </a:r>
            <a:r>
              <a:rPr lang="en-IN">
                <a:ea typeface="+mn-lt"/>
                <a:cs typeface="+mn-lt"/>
              </a:rPr>
              <a:t> Perform data preprocessing tasks such as handling missing values, data cleaning, and feature engineering. Convert categorical variables into numerical representations if needed.</a:t>
            </a:r>
            <a:endParaRPr lang="en-IN"/>
          </a:p>
          <a:p>
            <a:pPr marL="305435" indent="-305435"/>
            <a:r>
              <a:rPr lang="en-IN" b="1">
                <a:ea typeface="+mn-lt"/>
                <a:cs typeface="+mn-lt"/>
              </a:rPr>
              <a:t>Exploratory Data Analysis (EDA):</a:t>
            </a:r>
            <a:r>
              <a:rPr lang="en-IN">
                <a:ea typeface="+mn-lt"/>
                <a:cs typeface="+mn-lt"/>
              </a:rPr>
              <a:t> Conduct EDA to understand the distribution of variables, identify patterns, correlations, and outliers in the data. Visualize the data using plots such as histograms, scatter plots, and box plots.</a:t>
            </a:r>
            <a:endParaRPr lang="en-IN"/>
          </a:p>
          <a:p>
            <a:pPr marL="305435" indent="-305435"/>
            <a:r>
              <a:rPr lang="en-IN" b="1" dirty="0">
                <a:ea typeface="+mn-lt"/>
                <a:cs typeface="+mn-lt"/>
              </a:rPr>
              <a:t>Feature Selection:</a:t>
            </a:r>
            <a:r>
              <a:rPr lang="en-IN" dirty="0">
                <a:ea typeface="+mn-lt"/>
                <a:cs typeface="+mn-lt"/>
              </a:rPr>
              <a:t> Select relevant features that contribute significantly to predicting fuel economy and emissions. Use techniques such as correlation analysis, feature importance, or domain knowledge to identify important features.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descr="A graph of red and yellow bars&#10;&#10;Description automatically generated">
            <a:extLst>
              <a:ext uri="{FF2B5EF4-FFF2-40B4-BE49-F238E27FC236}">
                <a16:creationId xmlns:a16="http://schemas.microsoft.com/office/drawing/2014/main" id="{BBCC7C17-9037-B940-2ECA-B059BD41AAE4}"/>
              </a:ext>
            </a:extLst>
          </p:cNvPr>
          <p:cNvPicPr>
            <a:picLocks noChangeAspect="1"/>
          </p:cNvPicPr>
          <p:nvPr/>
        </p:nvPicPr>
        <p:blipFill>
          <a:blip r:embed="rId2"/>
          <a:stretch>
            <a:fillRect/>
          </a:stretch>
        </p:blipFill>
        <p:spPr>
          <a:xfrm>
            <a:off x="8518071" y="5061063"/>
            <a:ext cx="3646715" cy="1806641"/>
          </a:xfrm>
          <a:prstGeom prst="rect">
            <a:avLst/>
          </a:prstGeom>
        </p:spPr>
      </p:pic>
      <p:pic>
        <p:nvPicPr>
          <p:cNvPr id="8" name="Picture 7" descr="A green and white bar chart&#10;&#10;Description automatically generated">
            <a:extLst>
              <a:ext uri="{FF2B5EF4-FFF2-40B4-BE49-F238E27FC236}">
                <a16:creationId xmlns:a16="http://schemas.microsoft.com/office/drawing/2014/main" id="{3E366842-9E1D-B0E4-9FF6-5E38F543EE24}"/>
              </a:ext>
            </a:extLst>
          </p:cNvPr>
          <p:cNvPicPr>
            <a:picLocks noChangeAspect="1"/>
          </p:cNvPicPr>
          <p:nvPr/>
        </p:nvPicPr>
        <p:blipFill>
          <a:blip r:embed="rId3"/>
          <a:stretch>
            <a:fillRect/>
          </a:stretch>
        </p:blipFill>
        <p:spPr>
          <a:xfrm>
            <a:off x="4419599" y="4543992"/>
            <a:ext cx="4223658" cy="2165869"/>
          </a:xfrm>
          <a:prstGeom prst="rect">
            <a:avLst/>
          </a:prstGeom>
        </p:spPr>
      </p:pic>
      <p:pic>
        <p:nvPicPr>
          <p:cNvPr id="11" name="Picture 10" descr="A graph with yellow and blue lines&#10;&#10;Description automatically generated">
            <a:extLst>
              <a:ext uri="{FF2B5EF4-FFF2-40B4-BE49-F238E27FC236}">
                <a16:creationId xmlns:a16="http://schemas.microsoft.com/office/drawing/2014/main" id="{1C99BB7E-7832-C751-D7CD-E3490AA630C3}"/>
              </a:ext>
            </a:extLst>
          </p:cNvPr>
          <p:cNvPicPr>
            <a:picLocks noChangeAspect="1"/>
          </p:cNvPicPr>
          <p:nvPr/>
        </p:nvPicPr>
        <p:blipFill rotWithShape="1">
          <a:blip r:embed="rId4"/>
          <a:srcRect l="-12916" t="8048" r="34298" b="89"/>
          <a:stretch/>
        </p:blipFill>
        <p:spPr>
          <a:xfrm>
            <a:off x="17382" y="4718338"/>
            <a:ext cx="3431815" cy="1989628"/>
          </a:xfrm>
          <a:prstGeom prst="rect">
            <a:avLst/>
          </a:prstGeom>
        </p:spPr>
      </p:pic>
      <p:pic>
        <p:nvPicPr>
          <p:cNvPr id="13" name="Picture 12" descr="A graph of a graph showing the amount of co2&#10;&#10;Description automatically generated">
            <a:extLst>
              <a:ext uri="{FF2B5EF4-FFF2-40B4-BE49-F238E27FC236}">
                <a16:creationId xmlns:a16="http://schemas.microsoft.com/office/drawing/2014/main" id="{65C3496B-C42B-5BEA-C5B1-4A6436ECA382}"/>
              </a:ext>
            </a:extLst>
          </p:cNvPr>
          <p:cNvPicPr>
            <a:picLocks noChangeAspect="1"/>
          </p:cNvPicPr>
          <p:nvPr/>
        </p:nvPicPr>
        <p:blipFill>
          <a:blip r:embed="rId5"/>
          <a:stretch>
            <a:fillRect/>
          </a:stretch>
        </p:blipFill>
        <p:spPr>
          <a:xfrm>
            <a:off x="3445328" y="2709749"/>
            <a:ext cx="3897086" cy="1839298"/>
          </a:xfrm>
          <a:prstGeom prst="rect">
            <a:avLst/>
          </a:prstGeom>
        </p:spPr>
      </p:pic>
      <p:pic>
        <p:nvPicPr>
          <p:cNvPr id="14" name="Picture 13">
            <a:extLst>
              <a:ext uri="{FF2B5EF4-FFF2-40B4-BE49-F238E27FC236}">
                <a16:creationId xmlns:a16="http://schemas.microsoft.com/office/drawing/2014/main" id="{8D978976-DF91-87DD-4229-B92022574336}"/>
              </a:ext>
            </a:extLst>
          </p:cNvPr>
          <p:cNvPicPr>
            <a:picLocks noChangeAspect="1"/>
          </p:cNvPicPr>
          <p:nvPr/>
        </p:nvPicPr>
        <p:blipFill>
          <a:blip r:embed="rId6"/>
          <a:stretch>
            <a:fillRect/>
          </a:stretch>
        </p:blipFill>
        <p:spPr>
          <a:xfrm>
            <a:off x="7151913" y="2900249"/>
            <a:ext cx="3603172" cy="1784869"/>
          </a:xfrm>
          <a:prstGeom prst="rect">
            <a:avLst/>
          </a:prstGeom>
        </p:spPr>
      </p:pic>
      <p:pic>
        <p:nvPicPr>
          <p:cNvPr id="15" name="Picture 14">
            <a:extLst>
              <a:ext uri="{FF2B5EF4-FFF2-40B4-BE49-F238E27FC236}">
                <a16:creationId xmlns:a16="http://schemas.microsoft.com/office/drawing/2014/main" id="{0A912B8E-C5F3-D7B3-8D1F-BCA6B024EF74}"/>
              </a:ext>
            </a:extLst>
          </p:cNvPr>
          <p:cNvPicPr>
            <a:picLocks noChangeAspect="1"/>
          </p:cNvPicPr>
          <p:nvPr/>
        </p:nvPicPr>
        <p:blipFill>
          <a:blip r:embed="rId6"/>
          <a:stretch>
            <a:fillRect/>
          </a:stretch>
        </p:blipFill>
        <p:spPr>
          <a:xfrm>
            <a:off x="8126185" y="1087778"/>
            <a:ext cx="3614058" cy="1806641"/>
          </a:xfrm>
          <a:prstGeom prst="rect">
            <a:avLst/>
          </a:prstGeom>
        </p:spPr>
      </p:pic>
      <p:pic>
        <p:nvPicPr>
          <p:cNvPr id="16" name="Picture 15">
            <a:extLst>
              <a:ext uri="{FF2B5EF4-FFF2-40B4-BE49-F238E27FC236}">
                <a16:creationId xmlns:a16="http://schemas.microsoft.com/office/drawing/2014/main" id="{B9B0E84B-9C67-6F27-7B06-4133CC4CDBF4}"/>
              </a:ext>
            </a:extLst>
          </p:cNvPr>
          <p:cNvPicPr>
            <a:picLocks noChangeAspect="1"/>
          </p:cNvPicPr>
          <p:nvPr/>
        </p:nvPicPr>
        <p:blipFill>
          <a:blip r:embed="rId7"/>
          <a:stretch>
            <a:fillRect/>
          </a:stretch>
        </p:blipFill>
        <p:spPr>
          <a:xfrm>
            <a:off x="4691742" y="1180306"/>
            <a:ext cx="3439886" cy="1784869"/>
          </a:xfrm>
          <a:prstGeom prst="rect">
            <a:avLst/>
          </a:prstGeom>
        </p:spPr>
      </p:pic>
      <p:pic>
        <p:nvPicPr>
          <p:cNvPr id="17" name="Picture 16" descr="A graph showing the number of cylinders&#10;&#10;Description automatically generated">
            <a:extLst>
              <a:ext uri="{FF2B5EF4-FFF2-40B4-BE49-F238E27FC236}">
                <a16:creationId xmlns:a16="http://schemas.microsoft.com/office/drawing/2014/main" id="{762E21D5-7E12-9CFE-AE68-4B50FC97C4BF}"/>
              </a:ext>
            </a:extLst>
          </p:cNvPr>
          <p:cNvPicPr>
            <a:picLocks noChangeAspect="1"/>
          </p:cNvPicPr>
          <p:nvPr/>
        </p:nvPicPr>
        <p:blipFill>
          <a:blip r:embed="rId8"/>
          <a:stretch>
            <a:fillRect/>
          </a:stretch>
        </p:blipFill>
        <p:spPr>
          <a:xfrm>
            <a:off x="974271" y="1174863"/>
            <a:ext cx="3439886" cy="1792565"/>
          </a:xfrm>
          <a:prstGeom prst="rect">
            <a:avLst/>
          </a:prstGeom>
        </p:spPr>
      </p:pic>
      <p:sp>
        <p:nvSpPr>
          <p:cNvPr id="19" name="Content Placeholder 18">
            <a:extLst>
              <a:ext uri="{FF2B5EF4-FFF2-40B4-BE49-F238E27FC236}">
                <a16:creationId xmlns:a16="http://schemas.microsoft.com/office/drawing/2014/main" id="{2E2DC619-427D-35C4-48D8-3FB6DB984D11}"/>
              </a:ext>
            </a:extLst>
          </p:cNvPr>
          <p:cNvSpPr>
            <a:spLocks noGrp="1"/>
          </p:cNvSpPr>
          <p:nvPr>
            <p:ph idx="1"/>
          </p:nvPr>
        </p:nvSpPr>
        <p:spPr>
          <a:xfrm>
            <a:off x="581192" y="1247598"/>
            <a:ext cx="11029615" cy="5631266"/>
          </a:xfrm>
        </p:spPr>
        <p:txBody>
          <a:bodyPr/>
          <a:lstStyle/>
          <a:p>
            <a:endParaRPr lang="en-US"/>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t>Developing a new prototype and obtaining a new solution through the gathered report of vehicle emissions of different vehicle</a:t>
            </a:r>
          </a:p>
          <a:p>
            <a:pPr marL="305435" indent="-305435"/>
            <a:r>
              <a:rPr lang="en-IN" sz="2000" dirty="0"/>
              <a:t>The submitted reports and analysis concludes to control emission effectively by adopting suitable methods.</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Vehicle emission control</vt:lpstr>
      <vt:lpstr>OUTLINE</vt:lpstr>
      <vt:lpstr>Problem Statement</vt:lpstr>
      <vt:lpstr>Proposed Solution</vt:lpstr>
      <vt:lpstr>System  Approach</vt:lpstr>
      <vt:lpstr>SYSTEM  APPROACH </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Vignesh Muthuvelan</cp:lastModifiedBy>
  <cp:revision>223</cp:revision>
  <dcterms:created xsi:type="dcterms:W3CDTF">2021-05-26T16:50:10Z</dcterms:created>
  <dcterms:modified xsi:type="dcterms:W3CDTF">2024-04-05T10:01:29Z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