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20726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a:t>
            </a:r>
            <a:r>
              <a:rPr b="1" dirty="0" sz="2400" lang="en-US" smtClean="0"/>
              <a:t> </a:t>
            </a:r>
            <a:r>
              <a:rPr b="1" dirty="0" sz="2400" lang="en-US" smtClean="0"/>
              <a:t>A</a:t>
            </a:r>
            <a:r>
              <a:rPr b="1" dirty="0" sz="2400" lang="en-US" smtClean="0"/>
              <a:t>S</a:t>
            </a:r>
            <a:r>
              <a:rPr b="1" dirty="0" sz="2400" lang="en-US" smtClean="0"/>
              <a:t>H</a:t>
            </a:r>
            <a:r>
              <a:rPr b="1" dirty="0" sz="2400" lang="en-US" smtClean="0"/>
              <a:t>A</a:t>
            </a:r>
            <a:r>
              <a:rPr b="1" dirty="0" sz="2400" lang="en-US" smtClean="0"/>
              <a:t> </a:t>
            </a:r>
            <a:r>
              <a:rPr b="1" dirty="0" sz="2400" lang="en-US" smtClean="0"/>
              <a:t>Y</a:t>
            </a:r>
            <a:r>
              <a:rPr b="1" dirty="0" sz="2400" lang="en-US" smtClean="0"/>
              <a:t>U</a:t>
            </a:r>
            <a:r>
              <a:rPr b="1" dirty="0" sz="2400" lang="en-US" smtClean="0"/>
              <a:t>V</a:t>
            </a:r>
            <a:r>
              <a:rPr b="1" dirty="0" sz="2400" lang="en-US" smtClean="0"/>
              <a:t>A</a:t>
            </a:r>
            <a:r>
              <a:rPr b="1" dirty="0" sz="2400" lang="en-US" smtClean="0"/>
              <a:t>N</a:t>
            </a:r>
            <a:r>
              <a:rPr b="1" dirty="0" sz="2400" lang="en-US" smtClean="0"/>
              <a:t>J</a:t>
            </a:r>
            <a:r>
              <a:rPr b="1" dirty="0" sz="2400" lang="en-US" smtClean="0"/>
              <a:t>ALEE</a:t>
            </a:r>
            <a:r>
              <a:rPr b="1" dirty="0" sz="2400" lang="en-US" smtClean="0"/>
              <a:t>.</a:t>
            </a:r>
            <a:r>
              <a:rPr b="1" dirty="0" sz="2400" lang="en-US" smtClean="0"/>
              <a:t>Y</a:t>
            </a:r>
            <a:endParaRPr b="1" dirty="0" sz="2400" lang="en-US"/>
          </a:p>
          <a:p>
            <a:r>
              <a:rPr b="1" dirty="0" sz="2400" lang="en-US"/>
              <a:t>REGISTER NO</a:t>
            </a:r>
            <a:r>
              <a:rPr b="1" dirty="0" sz="2400" lang="en-US" smtClean="0"/>
              <a:t>: </a:t>
            </a:r>
            <a:r>
              <a:rPr b="1" dirty="0" sz="2400" lang="en-US" smtClean="0"/>
              <a:t>3</a:t>
            </a:r>
            <a:r>
              <a:rPr b="1" dirty="0" sz="2400" lang="en-US" smtClean="0"/>
              <a:t>1</a:t>
            </a:r>
            <a:r>
              <a:rPr b="1" dirty="0" sz="2400" lang="en-US" smtClean="0"/>
              <a:t>2</a:t>
            </a:r>
            <a:r>
              <a:rPr b="1" dirty="0" sz="2400" lang="en-US" smtClean="0"/>
              <a:t>2</a:t>
            </a:r>
            <a:r>
              <a:rPr b="1" dirty="0" sz="2400" lang="en-US" smtClean="0"/>
              <a:t>1</a:t>
            </a:r>
            <a:r>
              <a:rPr b="1" dirty="0" sz="2400" lang="en-US" smtClean="0"/>
              <a:t>2</a:t>
            </a:r>
            <a:r>
              <a:rPr b="1" dirty="0" sz="2400" lang="en-US" smtClean="0"/>
              <a:t>5</a:t>
            </a:r>
            <a:r>
              <a:rPr b="1" dirty="0" sz="2400" lang="en-US" smtClean="0"/>
              <a:t>5</a:t>
            </a:r>
            <a:r>
              <a:rPr b="1" dirty="0" sz="2400" lang="en-US" smtClean="0"/>
              <a:t>2</a:t>
            </a:r>
            <a:endParaRPr altLang="en-US" lang="zh-CN"/>
          </a:p>
          <a:p>
            <a:r>
              <a:rPr b="1" dirty="0" sz="2400" lang="en-US" smtClean="0"/>
              <a:t>USER ID: asunm</a:t>
            </a:r>
            <a:r>
              <a:rPr b="1" dirty="0" sz="2400" lang="en-US" smtClean="0"/>
              <a:t> </a:t>
            </a:r>
            <a:r>
              <a:rPr b="1" dirty="0" sz="2400" lang="en-US" smtClean="0"/>
              <a:t>1</a:t>
            </a:r>
            <a:r>
              <a:rPr b="1" dirty="0" sz="2400" lang="en-US" smtClean="0"/>
              <a:t>4</a:t>
            </a:r>
            <a:r>
              <a:rPr b="1" dirty="0" sz="2400" lang="en-US" smtClean="0"/>
              <a:t>4</a:t>
            </a:r>
            <a:r>
              <a:rPr b="1" dirty="0" sz="2400" lang="en-US" smtClean="0"/>
              <a:t>1</a:t>
            </a:r>
            <a:r>
              <a:rPr b="1" dirty="0" sz="2400" lang="en-US" smtClean="0"/>
              <a:t>3</a:t>
            </a:r>
            <a:r>
              <a:rPr b="1" dirty="0" sz="2400" lang="en-US" smtClean="0"/>
              <a:t>1</a:t>
            </a:r>
            <a:r>
              <a:rPr b="1" dirty="0" sz="2400" lang="en-US" smtClean="0"/>
              <a:t>2</a:t>
            </a:r>
            <a:r>
              <a:rPr b="1" dirty="0" sz="2400" lang="en-US" smtClean="0"/>
              <a:t>2</a:t>
            </a:r>
            <a:r>
              <a:rPr b="1" dirty="0" sz="2400" lang="en-US" smtClean="0"/>
              <a:t>1</a:t>
            </a:r>
            <a:r>
              <a:rPr b="1" dirty="0" sz="2400" lang="en-US" smtClean="0"/>
              <a:t>2</a:t>
            </a:r>
            <a:r>
              <a:rPr b="1" dirty="0" sz="2400" lang="en-US" smtClean="0"/>
              <a:t>5</a:t>
            </a:r>
            <a:r>
              <a:rPr b="1" dirty="0" sz="2400" lang="en-US" smtClean="0"/>
              <a:t>5</a:t>
            </a:r>
            <a:r>
              <a:rPr b="1" dirty="0" sz="2400" lang="en-US" smtClean="0"/>
              <a:t>2</a:t>
            </a:r>
            <a:endParaRPr b="1" dirty="0" sz="2400" lang="en-US"/>
          </a:p>
          <a:p>
            <a:r>
              <a:rPr b="1" dirty="0" sz="2400" lang="en-US" smtClean="0"/>
              <a:t>DEPARTMENT: </a:t>
            </a:r>
            <a:r>
              <a:rPr b="1" dirty="0" sz="2400" lang="en-US" smtClean="0"/>
              <a:t>B</a:t>
            </a:r>
            <a:r>
              <a:rPr b="1" dirty="0" sz="2400" lang="en-US" smtClean="0"/>
              <a:t>.</a:t>
            </a:r>
            <a:r>
              <a:rPr b="1" dirty="0" sz="2400" lang="en-US" smtClean="0"/>
              <a:t>C</a:t>
            </a:r>
            <a:r>
              <a:rPr b="1" dirty="0" sz="2400" lang="en-US" smtClean="0"/>
              <a:t>O</a:t>
            </a:r>
            <a:r>
              <a:rPr b="1" dirty="0" sz="2400" lang="en-US" smtClean="0"/>
              <a:t>M</a:t>
            </a:r>
            <a:r>
              <a:rPr b="1" dirty="0" sz="2400" lang="en-US" smtClean="0"/>
              <a:t> </a:t>
            </a:r>
            <a:r>
              <a:rPr b="1" dirty="0" sz="2400" lang="en-US" smtClean="0"/>
              <a:t>(</a:t>
            </a:r>
            <a:r>
              <a:rPr b="1" dirty="0" sz="2400" lang="en-US" smtClean="0"/>
              <a:t> </a:t>
            </a:r>
            <a:r>
              <a:rPr b="1" dirty="0" sz="2400" lang="en-US" smtClean="0"/>
              <a:t>M</a:t>
            </a:r>
            <a:r>
              <a:rPr b="1" dirty="0" sz="2400" lang="en-US" smtClean="0"/>
              <a:t>A</a:t>
            </a:r>
            <a:r>
              <a:rPr b="1" dirty="0" sz="2400" lang="en-US" smtClean="0"/>
              <a:t>R</a:t>
            </a:r>
            <a:r>
              <a:rPr b="1" dirty="0" sz="2400" lang="en-US" smtClean="0"/>
              <a:t>K</a:t>
            </a:r>
            <a:r>
              <a:rPr b="1" dirty="0" sz="2400" lang="en-US" smtClean="0"/>
              <a:t>E</a:t>
            </a:r>
            <a:r>
              <a:rPr b="1" dirty="0" sz="2400" lang="en-US" smtClean="0"/>
              <a:t>T</a:t>
            </a:r>
            <a:r>
              <a:rPr b="1" dirty="0" sz="2400" lang="en-US" smtClean="0"/>
              <a:t>I</a:t>
            </a:r>
            <a:r>
              <a:rPr b="1" dirty="0" sz="2400" lang="en-US" smtClean="0"/>
              <a:t>N</a:t>
            </a:r>
            <a:r>
              <a:rPr b="1" dirty="0" sz="2400" lang="en-US" smtClean="0"/>
              <a:t>G</a:t>
            </a:r>
            <a:r>
              <a:rPr b="1" dirty="0" sz="2400" lang="en-US" smtClean="0"/>
              <a:t> </a:t>
            </a:r>
            <a:r>
              <a:rPr b="1" dirty="0" sz="2400" lang="en-US" smtClean="0"/>
              <a:t>M</a:t>
            </a:r>
            <a:r>
              <a:rPr b="1" dirty="0" sz="2400" lang="en-US" smtClean="0"/>
              <a:t>A</a:t>
            </a:r>
            <a:r>
              <a:rPr b="1" dirty="0" sz="2400" lang="en-US" smtClean="0"/>
              <a:t>N</a:t>
            </a:r>
            <a:r>
              <a:rPr b="1" dirty="0" sz="2400" lang="en-US" smtClean="0"/>
              <a:t>A</a:t>
            </a:r>
            <a:r>
              <a:rPr b="1" dirty="0" sz="2400" lang="en-US" smtClean="0"/>
              <a:t>GEMENT</a:t>
            </a:r>
            <a:r>
              <a:rPr b="1" dirty="0" sz="2400" lang="en-US" smtClean="0"/>
              <a:t> </a:t>
            </a:r>
            <a:r>
              <a:rPr b="1" dirty="0" sz="2400" lang="en-US" smtClean="0"/>
              <a:t>)</a:t>
            </a:r>
            <a:endParaRPr b="1" dirty="0" sz="2400" lang="en-US"/>
          </a:p>
          <a:p>
            <a:r>
              <a:rPr b="1" dirty="0" sz="2400" lang="en-US" smtClean="0"/>
              <a:t>COLLEGE: </a:t>
            </a:r>
            <a:r>
              <a:rPr b="1" dirty="0" sz="2400" lang="en-US" smtClean="0"/>
              <a:t>S</a:t>
            </a:r>
            <a:r>
              <a:rPr b="1" dirty="0" sz="2400" lang="en-US" smtClean="0"/>
              <a:t>R</a:t>
            </a:r>
            <a:r>
              <a:rPr b="1" dirty="0" sz="2400" lang="en-US" smtClean="0"/>
              <a:t>E</a:t>
            </a:r>
            <a:r>
              <a:rPr b="1" dirty="0" sz="2400" lang="en-US" smtClean="0"/>
              <a:t>E</a:t>
            </a:r>
            <a:r>
              <a:rPr b="1" dirty="0" sz="2400" lang="en-US" smtClean="0"/>
              <a:t> </a:t>
            </a:r>
            <a:r>
              <a:rPr b="1" dirty="0" sz="2400" lang="en-US" smtClean="0"/>
              <a:t>M</a:t>
            </a:r>
            <a:r>
              <a:rPr b="1" dirty="0" sz="2400" lang="en-US" smtClean="0"/>
              <a:t>U</a:t>
            </a:r>
            <a:r>
              <a:rPr b="1" dirty="0" sz="2400" lang="en-US" smtClean="0"/>
              <a:t>T</a:t>
            </a:r>
            <a:r>
              <a:rPr b="1" dirty="0" sz="2400" lang="en-US" smtClean="0"/>
              <a:t>H</a:t>
            </a:r>
            <a:r>
              <a:rPr b="1" dirty="0" sz="2400" lang="en-US" smtClean="0"/>
              <a:t>U</a:t>
            </a:r>
            <a:r>
              <a:rPr b="1" dirty="0" sz="2400" lang="en-US" smtClean="0"/>
              <a:t>K</a:t>
            </a:r>
            <a:r>
              <a:rPr b="1" dirty="0" sz="2400" lang="en-US" smtClean="0"/>
              <a:t>U</a:t>
            </a:r>
            <a:r>
              <a:rPr b="1" dirty="0" sz="2400" lang="en-US" smtClean="0"/>
              <a:t>M</a:t>
            </a:r>
            <a:r>
              <a:rPr b="1" dirty="0" sz="2400" lang="en-US" smtClean="0"/>
              <a:t>A</a:t>
            </a:r>
            <a:r>
              <a:rPr b="1" dirty="0" sz="2400" lang="en-US" smtClean="0"/>
              <a:t>R</a:t>
            </a:r>
            <a:r>
              <a:rPr b="1" dirty="0" sz="2400" lang="en-US" smtClean="0"/>
              <a:t>A</a:t>
            </a:r>
            <a:r>
              <a:rPr b="1" dirty="0" sz="2400" lang="en-US" smtClean="0"/>
              <a:t>S</a:t>
            </a:r>
            <a:r>
              <a:rPr b="1" dirty="0" sz="2400" lang="en-US" smtClean="0"/>
              <a:t>W</a:t>
            </a:r>
            <a:r>
              <a:rPr b="1" dirty="0" sz="2400" lang="en-US" smtClean="0"/>
              <a:t>A</a:t>
            </a:r>
            <a:r>
              <a:rPr b="1" dirty="0" sz="2400" lang="en-US" smtClean="0"/>
              <a:t>M</a:t>
            </a:r>
            <a:r>
              <a:rPr b="1" dirty="0" sz="2400" lang="en-US" smtClean="0"/>
              <a:t>Y</a:t>
            </a:r>
            <a:r>
              <a:rPr b="1" dirty="0" sz="2400" lang="en-US" smtClean="0"/>
              <a:t> </a:t>
            </a:r>
            <a:r>
              <a:rPr b="1" dirty="0" sz="2400" lang="en-US" smtClean="0"/>
              <a:t>C</a:t>
            </a:r>
            <a:r>
              <a:rPr b="1" dirty="0" sz="2400" lang="en-US" smtClean="0"/>
              <a:t>O</a:t>
            </a:r>
            <a:r>
              <a:rPr b="1" dirty="0" sz="2400" lang="en-US" smtClean="0"/>
              <a:t>L</a:t>
            </a:r>
            <a:r>
              <a:rPr b="1" dirty="0" sz="2400" lang="en-US" smtClean="0"/>
              <a:t>L</a:t>
            </a:r>
            <a:r>
              <a:rPr b="1" dirty="0" sz="2400" lang="en-US" smtClean="0"/>
              <a:t>E</a:t>
            </a:r>
            <a:r>
              <a:rPr b="1" dirty="0" sz="2400" lang="en-US" smtClean="0"/>
              <a:t>GE </a:t>
            </a:r>
            <a:endParaRPr b="1" dirty="0" sz="2400" lang="en-US"/>
          </a:p>
        </p:txBody>
      </p:sp>
      <p:sp>
        <p:nvSpPr>
          <p:cNvPr id="1048593" name="TextBox 7"/>
          <p:cNvSpPr txBox="1"/>
          <p:nvPr/>
        </p:nvSpPr>
        <p:spPr>
          <a:xfrm>
            <a:off x="2527419" y="1308846"/>
            <a:ext cx="7724776" cy="13106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631763"/>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785652"/>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677656"/>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01040"/>
          </a:xfrm>
          <a:prstGeom prst="rect"/>
          <a:noFill/>
        </p:spPr>
        <p:txBody>
          <a:bodyPr rtlCol="0" wrap="square">
            <a:spAutoFit/>
          </a:bodyPr>
          <a:p>
            <a:r>
              <a:rPr b="1" dirty="0" sz="4400" lang="en-US" smtClean="0"/>
              <a:t>PROJECT TITLE</a:t>
            </a:r>
            <a:endParaRPr b="1" dirty="0" sz="440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0632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637540"/>
          </a:xfrm>
          <a:prstGeom prst="rect"/>
          <a:noFill/>
        </p:spPr>
        <p:txBody>
          <a:bodyPr rtlCol="0" wrap="square">
            <a:spAutoFit/>
          </a:bodyPr>
          <a:p>
            <a:r>
              <a:rPr b="1" dirty="0" sz="4000" lang="en-US" smtClean="0"/>
              <a:t>AGENDA</a:t>
            </a:r>
            <a:endParaRPr b="1" dirty="0" sz="400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40423"/>
            <a:ext cx="5636895" cy="600710"/>
          </a:xfrm>
          <a:prstGeom prst="rect"/>
        </p:spPr>
        <p:txBody>
          <a:bodyPr bIns="0" lIns="0" rIns="0" rtlCol="0" tIns="16510" vert="horz" wrap="square">
            <a:spAutoFit/>
          </a:bodyPr>
          <a:p>
            <a:pPr marL="12700">
              <a:lnSpc>
                <a:spcPct val="100000"/>
              </a:lnSpc>
              <a:spcBef>
                <a:spcPts val="130"/>
              </a:spcBef>
              <a:tabLst>
                <a:tab algn="l" pos="2727960"/>
              </a:tabLst>
            </a:pPr>
            <a:r>
              <a:rPr b="1" dirty="0" sz="4250" i="1" spc="-20"/>
              <a:t>P</a:t>
            </a:r>
            <a:r>
              <a:rPr b="1" dirty="0" sz="4250" i="1" spc="15"/>
              <a:t>ROB</a:t>
            </a:r>
            <a:r>
              <a:rPr b="1" dirty="0" sz="4250" i="1" spc="55"/>
              <a:t>L</a:t>
            </a:r>
            <a:r>
              <a:rPr b="1" dirty="0" sz="4250" i="1" spc="-20"/>
              <a:t>E</a:t>
            </a:r>
            <a:r>
              <a:rPr b="1" dirty="0" sz="4250" i="1" spc="20"/>
              <a:t>M</a:t>
            </a:r>
            <a:r>
              <a:rPr b="1" dirty="0" sz="4250" i="1"/>
              <a:t>	</a:t>
            </a:r>
            <a:r>
              <a:rPr b="1" dirty="0" sz="4250" i="1" spc="10"/>
              <a:t>S</a:t>
            </a:r>
            <a:r>
              <a:rPr b="1" dirty="0" sz="4250" i="1" spc="-370"/>
              <a:t>T</a:t>
            </a:r>
            <a:r>
              <a:rPr b="1" dirty="0" sz="4250" i="1" spc="-375"/>
              <a:t>A</a:t>
            </a:r>
            <a:r>
              <a:rPr b="1" dirty="0" sz="4250" i="1" spc="15"/>
              <a:t>T</a:t>
            </a:r>
            <a:r>
              <a:rPr b="1" dirty="0" sz="4250" i="1" spc="-10"/>
              <a:t>E</a:t>
            </a:r>
            <a:r>
              <a:rPr b="1" dirty="0" sz="4250" i="1" spc="-20"/>
              <a:t>ME</a:t>
            </a:r>
            <a:r>
              <a:rPr b="1" dirty="0" sz="4250" i="1" spc="10"/>
              <a:t>NT</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4536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26149"/>
            <a:ext cx="5263515" cy="6007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7518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28473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63607"/>
            <a:ext cx="7315200" cy="562610"/>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4536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308324"/>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85652"/>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697583"/>
            <a:ext cx="8001000" cy="670696"/>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677656"/>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timing/>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2024-09-10T06:12:02Z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9cfadb2b2b0d452aa1aa6a936cf9f53a</vt:lpwstr>
  </property>
</Properties>
</file>