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1" r:id="rId9"/>
    <p:sldId id="268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Data-Driven Insights: Sales &amp; Social Media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Uncovering Key Trends and Predictive Power</a:t>
            </a:r>
          </a:p>
          <a:p>
            <a:r>
              <a:rPr lang="en-IN"/>
              <a:t>BY , </a:t>
            </a:r>
            <a:endParaRPr dirty="0"/>
          </a:p>
          <a:p>
            <a:r>
              <a:rPr lang="en-IN" dirty="0"/>
              <a:t>V YUVAN KRISHNAN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Sales Prediction: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/>
          </a:p>
          <a:p>
            <a:r>
              <a:t>Model Used: Linear Regression </a:t>
            </a:r>
          </a:p>
          <a:p>
            <a:r>
              <a:t>R² Score: 0.9059941054821599</a:t>
            </a:r>
          </a:p>
          <a:p>
            <a:pPr lvl="1"/>
            <a:r>
              <a:t>This indicates that approximately 90.6% of the variance in sales can be explained by the advertising expenditures. This is a very strong model.</a:t>
            </a:r>
          </a:p>
          <a:p>
            <a:r>
              <a:t>RMSE: 1.7043724789743673</a:t>
            </a:r>
          </a:p>
          <a:p>
            <a:pPr lvl="1"/>
            <a:r>
              <a:t>The Root Mean Squared Error of approximately 1.7 suggests that, on average, our model's predictions deviate from the actual sales by about 1.7 units. This is a relatively low error, indicating good predictive accuracy.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Takeaways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/>
          </a:p>
          <a:p>
            <a:r>
              <a:t>Facebook Live Sellers:</a:t>
            </a:r>
          </a:p>
          <a:p>
            <a:pPr lvl="1"/>
            <a:r>
              <a:t>Prioritize 'Photo' and 'Video' content for maximum engagement on Facebook Live.</a:t>
            </a:r>
          </a:p>
          <a:p>
            <a:pPr lvl="1"/>
            <a:r>
              <a:t>Analyze specific audience reactions (likes, loves, wows) to tailor content more effectively.</a:t>
            </a:r>
          </a:p>
          <a:p>
            <a:pPr lvl="1"/>
            <a:r>
              <a:t>Consider the optimal timing for posts to maximize reach and engagement.</a:t>
            </a:r>
          </a:p>
          <a:p>
            <a:r>
              <a:t>Sales Prediction:</a:t>
            </a:r>
          </a:p>
          <a:p>
            <a:pPr lvl="1"/>
            <a:r>
              <a:t>TV and Radio advertising are highly effective drivers of sales. Continue to invest strategically in these channels.</a:t>
            </a:r>
          </a:p>
          <a:p>
            <a:pPr lvl="1"/>
            <a:r>
              <a:t>Re-evaluate the effectiveness of Newspaper advertising. Consider shifting budget to more impactful channels or refining newspaper ad strategies.</a:t>
            </a:r>
          </a:p>
          <a:p>
            <a:pPr lvl="1"/>
            <a:r>
              <a:t>The predictive model can be used to forecast sales based on planned advertising budgets, enabling better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r>
              <a:t>Conclusion: Data analysis provides valuable insights for optimizing both social media presence and advertising strategies.</a:t>
            </a:r>
          </a:p>
          <a:p>
            <a:r>
              <a:t>Future Work:</a:t>
            </a:r>
          </a:p>
          <a:p>
            <a:pPr lvl="1"/>
            <a:r>
              <a:t>Facebook: Explore the impact of post text, time of day, and audience demographics on engagement.</a:t>
            </a:r>
          </a:p>
          <a:p>
            <a:pPr lvl="1"/>
            <a:r>
              <a:t>Sales: Incorporate other potential influencing factors (e.g., competitor activity, seasonality, economic indicators) into the sales prediction model for even greater accuracy.</a:t>
            </a:r>
          </a:p>
          <a:p>
            <a:pPr lvl="1"/>
            <a:r>
              <a:t>Consider advanced modeling techniques for both datasets (e.g., time series analysis for sales, sentiment analysis for Facebook comments).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sz="2600" dirty="0"/>
              <a:t>This presentation summarizes the analysis of two distinct datasets:</a:t>
            </a:r>
          </a:p>
          <a:p>
            <a:pPr lvl="1"/>
            <a:r>
              <a:rPr sz="2600" dirty="0"/>
              <a:t>Facebook Live Sellers Dataset (Thailand): Examining engagement metrics and their impact on different content types.</a:t>
            </a:r>
          </a:p>
          <a:p>
            <a:pPr lvl="1"/>
            <a:r>
              <a:rPr sz="2600" dirty="0"/>
              <a:t>Sales Prediction Dataset: Predicting product sales based on advertising expenditures across various platforms.</a:t>
            </a:r>
          </a:p>
          <a:p>
            <a:r>
              <a:rPr sz="2600" dirty="0"/>
              <a:t>Goal: To extract actionable insights and build predictive models to inform business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Facebook Live Sellers: Understanding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r>
              <a:rPr sz="2500" dirty="0"/>
              <a:t>Dataset contains information about Facebook pages of 10 Thai fashion and cosmetics retail sellers.</a:t>
            </a:r>
          </a:p>
          <a:p>
            <a:r>
              <a:rPr sz="2500" dirty="0"/>
              <a:t>Key variables analyzed: </a:t>
            </a:r>
            <a:r>
              <a:rPr sz="2500" dirty="0" err="1"/>
              <a:t>status_type</a:t>
            </a:r>
            <a:r>
              <a:rPr sz="2500" dirty="0"/>
              <a:t> (e.g., photo, video, status, link), </a:t>
            </a:r>
            <a:r>
              <a:rPr sz="2500" dirty="0" err="1"/>
              <a:t>num_reactions</a:t>
            </a:r>
            <a:r>
              <a:rPr sz="2500" dirty="0"/>
              <a:t>, </a:t>
            </a:r>
            <a:r>
              <a:rPr sz="2500" dirty="0" err="1"/>
              <a:t>num_comments</a:t>
            </a:r>
            <a:r>
              <a:rPr sz="2500" dirty="0"/>
              <a:t>, </a:t>
            </a:r>
            <a:r>
              <a:rPr sz="2500" dirty="0" err="1"/>
              <a:t>num_shares</a:t>
            </a:r>
            <a:r>
              <a:rPr sz="2500" dirty="0"/>
              <a:t>, </a:t>
            </a:r>
            <a:r>
              <a:rPr sz="2500" dirty="0" err="1"/>
              <a:t>num_likes</a:t>
            </a:r>
            <a:r>
              <a:rPr sz="2500" dirty="0"/>
              <a:t>, </a:t>
            </a:r>
            <a:r>
              <a:rPr sz="2500" dirty="0" err="1"/>
              <a:t>num_loves</a:t>
            </a:r>
            <a:r>
              <a:rPr sz="2500" dirty="0"/>
              <a:t>, </a:t>
            </a:r>
            <a:r>
              <a:rPr sz="2500" dirty="0" err="1"/>
              <a:t>num_wows</a:t>
            </a:r>
            <a:r>
              <a:rPr sz="2500" dirty="0"/>
              <a:t>, </a:t>
            </a:r>
            <a:r>
              <a:rPr sz="2500" dirty="0" err="1"/>
              <a:t>num_hahas</a:t>
            </a:r>
            <a:r>
              <a:rPr sz="2500" dirty="0"/>
              <a:t>, </a:t>
            </a:r>
            <a:r>
              <a:rPr sz="2500" dirty="0" err="1"/>
              <a:t>num_sads</a:t>
            </a:r>
            <a:r>
              <a:rPr sz="2500" dirty="0"/>
              <a:t>, </a:t>
            </a:r>
            <a:r>
              <a:rPr sz="2500" dirty="0" err="1"/>
              <a:t>num_angrys</a:t>
            </a:r>
            <a:r>
              <a:rPr sz="2500" dirty="0"/>
              <a:t>.</a:t>
            </a:r>
          </a:p>
          <a:p>
            <a:r>
              <a:rPr sz="2500" dirty="0"/>
              <a:t>Focus on understanding user engagement across different post types.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6C13-C84D-93D9-1F93-36040C2D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3135-46EC-8328-F926-1BBB0AD93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output.png">
            <a:extLst>
              <a:ext uri="{FF2B5EF4-FFF2-40B4-BE49-F238E27FC236}">
                <a16:creationId xmlns:a16="http://schemas.microsoft.com/office/drawing/2014/main" id="{7641BADC-AA90-3E28-02D6-F5A20F52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47484"/>
            <a:ext cx="9144001" cy="688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4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Facebook Live Sellers: Engagement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r>
              <a:t>Observations:</a:t>
            </a:r>
          </a:p>
          <a:p>
            <a:pPr lvl="1"/>
            <a:r>
              <a:t>Typically, 'Photo' posts receive the highest number of reactions, comments, and shares, indicating their effectiveness in engaging the audience.</a:t>
            </a:r>
          </a:p>
          <a:p>
            <a:pPr lvl="1"/>
            <a:r>
              <a:t>Video' posts also show significant engagement, particularly in terms of reactions and comments.</a:t>
            </a:r>
          </a:p>
          <a:p>
            <a:pPr lvl="1"/>
            <a:r>
              <a:t>Status' updates and 'Link' shares generally have lower engagement.</a:t>
            </a:r>
          </a:p>
          <a:p>
            <a:r>
              <a:t>Correlation Analysis:</a:t>
            </a:r>
          </a:p>
          <a:p>
            <a:pPr lvl="1"/>
            <a:r>
              <a:t>Strong positive correlations exist between num_reactions, num_likes, num_loves, and num_wows, suggesting these reactions often occur together.</a:t>
            </a:r>
          </a:p>
          <a:p>
            <a:pPr lvl="1"/>
            <a:r>
              <a:t>num_comments and num_shares also correlate positively with overall reactions.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43463-D5E8-540E-6D5A-3A232F82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7A17E-757E-E57B-CB56-D20BAE2E3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output2.png">
            <a:extLst>
              <a:ext uri="{FF2B5EF4-FFF2-40B4-BE49-F238E27FC236}">
                <a16:creationId xmlns:a16="http://schemas.microsoft.com/office/drawing/2014/main" id="{429A5E41-80C3-5F26-13D6-EA40418E5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10" y="245189"/>
            <a:ext cx="6096000" cy="3092530"/>
          </a:xfrm>
          <a:prstGeom prst="rect">
            <a:avLst/>
          </a:prstGeom>
        </p:spPr>
      </p:pic>
      <p:pic>
        <p:nvPicPr>
          <p:cNvPr id="5" name="Picture 4" descr="heatmap.png">
            <a:extLst>
              <a:ext uri="{FF2B5EF4-FFF2-40B4-BE49-F238E27FC236}">
                <a16:creationId xmlns:a16="http://schemas.microsoft.com/office/drawing/2014/main" id="{1E80298E-6B34-E6C9-3256-A260296D3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116" y="3429000"/>
            <a:ext cx="5850194" cy="315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6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Sales Prediction: The Advertising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Dataset details advertising expenditures on TV, Radio, and Newspaper platforms.</a:t>
            </a:r>
          </a:p>
          <a:p>
            <a:r>
              <a:t>The target variable is Sales.</a:t>
            </a:r>
          </a:p>
          <a:p>
            <a:r>
              <a:t>Understanding the relationship between ad spend and sales is crucial for optimizing marketing budgets.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Sales Prediction: Unveiling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t>Observations:</a:t>
            </a:r>
          </a:p>
          <a:p>
            <a:pPr lvl="1"/>
            <a:r>
              <a:t>TV advertising generally shows a strong positive correlation with sales.</a:t>
            </a:r>
          </a:p>
          <a:p>
            <a:pPr lvl="1"/>
            <a:r>
              <a:t>Radio advertising also contributes positively to sales.</a:t>
            </a:r>
          </a:p>
          <a:p>
            <a:pPr lvl="1"/>
            <a:r>
              <a:t>Newspaper advertising appears to have a weaker or less consistent relationship with sales compared to TV and Radio.</a:t>
            </a:r>
          </a:p>
          <a:p>
            <a:r>
              <a:t>Pre-processing Steps: (Mention if you handled missing values, outliers, or transformed features).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7946-B048-7448-B12D-17B90BD8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C2DB-9371-D5C5-1091-66F61D327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relationships.png">
            <a:extLst>
              <a:ext uri="{FF2B5EF4-FFF2-40B4-BE49-F238E27FC236}">
                <a16:creationId xmlns:a16="http://schemas.microsoft.com/office/drawing/2014/main" id="{79A5C78B-2D6C-58DB-0556-06829C9B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837"/>
            <a:ext cx="4362269" cy="5394326"/>
          </a:xfrm>
          <a:prstGeom prst="rect">
            <a:avLst/>
          </a:prstGeom>
        </p:spPr>
      </p:pic>
      <p:pic>
        <p:nvPicPr>
          <p:cNvPr id="5" name="Picture 4" descr="heatmap.png">
            <a:extLst>
              <a:ext uri="{FF2B5EF4-FFF2-40B4-BE49-F238E27FC236}">
                <a16:creationId xmlns:a16="http://schemas.microsoft.com/office/drawing/2014/main" id="{5C5CF866-85AA-77DE-92FC-D8BC8C28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043" y="731837"/>
            <a:ext cx="3794832" cy="531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8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668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Data-Driven Insights: Sales &amp; Social Media Performance</vt:lpstr>
      <vt:lpstr>Project Overview</vt:lpstr>
      <vt:lpstr>Facebook Live Sellers: Understanding the Data</vt:lpstr>
      <vt:lpstr>PowerPoint Presentation</vt:lpstr>
      <vt:lpstr>Facebook Live Sellers: Engagement Insights</vt:lpstr>
      <vt:lpstr>PowerPoint Presentation</vt:lpstr>
      <vt:lpstr>Sales Prediction: The Advertising Landscape</vt:lpstr>
      <vt:lpstr>Sales Prediction: Unveiling Relationships</vt:lpstr>
      <vt:lpstr>PowerPoint Presentation</vt:lpstr>
      <vt:lpstr>Sales Prediction: Model Performance</vt:lpstr>
      <vt:lpstr>Key Takeaways &amp; Recommendations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YUVAN KRISHNAN V</cp:lastModifiedBy>
  <cp:revision>3</cp:revision>
  <dcterms:created xsi:type="dcterms:W3CDTF">2013-01-27T09:14:16Z</dcterms:created>
  <dcterms:modified xsi:type="dcterms:W3CDTF">2025-05-21T12:12:07Z</dcterms:modified>
  <cp:category/>
</cp:coreProperties>
</file>