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ph type="ctrTitle"/>
          </p:nvPr>
        </p:nvSpPr>
        <p:spPr>
          <a:xfrm>
            <a:off x="-828675" y="19665"/>
            <a:ext cx="9982200" cy="1001556"/>
          </a:xfrm>
          <a:prstGeom prst="rect">
            <a:avLst/>
          </a:prstGeom>
          <a:noFill/>
        </p:spPr>
        <p:txBody>
          <a:bodyPr wrap="square" anchor="ctr">
            <a:spAutoFit/>
          </a:bodyPr>
          <a:lstStyle/>
          <a:p>
            <a:pPr algn="l" marL="3213735"/>
            <a:r>
              <a:rPr sz="2800" b="1" i="0" u="none">
                <a:solidFill>
                  <a:srgbClr val="0F0F0F"/>
                </a:solidFill>
                <a:latin typeface="Times New Roman"/>
              </a:rPr>
              <a:t>Employee Data Analysis using Excel</a:t>
            </a:r>
            <a:r>
              <a:rPr sz="2800" b="1" i="0" u="none">
                <a:solidFill>
                  <a:srgbClr val="0F0F0F"/>
                </a:solidFill>
                <a:latin typeface="Times New Roman"/>
              </a:rPr>
              <a:t> </a:t>
            </a:r>
            <a:r>
              <a:rPr sz="2800" b="1" i="0" u="none">
                <a:solidFill>
                  <a:srgbClr val="0F0F0F"/>
                </a:solidFill>
                <a:latin typeface="Roboto"/>
              </a:rPr>
              <a:t/>
            </a:r>
          </a:p>
        </p:txBody>
      </p:sp>
      <p:pic>
        <p:nvPicPr>
          <p:cNvPr id="3" name="Picture 2" descr="image.png"/>
          <p:cNvPicPr>
            <a:picLocks noChangeAspect="1"/>
          </p:cNvPicPr>
          <p:nvPr/>
        </p:nvPicPr>
        <p:blipFill>
          <a:blip r:embed="rId2"/>
          <a:stretch>
            <a:fillRect/>
          </a:stretch>
        </p:blipFill>
        <p:spPr>
          <a:xfrm>
            <a:off x="676275" y="6524625"/>
            <a:ext cx="2143125" cy="85725"/>
          </a:xfrm>
          <a:prstGeom prst="rect">
            <a:avLst/>
          </a:prstGeom>
        </p:spPr>
      </p:pic>
      <p:sp>
        <p:nvSpPr>
          <p:cNvPr id="4" name="TextBox 3"/>
          <p:cNvSpPr txBox="1"/>
          <p:nvPr/>
        </p:nvSpPr>
        <p:spPr>
          <a:xfrm>
            <a:off x="2554541" y="3314150"/>
            <a:ext cx="8610600" cy="2184400"/>
          </a:xfrm>
          <a:prstGeom prst="rect">
            <a:avLst/>
          </a:prstGeom>
          <a:noFill/>
        </p:spPr>
        <p:txBody>
          <a:bodyPr wrap="square" anchor="ctr">
            <a:spAutoFit/>
          </a:bodyPr>
          <a:lstStyle/>
          <a:p>
            <a:pPr algn="l"/>
            <a:r>
              <a:rPr sz="2400" b="0" i="0" u="none">
                <a:solidFill>
                  <a:srgbClr val="000000">
                    <a:alpha val="100000"/>
                  </a:srgbClr>
                </a:solidFill>
                <a:latin typeface="PingFang SC"/>
              </a:rPr>
              <a:t>STUDENT NAME:  YUVAN.B.S    </a:t>
            </a:r>
            <a:r>
              <a:rPr sz="2400" b="0" i="0" u="none">
                <a:solidFill>
                  <a:srgbClr val="000000">
                    <a:alpha val="100000"/>
                  </a:srgbClr>
                </a:solidFill>
                <a:latin typeface="PingFang SC"/>
              </a:rPr>
              <a:t>REGISTER NO:  312215355/asunm148722cca034</a:t>
            </a:r>
            <a:r>
              <a:rPr sz="2400" b="0" i="0" u="none">
                <a:solidFill>
                  <a:srgbClr val="000000">
                    <a:alpha val="100000"/>
                  </a:srgbClr>
                </a:solidFill>
                <a:latin typeface="PingFang SC"/>
              </a:rPr>
              <a:t>DEPARTMENT: B. Com (Computer Application)</a:t>
            </a:r>
            <a:r>
              <a:rPr sz="2400" b="0" i="0" u="none">
                <a:solidFill>
                  <a:srgbClr val="000000">
                    <a:alpha val="100000"/>
                  </a:srgbClr>
                </a:solidFill>
                <a:latin typeface="PingFang SC"/>
              </a:rPr>
              <a:t>COLLEGE:  J. H. A. Agarsen College</a:t>
            </a:r>
            <a:r>
              <a:rPr sz="2400" b="0" i="0" u="none">
                <a:solidFill>
                  <a:srgbClr val="000000">
                    <a:alpha val="100000"/>
                  </a:srgbClr>
                </a:solidFill>
                <a:latin typeface="PingFang SC"/>
              </a:rP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1666875" y="6518275"/>
            <a:ext cx="76200" cy="76200"/>
          </a:xfrm>
          <a:prstGeom prst="rect">
            <a:avLst/>
          </a:prstGeom>
        </p:spPr>
      </p:pic>
      <p:sp>
        <p:nvSpPr>
          <p:cNvPr id="3" name="TextBox 2"/>
          <p:cNvSpPr txBox="1"/>
          <p:nvPr/>
        </p:nvSpPr>
        <p:spPr>
          <a:xfrm>
            <a:off x="739775" y="291147"/>
            <a:ext cx="3303904" cy="758190"/>
          </a:xfrm>
          <a:prstGeom prst="rect">
            <a:avLst/>
          </a:prstGeom>
          <a:noFill/>
        </p:spPr>
        <p:txBody>
          <a:bodyPr wrap="square" anchor="ctr">
            <a:spAutoFit/>
          </a:bodyPr>
          <a:lstStyle/>
          <a:p>
            <a:pPr algn="l" marL="12700">
              <a:lnSpc>
                <a:spcPts val="4800"/>
              </a:lnSpc>
            </a:pPr>
            <a:r>
              <a:rPr sz="4800" b="1" i="0" u="none">
                <a:solidFill>
                  <a:srgbClr val="000000"/>
                </a:solidFill>
                <a:latin typeface="Trebuchet MS"/>
              </a:rPr>
              <a:t>M</a:t>
            </a:r>
            <a:r>
              <a:rPr sz="4800" b="1" i="0" u="none">
                <a:solidFill>
                  <a:srgbClr val="000000"/>
                </a:solidFill>
                <a:latin typeface="Trebuchet MS"/>
              </a:rPr>
              <a:t>O</a:t>
            </a:r>
            <a:r>
              <a:rPr sz="4800" b="1" i="0" u="none">
                <a:solidFill>
                  <a:srgbClr val="000000"/>
                </a:solidFill>
                <a:latin typeface="Trebuchet MS"/>
              </a:rPr>
              <a:t>D</a:t>
            </a:r>
            <a:r>
              <a:rPr sz="4800" b="1" i="0" u="none">
                <a:solidFill>
                  <a:srgbClr val="000000"/>
                </a:solidFill>
                <a:latin typeface="Trebuchet MS"/>
              </a:rPr>
              <a:t>E</a:t>
            </a:r>
            <a:r>
              <a:rPr sz="4800" b="1" i="0" u="none">
                <a:solidFill>
                  <a:srgbClr val="000000"/>
                </a:solidFill>
                <a:latin typeface="Trebuchet MS"/>
              </a:rPr>
              <a:t>LL</a:t>
            </a:r>
            <a:r>
              <a:rPr sz="4800" b="1" i="0" u="none">
                <a:solidFill>
                  <a:srgbClr val="000000"/>
                </a:solidFill>
                <a:latin typeface="Trebuchet MS"/>
              </a:rPr>
              <a:t>I</a:t>
            </a:r>
            <a:r>
              <a:rPr sz="4800" b="1" i="0" u="none">
                <a:solidFill>
                  <a:srgbClr val="000000"/>
                </a:solidFill>
                <a:latin typeface="Trebuchet MS"/>
              </a:rPr>
              <a:t>N</a:t>
            </a:r>
            <a:r>
              <a:rPr sz="4800" b="1" i="0" u="none">
                <a:solidFill>
                  <a:srgbClr val="000000"/>
                </a:solidFill>
                <a:latin typeface="Trebuchet MS"/>
              </a:rPr>
              <a:t>G</a:t>
            </a:r>
          </a:p>
        </p:txBody>
      </p:sp>
      <p:sp>
        <p:nvSpPr>
          <p:cNvPr id="4" name="TextBox 3"/>
          <p:cNvSpPr txBox="1"/>
          <p:nvPr/>
        </p:nvSpPr>
        <p:spPr>
          <a:xfrm>
            <a:off x="1666843" y="1643049"/>
            <a:ext cx="4714907" cy="5355311"/>
          </a:xfrm>
          <a:prstGeom prst="rect">
            <a:avLst/>
          </a:prstGeom>
          <a:noFill/>
        </p:spPr>
        <p:txBody>
          <a:bodyPr wrap="square" anchor="ctr">
            <a:spAutoFit/>
          </a:bodyPr>
          <a:lstStyle/>
          <a:p>
            <a:pPr algn="l" marL="342900"/>
            <a:r>
              <a:rPr sz="1700" b="1" i="1" u="none">
                <a:solidFill>
                  <a:srgbClr val="000000"/>
                </a:solidFill>
                <a:latin typeface="PingFang SC"/>
              </a:rPr>
              <a:t>Data Collection</a:t>
            </a:r>
            <a:r>
              <a:rPr sz="1700" b="0" i="1" u="none">
                <a:solidFill>
                  <a:srgbClr val="000000"/>
                </a:solidFill>
                <a:latin typeface="PingFang SC"/>
              </a:rPr>
              <a:t>1)Kaggle</a:t>
            </a:r>
            <a:r>
              <a:rPr sz="1700" b="0" i="1" u="none">
                <a:solidFill>
                  <a:srgbClr val="000000"/>
                </a:solidFill>
                <a:latin typeface="PingFang SC"/>
              </a:rPr>
              <a:t>2)</a:t>
            </a:r>
            <a:r>
              <a:rPr sz="1700" b="0" i="1" u="none">
                <a:solidFill>
                  <a:srgbClr val="000000"/>
                </a:solidFill>
                <a:latin typeface="PingFang SC"/>
              </a:rPr>
              <a:t>edunet</a:t>
            </a:r>
            <a:r>
              <a:rPr sz="1700" b="0" i="1" u="none">
                <a:solidFill>
                  <a:srgbClr val="000000"/>
                </a:solidFill>
                <a:latin typeface="PingFang SC"/>
              </a:rPr>
              <a:t>3)Employee data set</a:t>
            </a:r>
            <a:r>
              <a:rPr sz="1700" b="1" i="1" u="none">
                <a:solidFill>
                  <a:srgbClr val="000000"/>
                </a:solidFill>
                <a:latin typeface="PingFang SC"/>
              </a:rPr>
              <a:t>Feature Collection</a:t>
            </a:r>
            <a:r>
              <a:rPr sz="1700" b="0" i="1" u="none">
                <a:solidFill>
                  <a:srgbClr val="000000"/>
                </a:solidFill>
                <a:latin typeface="PingFang SC"/>
              </a:rPr>
              <a:t>1)Employee Id</a:t>
            </a:r>
            <a:r>
              <a:rPr sz="1700" b="0" i="1" u="none">
                <a:solidFill>
                  <a:srgbClr val="000000"/>
                </a:solidFill>
                <a:latin typeface="PingFang SC"/>
              </a:rPr>
              <a:t>2)Employee type</a:t>
            </a:r>
            <a:r>
              <a:rPr sz="1700" b="0" i="1" u="none">
                <a:solidFill>
                  <a:srgbClr val="000000"/>
                </a:solidFill>
                <a:latin typeface="PingFang SC"/>
              </a:rPr>
              <a:t>3)Performance level etc..</a:t>
            </a:r>
            <a:r>
              <a:rPr sz="1700" b="1" i="1" u="none">
                <a:solidFill>
                  <a:srgbClr val="000000"/>
                </a:solidFill>
                <a:latin typeface="PingFang SC"/>
              </a:rPr>
              <a:t>Analyze</a:t>
            </a:r>
            <a:r>
              <a:rPr sz="1700" b="0" i="1" u="none">
                <a:solidFill>
                  <a:srgbClr val="000000"/>
                </a:solidFill>
                <a:latin typeface="PingFang SC"/>
              </a:rPr>
              <a:t>Pivot table</a:t>
            </a:r>
            <a:r>
              <a:rPr sz="1700" b="0" i="1" u="none">
                <a:solidFill>
                  <a:srgbClr val="000000"/>
                </a:solidFill>
                <a:latin typeface="PingFang SC"/>
              </a:rPr>
              <a:t>Graph</a:t>
            </a:r>
            <a:r>
              <a:rPr sz="1700" b="0" i="1" u="none">
                <a:solidFill>
                  <a:srgbClr val="000000"/>
                </a:solidFill>
                <a:latin typeface="PingFang SC"/>
              </a:rPr>
              <a:t>Slicer</a:t>
            </a:r>
            <a:r>
              <a:rPr sz="1700" b="1" i="1" u="none">
                <a:solidFill>
                  <a:srgbClr val="000000"/>
                </a:solidFill>
                <a:latin typeface="PingFang SC"/>
              </a:rPr>
              <a:t>Editing</a:t>
            </a:r>
            <a:r>
              <a:rPr sz="1700" b="0" i="1" u="none">
                <a:solidFill>
                  <a:srgbClr val="000000"/>
                </a:solidFill>
                <a:latin typeface="PingFang SC"/>
              </a:rPr>
              <a:t>Fonts</a:t>
            </a:r>
            <a:r>
              <a:rPr sz="1700" b="0" i="1" u="none">
                <a:solidFill>
                  <a:srgbClr val="000000"/>
                </a:solidFill>
                <a:latin typeface="PingFang SC"/>
              </a:rPr>
              <a:t>Filter</a:t>
            </a:r>
            <a:r>
              <a:rPr sz="1700" b="0" i="1" u="none">
                <a:solidFill>
                  <a:srgbClr val="000000"/>
                </a:solidFill>
                <a:latin typeface="PingFang SC"/>
              </a:rPr>
              <a:t>Highlight</a:t>
            </a:r>
            <a:r>
              <a:rPr sz="1700" b="0" i="1" u="none">
                <a:solidFill>
                  <a:srgbClr val="000000"/>
                </a:solidFill>
                <a:latin typeface="PingFang SC"/>
              </a:rPr>
              <a:t>Formulas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1666875" y="6518275"/>
            <a:ext cx="76200" cy="76200"/>
          </a:xfrm>
          <a:prstGeom prst="rect">
            <a:avLst/>
          </a:prstGeom>
        </p:spPr>
      </p:pic>
      <p:sp>
        <p:nvSpPr>
          <p:cNvPr id="3" name="TextBox 2"/>
          <p:cNvSpPr txBox="1"/>
          <p:nvPr/>
        </p:nvSpPr>
        <p:spPr>
          <a:xfrm>
            <a:off x="755331" y="385444"/>
            <a:ext cx="2437129" cy="758190"/>
          </a:xfrm>
          <a:prstGeom prst="rect">
            <a:avLst/>
          </a:prstGeom>
          <a:noFill/>
        </p:spPr>
        <p:txBody>
          <a:bodyPr wrap="square" anchor="ctr">
            <a:spAutoFit/>
          </a:bodyPr>
          <a:lstStyle/>
          <a:p>
            <a:pPr algn="l" marL="12700">
              <a:lnSpc>
                <a:spcPts val="4800"/>
              </a:lnSpc>
            </a:pPr>
            <a:r>
              <a:rPr sz="1700" b="0" i="0" u="none">
                <a:solidFill>
                  <a:srgbClr val="000000"/>
                </a:solidFill>
                <a:latin typeface="PingFang SC"/>
              </a:rPr>
              <a:t>R</a:t>
            </a:r>
            <a:r>
              <a:rPr sz="1700" b="0" i="0" u="none">
                <a:solidFill>
                  <a:srgbClr val="000000"/>
                </a:solidFill>
                <a:latin typeface="PingFang SC"/>
              </a:rPr>
              <a:t>E</a:t>
            </a:r>
            <a:r>
              <a:rPr sz="1700" b="0" i="0" u="none">
                <a:solidFill>
                  <a:srgbClr val="000000"/>
                </a:solidFill>
                <a:latin typeface="PingFang SC"/>
              </a:rPr>
              <a:t>S</a:t>
            </a:r>
            <a:r>
              <a:rPr sz="1700" b="0" i="0" u="none">
                <a:solidFill>
                  <a:srgbClr val="000000"/>
                </a:solidFill>
                <a:latin typeface="PingFang SC"/>
              </a:rPr>
              <a:t>U</a:t>
            </a:r>
            <a:r>
              <a:rPr sz="1700" b="0" i="0" u="none">
                <a:solidFill>
                  <a:srgbClr val="000000"/>
                </a:solidFill>
                <a:latin typeface="PingFang SC"/>
              </a:rPr>
              <a:t>L</a:t>
            </a:r>
            <a:r>
              <a:rPr sz="1700" b="0" i="0" u="none">
                <a:solidFill>
                  <a:srgbClr val="000000"/>
                </a:solidFill>
                <a:latin typeface="PingFang SC"/>
              </a:rPr>
              <a:t>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55331" y="385444"/>
            <a:ext cx="10681334" cy="758190"/>
          </a:xfrm>
          <a:prstGeom prst="rect">
            <a:avLst/>
          </a:prstGeom>
          <a:noFill/>
        </p:spPr>
        <p:txBody>
          <a:bodyPr wrap="square" anchor="ctr">
            <a:spAutoFit/>
          </a:bodyPr>
          <a:lstStyle/>
          <a:p>
            <a:pPr algn="l"/>
            <a:r>
              <a:rPr sz="1700" b="0" i="0" u="none">
                <a:solidFill>
                  <a:srgbClr val="000000"/>
                </a:solidFill>
                <a:latin typeface="Times New Roman"/>
              </a:rPr>
              <a:t>conclusion</a:t>
            </a:r>
          </a:p>
        </p:txBody>
      </p:sp>
      <p:sp>
        <p:nvSpPr>
          <p:cNvPr id="3" name="TextBox 2"/>
          <p:cNvSpPr txBox="1"/>
          <p:nvPr/>
        </p:nvSpPr>
        <p:spPr>
          <a:xfrm>
            <a:off x="1166778" y="1714487"/>
            <a:ext cx="7929618" cy="3416320"/>
          </a:xfrm>
          <a:prstGeom prst="rect">
            <a:avLst/>
          </a:prstGeom>
          <a:noFill/>
        </p:spPr>
        <p:txBody>
          <a:bodyPr wrap="square" anchor="ctr">
            <a:spAutoFit/>
          </a:bodyPr>
          <a:lstStyle/>
          <a:p>
            <a:pPr algn="l"/>
            <a:r>
              <a:rPr sz="2400" b="0" i="1" u="none">
                <a:solidFill>
                  <a:srgbClr val="000000"/>
                </a:solidFill>
                <a:latin typeface="PingFang SC"/>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39775" y="829626"/>
            <a:ext cx="3909695" cy="678180"/>
          </a:xfrm>
          <a:prstGeom prst="rect">
            <a:avLst/>
          </a:prstGeom>
          <a:noFill/>
        </p:spPr>
        <p:txBody>
          <a:bodyPr wrap="square" anchor="ctr">
            <a:spAutoFit/>
          </a:bodyPr>
          <a:lstStyle/>
          <a:p>
            <a:pPr algn="l" marL="12700">
              <a:lnSpc>
                <a:spcPts val="4800"/>
              </a:lnSpc>
            </a:pPr>
            <a:r>
              <a:rPr sz="4200" b="0" i="0" u="none">
                <a:solidFill>
                  <a:srgbClr val="000000"/>
                </a:solidFill>
                <a:latin typeface="PingFang SC"/>
              </a:rPr>
              <a:t>PROJECT</a:t>
            </a:r>
            <a:r>
              <a:rPr sz="4200" b="0" i="0" u="none">
                <a:solidFill>
                  <a:srgbClr val="000000"/>
                </a:solidFill>
                <a:latin typeface="PingFang SC"/>
              </a:rPr>
              <a:t> </a:t>
            </a:r>
            <a:r>
              <a:rPr sz="4200" b="0" i="0" u="none">
                <a:solidFill>
                  <a:srgbClr val="000000"/>
                </a:solidFill>
                <a:latin typeface="PingFang SC"/>
              </a:rPr>
              <a:t>TITLE</a:t>
            </a:r>
          </a:p>
        </p:txBody>
      </p:sp>
      <p:sp>
        <p:nvSpPr>
          <p:cNvPr id="3" name="TextBox 2"/>
          <p:cNvSpPr txBox="1"/>
          <p:nvPr/>
        </p:nvSpPr>
        <p:spPr>
          <a:xfrm>
            <a:off x="1217522" y="2123270"/>
            <a:ext cx="8593228" cy="1446549"/>
          </a:xfrm>
          <a:prstGeom prst="rect">
            <a:avLst/>
          </a:prstGeom>
          <a:noFill/>
        </p:spPr>
        <p:txBody>
          <a:bodyPr wrap="square" anchor="ctr">
            <a:spAutoFit/>
          </a:bodyPr>
          <a:lstStyle/>
          <a:p>
            <a:pPr algn="l"/>
            <a:r>
              <a:rPr sz="4400" b="1" i="0" u="none">
                <a:solidFill>
                  <a:srgbClr val="0F0F0F"/>
                </a:solidFill>
                <a:latin typeface="Times New Roman"/>
              </a:rPr>
              <a:t>Employee Performance Analysis using Excel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52475" y="6486037"/>
            <a:ext cx="1773554" cy="166370"/>
          </a:xfrm>
          <a:prstGeom prst="rect">
            <a:avLst/>
          </a:prstGeom>
          <a:noFill/>
        </p:spPr>
        <p:txBody>
          <a:bodyPr wrap="square" anchor="ctr">
            <a:spAutoFit/>
          </a:bodyPr>
          <a:lstStyle/>
          <a:p>
            <a:pPr algn="l"/>
            <a:r>
              <a:rPr sz="1100" b="0" i="0" u="none">
                <a:solidFill>
                  <a:srgbClr val="2D83C3"/>
                </a:solidFill>
                <a:latin typeface="Trebuchet MS"/>
              </a:rPr>
              <a:t>3/21/202</a:t>
            </a:r>
            <a:r>
              <a:rPr sz="1100" b="0" i="0" u="none">
                <a:solidFill>
                  <a:srgbClr val="2D83C3"/>
                </a:solidFill>
                <a:latin typeface="Trebuchet MS"/>
              </a:rPr>
              <a:t>4</a:t>
            </a:r>
            <a:r>
              <a:rPr sz="1100" b="0" i="0" u="none">
                <a:solidFill>
                  <a:srgbClr val="2D83C3"/>
                </a:solidFill>
                <a:latin typeface="Trebuchet MS"/>
              </a:rPr>
              <a:t> </a:t>
            </a:r>
            <a:r>
              <a:rPr sz="1100" b="0" i="0" u="none">
                <a:solidFill>
                  <a:srgbClr val="2D83C3"/>
                </a:solidFill>
                <a:latin typeface="Trebuchet MS"/>
              </a:rPr>
              <a:t> </a:t>
            </a:r>
            <a:r>
              <a:rPr sz="1100" b="1" i="0" u="none">
                <a:solidFill>
                  <a:srgbClr val="2D83C3"/>
                </a:solidFill>
                <a:latin typeface="Trebuchet MS"/>
              </a:rPr>
              <a:t>A</a:t>
            </a:r>
            <a:r>
              <a:rPr sz="1100" b="1" i="0" u="none">
                <a:solidFill>
                  <a:srgbClr val="2D83C3"/>
                </a:solidFill>
                <a:latin typeface="Trebuchet MS"/>
              </a:rPr>
              <a:t>nnu</a:t>
            </a:r>
            <a:r>
              <a:rPr sz="1100" b="1" i="0" u="none">
                <a:solidFill>
                  <a:srgbClr val="2D83C3"/>
                </a:solidFill>
                <a:latin typeface="Trebuchet MS"/>
              </a:rPr>
              <a:t>al</a:t>
            </a:r>
            <a:r>
              <a:rPr sz="1100" b="1" i="0" u="none">
                <a:solidFill>
                  <a:srgbClr val="2D83C3"/>
                </a:solidFill>
                <a:latin typeface="Trebuchet MS"/>
              </a:rPr>
              <a:t> </a:t>
            </a:r>
            <a:r>
              <a:rPr sz="1100" b="1" i="0" u="none">
                <a:solidFill>
                  <a:srgbClr val="2D83C3"/>
                </a:solidFill>
                <a:latin typeface="Trebuchet MS"/>
              </a:rPr>
              <a:t>R</a:t>
            </a:r>
            <a:r>
              <a:rPr sz="1100" b="1" i="0" u="none">
                <a:solidFill>
                  <a:srgbClr val="2D83C3"/>
                </a:solidFill>
                <a:latin typeface="Trebuchet MS"/>
              </a:rPr>
              <a:t>e</a:t>
            </a:r>
            <a:r>
              <a:rPr sz="1100" b="1" i="0" u="none">
                <a:solidFill>
                  <a:srgbClr val="2D83C3"/>
                </a:solidFill>
                <a:latin typeface="Trebuchet MS"/>
              </a:rPr>
              <a:t>v</a:t>
            </a:r>
            <a:r>
              <a:rPr sz="1100" b="1" i="0" u="none">
                <a:solidFill>
                  <a:srgbClr val="2D83C3"/>
                </a:solidFill>
                <a:latin typeface="Trebuchet MS"/>
              </a:rPr>
              <a:t>i</a:t>
            </a:r>
            <a:r>
              <a:rPr sz="1100" b="1" i="0" u="none">
                <a:solidFill>
                  <a:srgbClr val="2D83C3"/>
                </a:solidFill>
                <a:latin typeface="Trebuchet MS"/>
              </a:rPr>
              <a:t>e</a:t>
            </a:r>
            <a:r>
              <a:rPr sz="1100" b="1" i="0" u="none">
                <a:solidFill>
                  <a:srgbClr val="2D83C3"/>
                </a:solidFill>
                <a:latin typeface="Trebuchet MS"/>
              </a:rPr>
              <a:t>w</a:t>
            </a:r>
          </a:p>
        </p:txBody>
      </p:sp>
      <p:pic>
        <p:nvPicPr>
          <p:cNvPr id="3" name="Picture 2" descr="image.png"/>
          <p:cNvPicPr>
            <a:picLocks noChangeAspect="1"/>
          </p:cNvPicPr>
          <p:nvPr/>
        </p:nvPicPr>
        <p:blipFill>
          <a:blip r:embed="rId2"/>
          <a:stretch>
            <a:fillRect/>
          </a:stretch>
        </p:blipFill>
        <p:spPr>
          <a:xfrm>
            <a:off x="10687050" y="6134100"/>
            <a:ext cx="247650" cy="247650"/>
          </a:xfrm>
          <a:prstGeom prst="rect">
            <a:avLst/>
          </a:prstGeom>
        </p:spPr>
      </p:pic>
      <p:sp>
        <p:nvSpPr>
          <p:cNvPr id="4" name="TextBox 3"/>
          <p:cNvSpPr txBox="1"/>
          <p:nvPr/>
        </p:nvSpPr>
        <p:spPr>
          <a:xfrm>
            <a:off x="739775" y="445387"/>
            <a:ext cx="2357120" cy="758190"/>
          </a:xfrm>
          <a:prstGeom prst="rect">
            <a:avLst/>
          </a:prstGeom>
          <a:noFill/>
        </p:spPr>
        <p:txBody>
          <a:bodyPr wrap="square" anchor="ctr">
            <a:spAutoFit/>
          </a:bodyPr>
          <a:lstStyle/>
          <a:p>
            <a:pPr algn="l" marL="12700">
              <a:lnSpc>
                <a:spcPts val="4800"/>
              </a:lnSpc>
            </a:pPr>
            <a:r>
              <a:rPr sz="1700" b="0" i="0" u="none">
                <a:solidFill>
                  <a:srgbClr val="000000"/>
                </a:solidFill>
                <a:latin typeface="PingFang SC"/>
              </a:rPr>
              <a:t>A</a:t>
            </a:r>
            <a:r>
              <a:rPr sz="1700" b="0" i="0" u="none">
                <a:solidFill>
                  <a:srgbClr val="000000"/>
                </a:solidFill>
                <a:latin typeface="PingFang SC"/>
              </a:rPr>
              <a:t>G</a:t>
            </a:r>
            <a:r>
              <a:rPr sz="1700" b="0" i="0" u="none">
                <a:solidFill>
                  <a:srgbClr val="000000"/>
                </a:solidFill>
                <a:latin typeface="PingFang SC"/>
              </a:rPr>
              <a:t>E</a:t>
            </a:r>
            <a:r>
              <a:rPr sz="1700" b="0" i="0" u="none">
                <a:solidFill>
                  <a:srgbClr val="000000"/>
                </a:solidFill>
                <a:latin typeface="PingFang SC"/>
              </a:rPr>
              <a:t>N</a:t>
            </a:r>
            <a:r>
              <a:rPr sz="1700" b="0" i="0" u="none">
                <a:solidFill>
                  <a:srgbClr val="000000"/>
                </a:solidFill>
                <a:latin typeface="PingFang SC"/>
              </a:rPr>
              <a:t>DA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4071" y="575055"/>
            <a:ext cx="5636895" cy="678180"/>
          </a:xfrm>
          <a:prstGeom prst="rect">
            <a:avLst/>
          </a:prstGeom>
          <a:noFill/>
        </p:spPr>
        <p:txBody>
          <a:bodyPr wrap="square" anchor="ctr">
            <a:spAutoFit/>
          </a:bodyPr>
          <a:lstStyle/>
          <a:p>
            <a:pPr algn="l" marL="12700">
              <a:lnSpc>
                <a:spcPts val="4800"/>
              </a:lnSpc>
            </a:pPr>
            <a:r>
              <a:rPr sz="4200" b="0" i="0" u="none">
                <a:solidFill>
                  <a:srgbClr val="000000"/>
                </a:solidFill>
                <a:latin typeface="PingFang SC"/>
              </a:rPr>
              <a:t>P</a:t>
            </a:r>
            <a:r>
              <a:rPr sz="4200" b="0" i="0" u="none">
                <a:solidFill>
                  <a:srgbClr val="000000"/>
                </a:solidFill>
                <a:latin typeface="PingFang SC"/>
              </a:rPr>
              <a:t>ROB</a:t>
            </a:r>
            <a:r>
              <a:rPr sz="4200" b="0" i="0" u="none">
                <a:solidFill>
                  <a:srgbClr val="000000"/>
                </a:solidFill>
                <a:latin typeface="PingFang SC"/>
              </a:rPr>
              <a:t>L</a:t>
            </a:r>
            <a:r>
              <a:rPr sz="4200" b="0" i="0" u="none">
                <a:solidFill>
                  <a:srgbClr val="000000"/>
                </a:solidFill>
                <a:latin typeface="PingFang SC"/>
              </a:rPr>
              <a:t>E</a:t>
            </a:r>
            <a:r>
              <a:rPr sz="4200" b="0" i="0" u="none">
                <a:solidFill>
                  <a:srgbClr val="000000"/>
                </a:solidFill>
                <a:latin typeface="PingFang SC"/>
              </a:rPr>
              <a:t>M</a:t>
            </a:r>
            <a:r>
              <a:rPr sz="4200" b="0" i="0" u="none">
                <a:solidFill>
                  <a:srgbClr val="000000"/>
                </a:solidFill>
                <a:latin typeface="PingFang SC"/>
              </a:rPr>
              <a:t>	</a:t>
            </a:r>
            <a:r>
              <a:rPr sz="4200" b="0" i="0" u="none">
                <a:solidFill>
                  <a:srgbClr val="000000"/>
                </a:solidFill>
                <a:latin typeface="PingFang SC"/>
              </a:rPr>
              <a:t>S</a:t>
            </a:r>
            <a:r>
              <a:rPr sz="4200" b="0" i="0" u="none">
                <a:solidFill>
                  <a:srgbClr val="000000"/>
                </a:solidFill>
                <a:latin typeface="PingFang SC"/>
              </a:rPr>
              <a:t>T</a:t>
            </a:r>
            <a:r>
              <a:rPr sz="4200" b="0" i="0" u="none">
                <a:solidFill>
                  <a:srgbClr val="000000"/>
                </a:solidFill>
                <a:latin typeface="PingFang SC"/>
              </a:rPr>
              <a:t>A</a:t>
            </a:r>
            <a:r>
              <a:rPr sz="4200" b="0" i="0" u="none">
                <a:solidFill>
                  <a:srgbClr val="000000"/>
                </a:solidFill>
                <a:latin typeface="PingFang SC"/>
              </a:rPr>
              <a:t>T</a:t>
            </a:r>
            <a:r>
              <a:rPr sz="4200" b="0" i="0" u="none">
                <a:solidFill>
                  <a:srgbClr val="000000"/>
                </a:solidFill>
                <a:latin typeface="PingFang SC"/>
              </a:rPr>
              <a:t>E</a:t>
            </a:r>
            <a:r>
              <a:rPr sz="4200" b="0" i="0" u="none">
                <a:solidFill>
                  <a:srgbClr val="000000"/>
                </a:solidFill>
                <a:latin typeface="PingFang SC"/>
              </a:rPr>
              <a:t>ME</a:t>
            </a:r>
            <a:r>
              <a:rPr sz="4200" b="0" i="0" u="none">
                <a:solidFill>
                  <a:srgbClr val="000000"/>
                </a:solidFill>
                <a:latin typeface="PingFang SC"/>
              </a:rPr>
              <a:t>NT</a:t>
            </a:r>
          </a:p>
        </p:txBody>
      </p:sp>
      <p:pic>
        <p:nvPicPr>
          <p:cNvPr id="3" name="Picture 2" descr="image.png"/>
          <p:cNvPicPr>
            <a:picLocks noChangeAspect="1"/>
          </p:cNvPicPr>
          <p:nvPr/>
        </p:nvPicPr>
        <p:blipFill>
          <a:blip r:embed="rId2"/>
          <a:stretch>
            <a:fillRect/>
          </a:stretch>
        </p:blipFill>
        <p:spPr>
          <a:xfrm>
            <a:off x="676275" y="6524625"/>
            <a:ext cx="2143125" cy="85725"/>
          </a:xfrm>
          <a:prstGeom prst="rect">
            <a:avLst/>
          </a:prstGeom>
        </p:spPr>
      </p:pic>
      <p:sp>
        <p:nvSpPr>
          <p:cNvPr id="4" name="TextBox 3"/>
          <p:cNvSpPr txBox="1"/>
          <p:nvPr/>
        </p:nvSpPr>
        <p:spPr>
          <a:xfrm>
            <a:off x="1166778" y="2357429"/>
            <a:ext cx="5429287" cy="1569660"/>
          </a:xfrm>
          <a:prstGeom prst="rect">
            <a:avLst/>
          </a:prstGeom>
          <a:noFill/>
        </p:spPr>
        <p:txBody>
          <a:bodyPr wrap="square" anchor="ctr">
            <a:spAutoFit/>
          </a:bodyPr>
          <a:lstStyle/>
          <a:p>
            <a:pPr algn="l"/>
            <a:r>
              <a:rPr sz="2400" b="0" i="1" u="none">
                <a:solidFill>
                  <a:srgbClr val="000000"/>
                </a:solidFill>
                <a:latin typeface="PingFang SC"/>
              </a:rPr>
              <a:t>In the Excel analysis shows Employee performance rating. In this analysis tell there are medium rated employees only more, others rating are not like that.</a:t>
            </a:r>
          </a:p>
        </p:txBody>
      </p:sp>
      <p:sp>
        <p:nvSpPr>
          <p:cNvPr id="5" name="TextBox 4"/>
          <p:cNvSpPr txBox="1"/>
          <p:nvPr/>
        </p:nvSpPr>
        <p:spPr>
          <a:xfrm>
            <a:off x="1095340" y="4143380"/>
            <a:ext cx="5143536" cy="1569660"/>
          </a:xfrm>
          <a:prstGeom prst="rect">
            <a:avLst/>
          </a:prstGeom>
          <a:noFill/>
        </p:spPr>
        <p:txBody>
          <a:bodyPr wrap="square" anchor="ctr">
            <a:spAutoFit/>
          </a:bodyPr>
          <a:lstStyle/>
          <a:p>
            <a:pPr algn="l"/>
            <a:r>
              <a:rPr sz="2400" b="0" i="1" u="none">
                <a:solidFill>
                  <a:srgbClr val="000000"/>
                </a:solidFill>
                <a:latin typeface="PingFang SC"/>
              </a:rPr>
              <a:t>In the analysis the high and very high level rating is very low and low level rating is second place.  We must improve this table.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39775" y="829626"/>
            <a:ext cx="5263515" cy="678180"/>
          </a:xfrm>
          <a:prstGeom prst="rect">
            <a:avLst/>
          </a:prstGeom>
          <a:noFill/>
        </p:spPr>
        <p:txBody>
          <a:bodyPr wrap="square" anchor="ctr">
            <a:spAutoFit/>
          </a:bodyPr>
          <a:lstStyle/>
          <a:p>
            <a:pPr algn="l" marL="12700">
              <a:lnSpc>
                <a:spcPts val="4800"/>
              </a:lnSpc>
            </a:pPr>
            <a:r>
              <a:rPr sz="4200" b="0" i="0" u="none">
                <a:solidFill>
                  <a:srgbClr val="000000"/>
                </a:solidFill>
                <a:latin typeface="PingFang SC"/>
              </a:rPr>
              <a:t>PROJECT	</a:t>
            </a:r>
            <a:r>
              <a:rPr sz="4200" b="0" i="0" u="none">
                <a:solidFill>
                  <a:srgbClr val="000000"/>
                </a:solidFill>
                <a:latin typeface="PingFang SC"/>
              </a:rPr>
              <a:t>OVERVIEW</a:t>
            </a:r>
          </a:p>
        </p:txBody>
      </p:sp>
      <p:pic>
        <p:nvPicPr>
          <p:cNvPr id="3" name="Picture 2" descr="image.png"/>
          <p:cNvPicPr>
            <a:picLocks noChangeAspect="1"/>
          </p:cNvPicPr>
          <p:nvPr/>
        </p:nvPicPr>
        <p:blipFill>
          <a:blip r:embed="rId2"/>
          <a:stretch>
            <a:fillRect/>
          </a:stretch>
        </p:blipFill>
        <p:spPr>
          <a:xfrm>
            <a:off x="676275" y="6524625"/>
            <a:ext cx="2143125" cy="85725"/>
          </a:xfrm>
          <a:prstGeom prst="rect">
            <a:avLst/>
          </a:prstGeom>
        </p:spPr>
      </p:pic>
      <p:sp>
        <p:nvSpPr>
          <p:cNvPr id="4" name="TextBox 3"/>
          <p:cNvSpPr txBox="1"/>
          <p:nvPr/>
        </p:nvSpPr>
        <p:spPr>
          <a:xfrm>
            <a:off x="990600" y="2133600"/>
            <a:ext cx="7924800" cy="830997"/>
          </a:xfrm>
          <a:prstGeom prst="rect">
            <a:avLst/>
          </a:prstGeom>
          <a:noFill/>
        </p:spPr>
        <p:txBody>
          <a:bodyPr wrap="square" anchor="ctr">
            <a:spAutoFit/>
          </a:bodyPr>
          <a:lstStyle/>
          <a:p>
            <a:pPr algn="l">
              <a:buFont typeface="Wingdings" panose="05000000000000000000" charset="0"/>
              <a:buChar char="l"/>
            </a:pPr>
            <a:r>
              <a:rPr sz="2400" b="0" i="0" u="none">
                <a:solidFill>
                  <a:srgbClr val="0D0D0D"/>
                </a:solidFill>
                <a:latin typeface="Times New Roman"/>
              </a:rPr>
              <a:t>.</a:t>
            </a:r>
          </a:p>
        </p:txBody>
      </p:sp>
      <p:sp>
        <p:nvSpPr>
          <p:cNvPr id="5" name="TextBox 4"/>
          <p:cNvSpPr txBox="1"/>
          <p:nvPr/>
        </p:nvSpPr>
        <p:spPr>
          <a:xfrm>
            <a:off x="1166778" y="3000372"/>
            <a:ext cx="5572164" cy="1569660"/>
          </a:xfrm>
          <a:prstGeom prst="rect">
            <a:avLst/>
          </a:prstGeom>
          <a:noFill/>
        </p:spPr>
        <p:txBody>
          <a:bodyPr wrap="square" anchor="ctr">
            <a:spAutoFit/>
          </a:bodyPr>
          <a:lstStyle/>
          <a:p>
            <a:pPr algn="l"/>
            <a:r>
              <a:rPr sz="2400" b="0" i="1" u="none">
                <a:solidFill>
                  <a:srgbClr val="000000"/>
                </a:solidFill>
                <a:latin typeface="PingFang SC"/>
              </a:rPr>
              <a:t>This project is analyzing the Rating of employees either male or female employees.  It is used to find the Employee performance.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99451" y="891793"/>
            <a:ext cx="5014595" cy="518159"/>
          </a:xfrm>
          <a:prstGeom prst="rect">
            <a:avLst/>
          </a:prstGeom>
          <a:noFill/>
        </p:spPr>
        <p:txBody>
          <a:bodyPr wrap="square" anchor="ctr">
            <a:spAutoFit/>
          </a:bodyPr>
          <a:lstStyle/>
          <a:p>
            <a:pPr algn="l" marL="12700">
              <a:lnSpc>
                <a:spcPts val="4800"/>
              </a:lnSpc>
            </a:pPr>
            <a:r>
              <a:rPr sz="3200" b="0" i="0" u="none">
                <a:solidFill>
                  <a:srgbClr val="000000"/>
                </a:solidFill>
                <a:latin typeface="PingFang SC"/>
              </a:rPr>
              <a:t>W</a:t>
            </a:r>
            <a:r>
              <a:rPr sz="3200" b="0" i="0" u="none">
                <a:solidFill>
                  <a:srgbClr val="000000"/>
                </a:solidFill>
                <a:latin typeface="PingFang SC"/>
              </a:rPr>
              <a:t>H</a:t>
            </a:r>
            <a:r>
              <a:rPr sz="3200" b="0" i="0" u="none">
                <a:solidFill>
                  <a:srgbClr val="000000"/>
                </a:solidFill>
                <a:latin typeface="PingFang SC"/>
              </a:rPr>
              <a:t>O</a:t>
            </a:r>
            <a:r>
              <a:rPr sz="3200" b="0" i="0" u="none">
                <a:solidFill>
                  <a:srgbClr val="000000"/>
                </a:solidFill>
                <a:latin typeface="PingFang SC"/>
              </a:rPr>
              <a:t> </a:t>
            </a:r>
            <a:r>
              <a:rPr sz="3200" b="0" i="0" u="none">
                <a:solidFill>
                  <a:srgbClr val="000000"/>
                </a:solidFill>
                <a:latin typeface="PingFang SC"/>
              </a:rPr>
              <a:t>AR</a:t>
            </a:r>
            <a:r>
              <a:rPr sz="3200" b="0" i="0" u="none">
                <a:solidFill>
                  <a:srgbClr val="000000"/>
                </a:solidFill>
                <a:latin typeface="PingFang SC"/>
              </a:rPr>
              <a:t>E</a:t>
            </a:r>
            <a:r>
              <a:rPr sz="3200" b="0" i="0" u="none">
                <a:solidFill>
                  <a:srgbClr val="000000"/>
                </a:solidFill>
                <a:latin typeface="PingFang SC"/>
              </a:rPr>
              <a:t> </a:t>
            </a:r>
            <a:r>
              <a:rPr sz="3200" b="0" i="0" u="none">
                <a:solidFill>
                  <a:srgbClr val="000000"/>
                </a:solidFill>
                <a:latin typeface="PingFang SC"/>
              </a:rPr>
              <a:t>T</a:t>
            </a:r>
            <a:r>
              <a:rPr sz="3200" b="0" i="0" u="none">
                <a:solidFill>
                  <a:srgbClr val="000000"/>
                </a:solidFill>
                <a:latin typeface="PingFang SC"/>
              </a:rPr>
              <a:t>H</a:t>
            </a:r>
            <a:r>
              <a:rPr sz="3200" b="0" i="0" u="none">
                <a:solidFill>
                  <a:srgbClr val="000000"/>
                </a:solidFill>
                <a:latin typeface="PingFang SC"/>
              </a:rPr>
              <a:t>E</a:t>
            </a:r>
            <a:r>
              <a:rPr sz="3200" b="0" i="0" u="none">
                <a:solidFill>
                  <a:srgbClr val="000000"/>
                </a:solidFill>
                <a:latin typeface="PingFang SC"/>
              </a:rPr>
              <a:t> </a:t>
            </a:r>
            <a:r>
              <a:rPr sz="3200" b="0" i="0" u="none">
                <a:solidFill>
                  <a:srgbClr val="000000"/>
                </a:solidFill>
                <a:latin typeface="PingFang SC"/>
              </a:rPr>
              <a:t>E</a:t>
            </a:r>
            <a:r>
              <a:rPr sz="3200" b="0" i="0" u="none">
                <a:solidFill>
                  <a:srgbClr val="000000"/>
                </a:solidFill>
                <a:latin typeface="PingFang SC"/>
              </a:rPr>
              <a:t>N</a:t>
            </a:r>
            <a:r>
              <a:rPr sz="3200" b="0" i="0" u="none">
                <a:solidFill>
                  <a:srgbClr val="000000"/>
                </a:solidFill>
                <a:latin typeface="PingFang SC"/>
              </a:rPr>
              <a:t>D</a:t>
            </a:r>
            <a:r>
              <a:rPr sz="3200" b="0" i="0" u="none">
                <a:solidFill>
                  <a:srgbClr val="000000"/>
                </a:solidFill>
                <a:latin typeface="PingFang SC"/>
              </a:rPr>
              <a:t> </a:t>
            </a:r>
            <a:r>
              <a:rPr sz="3200" b="0" i="0" u="none">
                <a:solidFill>
                  <a:srgbClr val="000000"/>
                </a:solidFill>
                <a:latin typeface="PingFang SC"/>
              </a:rPr>
              <a:t>U</a:t>
            </a:r>
            <a:r>
              <a:rPr sz="3200" b="0" i="0" u="none">
                <a:solidFill>
                  <a:srgbClr val="000000"/>
                </a:solidFill>
                <a:latin typeface="PingFang SC"/>
              </a:rPr>
              <a:t>S</a:t>
            </a:r>
            <a:r>
              <a:rPr sz="3200" b="0" i="0" u="none">
                <a:solidFill>
                  <a:srgbClr val="000000"/>
                </a:solidFill>
                <a:latin typeface="PingFang SC"/>
              </a:rPr>
              <a:t>E</a:t>
            </a:r>
            <a:r>
              <a:rPr sz="3200" b="0" i="0" u="none">
                <a:solidFill>
                  <a:srgbClr val="000000"/>
                </a:solidFill>
                <a:latin typeface="PingFang SC"/>
              </a:rPr>
              <a:t>R</a:t>
            </a:r>
            <a:r>
              <a:rPr sz="3200" b="0" i="0" u="none">
                <a:solidFill>
                  <a:srgbClr val="000000"/>
                </a:solidFill>
                <a:latin typeface="PingFang SC"/>
              </a:rPr>
              <a:t>S?</a:t>
            </a:r>
          </a:p>
        </p:txBody>
      </p:sp>
      <p:pic>
        <p:nvPicPr>
          <p:cNvPr id="3" name="Picture 2" descr="image.png"/>
          <p:cNvPicPr>
            <a:picLocks noChangeAspect="1"/>
          </p:cNvPicPr>
          <p:nvPr/>
        </p:nvPicPr>
        <p:blipFill>
          <a:blip r:embed="rId2"/>
          <a:stretch>
            <a:fillRect/>
          </a:stretch>
        </p:blipFill>
        <p:spPr>
          <a:xfrm>
            <a:off x="723900" y="6172200"/>
            <a:ext cx="2181225" cy="485775"/>
          </a:xfrm>
          <a:prstGeom prst="rect">
            <a:avLst/>
          </a:prstGeom>
        </p:spPr>
      </p:pic>
      <p:pic>
        <p:nvPicPr>
          <p:cNvPr id="4" name="Picture 3" descr="image.png"/>
          <p:cNvPicPr>
            <a:picLocks noChangeAspect="1"/>
          </p:cNvPicPr>
          <p:nvPr/>
        </p:nvPicPr>
        <p:blipFill>
          <a:blip r:embed="rId3"/>
          <a:stretch>
            <a:fillRect/>
          </a:stretch>
        </p:blipFill>
        <p:spPr>
          <a:xfrm>
            <a:off x="1347834" y="1571612"/>
            <a:ext cx="7326974" cy="485778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0" y="1476822"/>
            <a:ext cx="2695574" cy="3247129"/>
          </a:xfrm>
          <a:prstGeom prst="rect">
            <a:avLst/>
          </a:prstGeom>
        </p:spPr>
      </p:pic>
      <p:sp>
        <p:nvSpPr>
          <p:cNvPr id="3" name="TextBox 2"/>
          <p:cNvSpPr txBox="1"/>
          <p:nvPr/>
        </p:nvSpPr>
        <p:spPr>
          <a:xfrm>
            <a:off x="558165" y="857885"/>
            <a:ext cx="9763125" cy="575309"/>
          </a:xfrm>
          <a:prstGeom prst="rect">
            <a:avLst/>
          </a:prstGeom>
          <a:noFill/>
        </p:spPr>
        <p:txBody>
          <a:bodyPr wrap="square" anchor="ctr">
            <a:spAutoFit/>
          </a:bodyPr>
          <a:lstStyle/>
          <a:p>
            <a:pPr algn="l" marL="12700">
              <a:lnSpc>
                <a:spcPts val="4800"/>
              </a:lnSpc>
            </a:pPr>
            <a:r>
              <a:rPr sz="3600" b="0" i="0" u="none">
                <a:solidFill>
                  <a:srgbClr val="000000"/>
                </a:solidFill>
                <a:latin typeface="PingFang SC"/>
              </a:rPr>
              <a:t>O</a:t>
            </a:r>
            <a:r>
              <a:rPr sz="3600" b="0" i="0" u="none">
                <a:solidFill>
                  <a:srgbClr val="000000"/>
                </a:solidFill>
                <a:latin typeface="PingFang SC"/>
              </a:rPr>
              <a:t>U</a:t>
            </a:r>
            <a:r>
              <a:rPr sz="3600" b="0" i="0" u="none">
                <a:solidFill>
                  <a:srgbClr val="000000"/>
                </a:solidFill>
                <a:latin typeface="PingFang SC"/>
              </a:rPr>
              <a:t>R</a:t>
            </a:r>
            <a:r>
              <a:rPr sz="3600" b="0" i="0" u="none">
                <a:solidFill>
                  <a:srgbClr val="000000"/>
                </a:solidFill>
                <a:latin typeface="PingFang SC"/>
              </a:rPr>
              <a:t> </a:t>
            </a:r>
            <a:r>
              <a:rPr sz="3600" b="0" i="0" u="none">
                <a:solidFill>
                  <a:srgbClr val="000000"/>
                </a:solidFill>
                <a:latin typeface="PingFang SC"/>
              </a:rPr>
              <a:t>S</a:t>
            </a:r>
            <a:r>
              <a:rPr sz="3600" b="0" i="0" u="none">
                <a:solidFill>
                  <a:srgbClr val="000000"/>
                </a:solidFill>
                <a:latin typeface="PingFang SC"/>
              </a:rPr>
              <a:t>O</a:t>
            </a:r>
            <a:r>
              <a:rPr sz="3600" b="0" i="0" u="none">
                <a:solidFill>
                  <a:srgbClr val="000000"/>
                </a:solidFill>
                <a:latin typeface="PingFang SC"/>
              </a:rPr>
              <a:t>LU</a:t>
            </a:r>
            <a:r>
              <a:rPr sz="3600" b="0" i="0" u="none">
                <a:solidFill>
                  <a:srgbClr val="000000"/>
                </a:solidFill>
                <a:latin typeface="PingFang SC"/>
              </a:rPr>
              <a:t>T</a:t>
            </a:r>
            <a:r>
              <a:rPr sz="3600" b="0" i="0" u="none">
                <a:solidFill>
                  <a:srgbClr val="000000"/>
                </a:solidFill>
                <a:latin typeface="PingFang SC"/>
              </a:rPr>
              <a:t>I</a:t>
            </a:r>
            <a:r>
              <a:rPr sz="3600" b="0" i="0" u="none">
                <a:solidFill>
                  <a:srgbClr val="000000"/>
                </a:solidFill>
                <a:latin typeface="PingFang SC"/>
              </a:rPr>
              <a:t>O</a:t>
            </a:r>
            <a:r>
              <a:rPr sz="3600" b="0" i="0" u="none">
                <a:solidFill>
                  <a:srgbClr val="000000"/>
                </a:solidFill>
                <a:latin typeface="PingFang SC"/>
              </a:rPr>
              <a:t>N</a:t>
            </a:r>
            <a:r>
              <a:rPr sz="3600" b="0" i="0" u="none">
                <a:solidFill>
                  <a:srgbClr val="000000"/>
                </a:solidFill>
                <a:latin typeface="PingFang SC"/>
              </a:rPr>
              <a:t> </a:t>
            </a:r>
            <a:r>
              <a:rPr sz="3600" b="0" i="0" u="none">
                <a:solidFill>
                  <a:srgbClr val="000000"/>
                </a:solidFill>
                <a:latin typeface="PingFang SC"/>
              </a:rPr>
              <a:t>A</a:t>
            </a:r>
            <a:r>
              <a:rPr sz="3600" b="0" i="0" u="none">
                <a:solidFill>
                  <a:srgbClr val="000000"/>
                </a:solidFill>
                <a:latin typeface="PingFang SC"/>
              </a:rPr>
              <a:t>N</a:t>
            </a:r>
            <a:r>
              <a:rPr sz="3600" b="0" i="0" u="none">
                <a:solidFill>
                  <a:srgbClr val="000000"/>
                </a:solidFill>
                <a:latin typeface="PingFang SC"/>
              </a:rPr>
              <a:t>D</a:t>
            </a:r>
            <a:r>
              <a:rPr sz="3600" b="0" i="0" u="none">
                <a:solidFill>
                  <a:srgbClr val="000000"/>
                </a:solidFill>
                <a:latin typeface="PingFang SC"/>
              </a:rPr>
              <a:t> </a:t>
            </a:r>
            <a:r>
              <a:rPr sz="3600" b="0" i="0" u="none">
                <a:solidFill>
                  <a:srgbClr val="000000"/>
                </a:solidFill>
                <a:latin typeface="PingFang SC"/>
              </a:rPr>
              <a:t>I</a:t>
            </a:r>
            <a:r>
              <a:rPr sz="3600" b="0" i="0" u="none">
                <a:solidFill>
                  <a:srgbClr val="000000"/>
                </a:solidFill>
                <a:latin typeface="PingFang SC"/>
              </a:rPr>
              <a:t>T</a:t>
            </a:r>
            <a:r>
              <a:rPr sz="3600" b="0" i="0" u="none">
                <a:solidFill>
                  <a:srgbClr val="000000"/>
                </a:solidFill>
                <a:latin typeface="PingFang SC"/>
              </a:rPr>
              <a:t>S</a:t>
            </a:r>
            <a:r>
              <a:rPr sz="3600" b="0" i="0" u="none">
                <a:solidFill>
                  <a:srgbClr val="000000"/>
                </a:solidFill>
                <a:latin typeface="PingFang SC"/>
              </a:rPr>
              <a:t> </a:t>
            </a:r>
            <a:r>
              <a:rPr sz="3600" b="0" i="0" u="none">
                <a:solidFill>
                  <a:srgbClr val="000000"/>
                </a:solidFill>
                <a:latin typeface="PingFang SC"/>
              </a:rPr>
              <a:t>V</a:t>
            </a:r>
            <a:r>
              <a:rPr sz="3600" b="0" i="0" u="none">
                <a:solidFill>
                  <a:srgbClr val="000000"/>
                </a:solidFill>
                <a:latin typeface="PingFang SC"/>
              </a:rPr>
              <a:t>A</a:t>
            </a:r>
            <a:r>
              <a:rPr sz="3600" b="0" i="0" u="none">
                <a:solidFill>
                  <a:srgbClr val="000000"/>
                </a:solidFill>
                <a:latin typeface="PingFang SC"/>
              </a:rPr>
              <a:t>LU</a:t>
            </a:r>
            <a:r>
              <a:rPr sz="3600" b="0" i="0" u="none">
                <a:solidFill>
                  <a:srgbClr val="000000"/>
                </a:solidFill>
                <a:latin typeface="PingFang SC"/>
              </a:rPr>
              <a:t>E</a:t>
            </a:r>
            <a:r>
              <a:rPr sz="3600" b="0" i="0" u="none">
                <a:solidFill>
                  <a:srgbClr val="000000"/>
                </a:solidFill>
                <a:latin typeface="PingFang SC"/>
              </a:rPr>
              <a:t> </a:t>
            </a:r>
            <a:r>
              <a:rPr sz="3600" b="0" i="0" u="none">
                <a:solidFill>
                  <a:srgbClr val="000000"/>
                </a:solidFill>
                <a:latin typeface="PingFang SC"/>
              </a:rPr>
              <a:t>P</a:t>
            </a:r>
            <a:r>
              <a:rPr sz="3600" b="0" i="0" u="none">
                <a:solidFill>
                  <a:srgbClr val="000000"/>
                </a:solidFill>
                <a:latin typeface="PingFang SC"/>
              </a:rPr>
              <a:t>R</a:t>
            </a:r>
            <a:r>
              <a:rPr sz="3600" b="0" i="0" u="none">
                <a:solidFill>
                  <a:srgbClr val="000000"/>
                </a:solidFill>
                <a:latin typeface="PingFang SC"/>
              </a:rPr>
              <a:t>O</a:t>
            </a:r>
            <a:r>
              <a:rPr sz="3600" b="0" i="0" u="none">
                <a:solidFill>
                  <a:srgbClr val="000000"/>
                </a:solidFill>
                <a:latin typeface="PingFang SC"/>
              </a:rPr>
              <a:t>P</a:t>
            </a:r>
            <a:r>
              <a:rPr sz="3600" b="0" i="0" u="none">
                <a:solidFill>
                  <a:srgbClr val="000000"/>
                </a:solidFill>
                <a:latin typeface="PingFang SC"/>
              </a:rPr>
              <a:t>O</a:t>
            </a:r>
            <a:r>
              <a:rPr sz="3600" b="0" i="0" u="none">
                <a:solidFill>
                  <a:srgbClr val="000000"/>
                </a:solidFill>
                <a:latin typeface="PingFang SC"/>
              </a:rPr>
              <a:t>S</a:t>
            </a:r>
            <a:r>
              <a:rPr sz="3600" b="0" i="0" u="none">
                <a:solidFill>
                  <a:srgbClr val="000000"/>
                </a:solidFill>
                <a:latin typeface="PingFang SC"/>
              </a:rPr>
              <a:t>I</a:t>
            </a:r>
            <a:r>
              <a:rPr sz="3600" b="0" i="0" u="none">
                <a:solidFill>
                  <a:srgbClr val="000000"/>
                </a:solidFill>
                <a:latin typeface="PingFang SC"/>
              </a:rPr>
              <a:t>T</a:t>
            </a:r>
            <a:r>
              <a:rPr sz="3600" b="0" i="0" u="none">
                <a:solidFill>
                  <a:srgbClr val="000000"/>
                </a:solidFill>
                <a:latin typeface="PingFang SC"/>
              </a:rPr>
              <a:t>I</a:t>
            </a:r>
            <a:r>
              <a:rPr sz="3600" b="0" i="0" u="none">
                <a:solidFill>
                  <a:srgbClr val="000000"/>
                </a:solidFill>
                <a:latin typeface="PingFang SC"/>
              </a:rPr>
              <a:t>O</a:t>
            </a:r>
            <a:r>
              <a:rPr sz="3600" b="0" i="0" u="none">
                <a:solidFill>
                  <a:srgbClr val="000000"/>
                </a:solidFill>
                <a:latin typeface="PingFang SC"/>
              </a:rPr>
              <a:t>N</a:t>
            </a:r>
          </a:p>
        </p:txBody>
      </p:sp>
      <p:pic>
        <p:nvPicPr>
          <p:cNvPr id="4" name="Picture 3" descr="image.png"/>
          <p:cNvPicPr>
            <a:picLocks noChangeAspect="1"/>
          </p:cNvPicPr>
          <p:nvPr/>
        </p:nvPicPr>
        <p:blipFill>
          <a:blip r:embed="rId3"/>
          <a:stretch>
            <a:fillRect/>
          </a:stretch>
        </p:blipFill>
        <p:spPr>
          <a:xfrm>
            <a:off x="676275" y="6524625"/>
            <a:ext cx="2143125" cy="85725"/>
          </a:xfrm>
          <a:prstGeom prst="rect">
            <a:avLst/>
          </a:prstGeom>
        </p:spPr>
      </p:pic>
      <p:sp>
        <p:nvSpPr>
          <p:cNvPr id="5" name="TextBox 4"/>
          <p:cNvSpPr txBox="1"/>
          <p:nvPr/>
        </p:nvSpPr>
        <p:spPr>
          <a:xfrm>
            <a:off x="3452793" y="2285992"/>
            <a:ext cx="4929221" cy="3416320"/>
          </a:xfrm>
          <a:prstGeom prst="rect">
            <a:avLst/>
          </a:prstGeom>
          <a:noFill/>
        </p:spPr>
        <p:txBody>
          <a:bodyPr wrap="square" anchor="ctr">
            <a:spAutoFit/>
          </a:bodyPr>
          <a:lstStyle/>
          <a:p>
            <a:pPr algn="l">
              <a:buFont typeface="Wingdings" panose="05000000000000000000" charset="0"/>
              <a:buChar char="l"/>
            </a:pPr>
            <a:r>
              <a:rPr sz="2400" b="0" i="1" u="none">
                <a:solidFill>
                  <a:srgbClr val="000000"/>
                </a:solidFill>
                <a:latin typeface="PingFang SC"/>
              </a:rPr>
              <a:t>Conditional formatting – missing</a:t>
            </a:r>
            <a:r>
              <a:rPr sz="2400" b="0" i="1" u="none">
                <a:solidFill>
                  <a:srgbClr val="000000"/>
                </a:solidFill>
                <a:latin typeface="PingFang SC"/>
              </a:rPr>
              <a:t>Filter – remove</a:t>
            </a:r>
            <a:r>
              <a:rPr sz="2400" b="0" i="1" u="none">
                <a:solidFill>
                  <a:srgbClr val="000000"/>
                </a:solidFill>
                <a:latin typeface="PingFang SC"/>
              </a:rPr>
              <a:t>Formula – Performance level</a:t>
            </a:r>
            <a:r>
              <a:rPr sz="2400" b="0" i="1" u="none">
                <a:solidFill>
                  <a:srgbClr val="000000"/>
                </a:solidFill>
                <a:latin typeface="PingFang SC"/>
              </a:rPr>
              <a:t>Pivot Table – Summary</a:t>
            </a:r>
            <a:r>
              <a:rPr sz="2400" b="0" i="1" u="none">
                <a:solidFill>
                  <a:srgbClr val="000000"/>
                </a:solidFill>
                <a:latin typeface="PingFang SC"/>
              </a:rPr>
              <a:t>Graph – Data visualization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55331" y="385444"/>
            <a:ext cx="10681334" cy="758190"/>
          </a:xfrm>
          <a:prstGeom prst="rect">
            <a:avLst/>
          </a:prstGeom>
          <a:noFill/>
        </p:spPr>
        <p:txBody>
          <a:bodyPr wrap="square" anchor="ctr">
            <a:spAutoFit/>
          </a:bodyPr>
          <a:lstStyle/>
          <a:p>
            <a:pPr algn="l"/>
            <a:r>
              <a:rPr sz="1700" b="0" i="0" u="none">
                <a:solidFill>
                  <a:srgbClr val="000000"/>
                </a:solidFill>
                <a:latin typeface="PingFang SC"/>
              </a:rPr>
              <a:t>Dataset Description</a:t>
            </a:r>
          </a:p>
        </p:txBody>
      </p:sp>
      <p:sp>
        <p:nvSpPr>
          <p:cNvPr id="3" name="TextBox 2"/>
          <p:cNvSpPr txBox="1"/>
          <p:nvPr/>
        </p:nvSpPr>
        <p:spPr>
          <a:xfrm>
            <a:off x="1309653" y="2428868"/>
            <a:ext cx="5572164" cy="2308324"/>
          </a:xfrm>
          <a:prstGeom prst="rect">
            <a:avLst/>
          </a:prstGeom>
          <a:noFill/>
        </p:spPr>
        <p:txBody>
          <a:bodyPr wrap="square" anchor="ctr">
            <a:spAutoFit/>
          </a:bodyPr>
          <a:lstStyle/>
          <a:p>
            <a:pPr algn="l"/>
            <a:r>
              <a:rPr sz="2400" b="0" i="1" u="none">
                <a:solidFill>
                  <a:srgbClr val="000000"/>
                </a:solidFill>
                <a:latin typeface="PingFang SC"/>
              </a:rPr>
              <a:t>Employee dataset I got from kaggle, it has 26 features I am using 9 features. The employee Id in number, name is in text, using employee type, business unit, Employee status, Performance score, Employee rating are used to analyzed</a:t>
            </a:r>
            <a:r>
              <a:rPr sz="2400" b="0" i="1" u="none">
                <a:solidFill>
                  <a:srgbClr val="000000"/>
                </a:solidFill>
                <a:latin typeface="PingFang SC"/>
              </a:rPr>
              <a:t>.</a:t>
            </a:r>
            <a:r>
              <a:rPr sz="2400" b="0" i="1" u="none">
                <a:solidFill>
                  <a:srgbClr val="000000"/>
                </a:solidFill>
                <a:latin typeface="PingFang SC"/>
              </a:rP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52475" y="6486037"/>
            <a:ext cx="1773554" cy="166370"/>
          </a:xfrm>
          <a:prstGeom prst="rect">
            <a:avLst/>
          </a:prstGeom>
          <a:noFill/>
        </p:spPr>
        <p:txBody>
          <a:bodyPr wrap="square" anchor="ctr">
            <a:spAutoFit/>
          </a:bodyPr>
          <a:lstStyle/>
          <a:p>
            <a:pPr algn="l"/>
            <a:r>
              <a:rPr sz="1100" b="0" i="0" u="none">
                <a:solidFill>
                  <a:srgbClr val="2D83C3"/>
                </a:solidFill>
                <a:latin typeface="Trebuchet MS"/>
              </a:rPr>
              <a:t>3/21/202</a:t>
            </a:r>
            <a:r>
              <a:rPr sz="1100" b="0" i="0" u="none">
                <a:solidFill>
                  <a:srgbClr val="2D83C3"/>
                </a:solidFill>
                <a:latin typeface="Trebuchet MS"/>
              </a:rPr>
              <a:t>4</a:t>
            </a:r>
            <a:r>
              <a:rPr sz="1100" b="0" i="0" u="none">
                <a:solidFill>
                  <a:srgbClr val="2D83C3"/>
                </a:solidFill>
                <a:latin typeface="Trebuchet MS"/>
              </a:rPr>
              <a:t> </a:t>
            </a:r>
            <a:r>
              <a:rPr sz="1100" b="0" i="0" u="none">
                <a:solidFill>
                  <a:srgbClr val="2D83C3"/>
                </a:solidFill>
                <a:latin typeface="Trebuchet MS"/>
              </a:rPr>
              <a:t> </a:t>
            </a:r>
            <a:r>
              <a:rPr sz="1100" b="1" i="0" u="none">
                <a:solidFill>
                  <a:srgbClr val="2D83C3"/>
                </a:solidFill>
                <a:latin typeface="Trebuchet MS"/>
              </a:rPr>
              <a:t>A</a:t>
            </a:r>
            <a:r>
              <a:rPr sz="1100" b="1" i="0" u="none">
                <a:solidFill>
                  <a:srgbClr val="2D83C3"/>
                </a:solidFill>
                <a:latin typeface="Trebuchet MS"/>
              </a:rPr>
              <a:t>nnu</a:t>
            </a:r>
            <a:r>
              <a:rPr sz="1100" b="1" i="0" u="none">
                <a:solidFill>
                  <a:srgbClr val="2D83C3"/>
                </a:solidFill>
                <a:latin typeface="Trebuchet MS"/>
              </a:rPr>
              <a:t>al</a:t>
            </a:r>
            <a:r>
              <a:rPr sz="1100" b="1" i="0" u="none">
                <a:solidFill>
                  <a:srgbClr val="2D83C3"/>
                </a:solidFill>
                <a:latin typeface="Trebuchet MS"/>
              </a:rPr>
              <a:t> </a:t>
            </a:r>
            <a:r>
              <a:rPr sz="1100" b="1" i="0" u="none">
                <a:solidFill>
                  <a:srgbClr val="2D83C3"/>
                </a:solidFill>
                <a:latin typeface="Trebuchet MS"/>
              </a:rPr>
              <a:t>R</a:t>
            </a:r>
            <a:r>
              <a:rPr sz="1100" b="1" i="0" u="none">
                <a:solidFill>
                  <a:srgbClr val="2D83C3"/>
                </a:solidFill>
                <a:latin typeface="Trebuchet MS"/>
              </a:rPr>
              <a:t>e</a:t>
            </a:r>
            <a:r>
              <a:rPr sz="1100" b="1" i="0" u="none">
                <a:solidFill>
                  <a:srgbClr val="2D83C3"/>
                </a:solidFill>
                <a:latin typeface="Trebuchet MS"/>
              </a:rPr>
              <a:t>v</a:t>
            </a:r>
            <a:r>
              <a:rPr sz="1100" b="1" i="0" u="none">
                <a:solidFill>
                  <a:srgbClr val="2D83C3"/>
                </a:solidFill>
                <a:latin typeface="Trebuchet MS"/>
              </a:rPr>
              <a:t>i</a:t>
            </a:r>
            <a:r>
              <a:rPr sz="1100" b="1" i="0" u="none">
                <a:solidFill>
                  <a:srgbClr val="2D83C3"/>
                </a:solidFill>
                <a:latin typeface="Trebuchet MS"/>
              </a:rPr>
              <a:t>e</a:t>
            </a:r>
            <a:r>
              <a:rPr sz="1100" b="1" i="0" u="none">
                <a:solidFill>
                  <a:srgbClr val="2D83C3"/>
                </a:solidFill>
                <a:latin typeface="Trebuchet MS"/>
              </a:rPr>
              <a:t>w</a:t>
            </a:r>
          </a:p>
        </p:txBody>
      </p:sp>
      <p:pic>
        <p:nvPicPr>
          <p:cNvPr id="3" name="Picture 2" descr="image.png"/>
          <p:cNvPicPr>
            <a:picLocks noChangeAspect="1"/>
          </p:cNvPicPr>
          <p:nvPr/>
        </p:nvPicPr>
        <p:blipFill>
          <a:blip r:embed="rId2"/>
          <a:stretch>
            <a:fillRect/>
          </a:stretch>
        </p:blipFill>
        <p:spPr>
          <a:xfrm>
            <a:off x="100947" y="3381373"/>
            <a:ext cx="2398429" cy="3419475"/>
          </a:xfrm>
          <a:prstGeom prst="rect">
            <a:avLst/>
          </a:prstGeom>
        </p:spPr>
      </p:pic>
      <p:sp>
        <p:nvSpPr>
          <p:cNvPr id="4" name="TextBox 3"/>
          <p:cNvSpPr txBox="1"/>
          <p:nvPr/>
        </p:nvSpPr>
        <p:spPr>
          <a:xfrm>
            <a:off x="739775" y="654937"/>
            <a:ext cx="8480425" cy="670695"/>
          </a:xfrm>
          <a:prstGeom prst="rect">
            <a:avLst/>
          </a:prstGeom>
          <a:noFill/>
        </p:spPr>
        <p:txBody>
          <a:bodyPr wrap="square" anchor="ctr">
            <a:spAutoFit/>
          </a:bodyPr>
          <a:lstStyle/>
          <a:p>
            <a:pPr algn="l" marL="12700">
              <a:lnSpc>
                <a:spcPts val="4800"/>
              </a:lnSpc>
            </a:pPr>
            <a:r>
              <a:rPr sz="4200" b="0" i="0" u="none">
                <a:solidFill>
                  <a:srgbClr val="000000"/>
                </a:solidFill>
                <a:latin typeface="PingFang SC"/>
              </a:rPr>
              <a:t>THE</a:t>
            </a:r>
            <a:r>
              <a:rPr sz="4200" b="0" i="0" u="none">
                <a:solidFill>
                  <a:srgbClr val="000000"/>
                </a:solidFill>
                <a:latin typeface="PingFang SC"/>
              </a:rPr>
              <a:t> </a:t>
            </a:r>
            <a:r>
              <a:rPr sz="4200" b="0" i="0" u="none">
                <a:solidFill>
                  <a:srgbClr val="000000"/>
                </a:solidFill>
                <a:latin typeface="PingFang SC"/>
              </a:rPr>
              <a:t>"</a:t>
            </a:r>
            <a:r>
              <a:rPr sz="4200" b="0" i="0" u="none">
                <a:solidFill>
                  <a:srgbClr val="000000"/>
                </a:solidFill>
                <a:latin typeface="PingFang SC"/>
              </a:rPr>
              <a:t>WOW</a:t>
            </a:r>
            <a:r>
              <a:rPr sz="4200" b="0" i="0" u="none">
                <a:solidFill>
                  <a:srgbClr val="000000"/>
                </a:solidFill>
                <a:latin typeface="PingFang SC"/>
              </a:rPr>
              <a:t>"</a:t>
            </a:r>
            <a:r>
              <a:rPr sz="4200" b="0" i="0" u="none">
                <a:solidFill>
                  <a:srgbClr val="000000"/>
                </a:solidFill>
                <a:latin typeface="PingFang SC"/>
              </a:rPr>
              <a:t> </a:t>
            </a:r>
            <a:r>
              <a:rPr sz="4200" b="0" i="0" u="none">
                <a:solidFill>
                  <a:srgbClr val="000000"/>
                </a:solidFill>
                <a:latin typeface="PingFang SC"/>
              </a:rPr>
              <a:t>IN</a:t>
            </a:r>
            <a:r>
              <a:rPr sz="4200" b="0" i="0" u="none">
                <a:solidFill>
                  <a:srgbClr val="000000"/>
                </a:solidFill>
                <a:latin typeface="PingFang SC"/>
              </a:rPr>
              <a:t> </a:t>
            </a:r>
            <a:r>
              <a:rPr sz="4200" b="0" i="0" u="none">
                <a:solidFill>
                  <a:srgbClr val="000000"/>
                </a:solidFill>
                <a:latin typeface="PingFang SC"/>
              </a:rPr>
              <a:t>OUR</a:t>
            </a:r>
            <a:r>
              <a:rPr sz="4200" b="0" i="0" u="none">
                <a:solidFill>
                  <a:srgbClr val="000000"/>
                </a:solidFill>
                <a:latin typeface="PingFang SC"/>
              </a:rPr>
              <a:t> </a:t>
            </a:r>
            <a:r>
              <a:rPr sz="4200" b="0" i="0" u="none">
                <a:solidFill>
                  <a:srgbClr val="000000"/>
                </a:solidFill>
                <a:latin typeface="PingFang SC"/>
              </a:rPr>
              <a:t>SOLUTION</a:t>
            </a:r>
          </a:p>
        </p:txBody>
      </p:sp>
      <p:sp>
        <p:nvSpPr>
          <p:cNvPr id="5" name="TextBox 4"/>
          <p:cNvSpPr txBox="1"/>
          <p:nvPr/>
        </p:nvSpPr>
        <p:spPr>
          <a:xfrm>
            <a:off x="2381224" y="2428868"/>
            <a:ext cx="6286544" cy="830997"/>
          </a:xfrm>
          <a:prstGeom prst="rect">
            <a:avLst/>
          </a:prstGeom>
          <a:noFill/>
        </p:spPr>
        <p:txBody>
          <a:bodyPr wrap="square" anchor="ctr">
            <a:spAutoFit/>
          </a:bodyPr>
          <a:lstStyle/>
          <a:p>
            <a:pPr algn="l"/>
            <a:r>
              <a:rPr sz="2400" b="0" i="1" u="none">
                <a:solidFill>
                  <a:srgbClr val="000000"/>
                </a:solidFill>
                <a:latin typeface="PingFang SC"/>
              </a:rPr>
              <a:t>Performance Level Column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