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Copy%20of%20employee_data(1).cs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=@IFS(Z3&amp;amp;gt;=5,”VERYHIGH”,Z3&amp;amp;gt;=4,”HIGH”,Z3&amp;amp;gt;=3,”MED”,TRUE,”LOW”)Drag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</a:t>
          </a:r>
          <a:endParaRPr lang="en-IN" sz="800" dirty="0"/>
        </a:p>
        <a:p>
          <a:pPr algn="l"/>
          <a:r>
            <a:rPr lang="en-US" sz="800" dirty="0"/>
            <a:t>Higher whether Very high,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7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altLang="en-IN" dirty="0" sz="2400" lang="en-US"/>
              <a:t>y</a:t>
            </a:r>
            <a:r>
              <a:rPr altLang="en-IN" dirty="0" sz="2400" lang="en-US"/>
              <a:t>u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raj </a:t>
            </a:r>
            <a:r>
              <a:rPr altLang="en-IN" dirty="0" sz="2400" lang="en-US"/>
              <a:t>N</a:t>
            </a:r>
            <a:r>
              <a:rPr altLang="en-IN" dirty="0" sz="2400" lang="en-US"/>
              <a:t> </a:t>
            </a:r>
            <a:r>
              <a:rPr altLang="en-IN" dirty="0" sz="2400" lang="en-US"/>
              <a:t>H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altLang="en-IN" dirty="0" sz="2400" lang="en-US"/>
              <a:t>312207046</a:t>
            </a:r>
            <a:endParaRPr altLang="en-US" lang="zh-CN"/>
          </a:p>
          <a:p>
            <a:r>
              <a:rPr dirty="0" sz="2400" lang="en-US"/>
              <a:t>DEPARTMENT:  III YEAR B.COM GENERAL</a:t>
            </a:r>
          </a:p>
          <a:p>
            <a:r>
              <a:rPr dirty="0" sz="2400" lang="en-US"/>
              <a:t>COLLEGE:  AGURCUAND MANMULL JAIN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EXPLANATION</a:t>
            </a:r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7"/>
          <p:cNvSpPr txBox="1"/>
          <p:nvPr/>
        </p:nvSpPr>
        <p:spPr>
          <a:xfrm>
            <a:off x="755332" y="1297289"/>
            <a:ext cx="8598218" cy="4522486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graphicFrame>
        <p:nvGraphicFramePr>
          <p:cNvPr id="4194305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dirty="0" lang="en-US" err="1"/>
              <a:t>them.Effective</a:t>
            </a:r>
            <a:r>
              <a:rPr dirty="0" lang="en-US"/>
              <a:t> or not. This performance helps us to growth </a:t>
            </a:r>
            <a:r>
              <a:rPr dirty="0" lang="en-US" err="1"/>
              <a:t>ourEconomy</a:t>
            </a:r>
            <a:r>
              <a:rPr dirty="0" lang="en-US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71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017" y="1695449"/>
            <a:ext cx="9068507" cy="4962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Conditional formatting: it’s </a:t>
            </a:r>
            <a:r>
              <a:rPr dirty="0" lang="en-US" err="1"/>
              <a:t>ueed</a:t>
            </a:r>
            <a:r>
              <a:rPr dirty="0" lang="en-US"/>
              <a:t> find the missing value</a:t>
            </a:r>
          </a:p>
          <a:p>
            <a:endParaRPr dirty="0" lang="en-US"/>
          </a:p>
          <a:p>
            <a:r>
              <a:rPr dirty="0" lang="en-US"/>
              <a:t>Sort &amp;filter:  It is used remove missing value and to fill it.</a:t>
            </a:r>
          </a:p>
          <a:p>
            <a:endParaRPr dirty="0" lang="en-US"/>
          </a:p>
          <a:p>
            <a:r>
              <a:rPr dirty="0" lang="en-US"/>
              <a:t>IPS: This formula is used for multiple condition</a:t>
            </a:r>
          </a:p>
          <a:p>
            <a:r>
              <a:rPr dirty="0" lang="en-US"/>
              <a:t>And to rate the employee performance through this formula</a:t>
            </a:r>
          </a:p>
          <a:p>
            <a:endParaRPr dirty="0" lang="en-US"/>
          </a:p>
          <a:p>
            <a:r>
              <a:rPr dirty="0" lang="en-US"/>
              <a:t>Pivot table: It is used to summarize  what we have done.</a:t>
            </a:r>
          </a:p>
          <a:p>
            <a:endParaRPr dirty="0" lang="en-US"/>
          </a:p>
          <a:p>
            <a:r>
              <a:rPr dirty="0" lang="en-US"/>
              <a:t>Graph: This  is used for visual</a:t>
            </a:r>
          </a:p>
          <a:p>
            <a:r>
              <a:rPr dirty="0" lang="en-US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41632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Employee=kaggle</a:t>
            </a:r>
          </a:p>
          <a:p>
            <a:pPr algn="l"/>
            <a:r>
              <a:rPr dirty="0" lang="en-US"/>
              <a:t>26 features </a:t>
            </a:r>
          </a:p>
          <a:p>
            <a:pPr algn="l"/>
            <a:r>
              <a:rPr dirty="0" lang="en-US"/>
              <a:t>9 features</a:t>
            </a:r>
          </a:p>
          <a:p>
            <a:pPr algn="l"/>
            <a:r>
              <a:rPr dirty="0" lang="en-US"/>
              <a:t>Employ Id  : Number</a:t>
            </a:r>
          </a:p>
          <a:p>
            <a:pPr algn="l"/>
            <a:r>
              <a:rPr dirty="0" lang="en-US"/>
              <a:t>Name: Text </a:t>
            </a:r>
          </a:p>
          <a:p>
            <a:pPr algn="l"/>
            <a:r>
              <a:rPr dirty="0" lang="en-US"/>
              <a:t>Business unit: Text</a:t>
            </a:r>
          </a:p>
          <a:p>
            <a:pPr algn="l"/>
            <a:r>
              <a:rPr dirty="0" lang="en-US"/>
              <a:t>Employee type: full time, contract, part time</a:t>
            </a:r>
          </a:p>
          <a:p>
            <a:pPr algn="l"/>
            <a:r>
              <a:rPr dirty="0" lang="en-US"/>
              <a:t>Performance level: Very high, High,Med,Low</a:t>
            </a:r>
          </a:p>
          <a:p>
            <a:pPr algn="l"/>
            <a:r>
              <a:rPr dirty="0" lang="en-US"/>
              <a:t>Gender: male, female</a:t>
            </a:r>
          </a:p>
          <a:p>
            <a:pPr algn="l"/>
            <a:endParaRPr dirty="0" lang="en-US"/>
          </a:p>
          <a:p>
            <a:pPr algn="l"/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1"/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/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 Collect the data which you are going to use it.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there is missing number in </a:t>
            </a:r>
            <a:r>
              <a:rPr dirty="0" lang="en-US" err="1">
                <a:solidFill>
                  <a:schemeClr val="tx1"/>
                </a:solidFill>
              </a:rPr>
              <a:t>seIected</a:t>
            </a:r>
            <a:r>
              <a:rPr dirty="0" lang="en-US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2" name="TextBox 2"/>
          <p:cNvSpPr txBox="1"/>
          <p:nvPr/>
        </p:nvSpPr>
        <p:spPr>
          <a:xfrm>
            <a:off x="8987480" y="10150343"/>
            <a:ext cx="2518338" cy="920698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Hemavarthini S</cp:lastModifiedBy>
  <dcterms:created xsi:type="dcterms:W3CDTF">2024-03-28T17:07:22Z</dcterms:created>
  <dcterms:modified xsi:type="dcterms:W3CDTF">2024-10-26T15:05:25Z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2f9e30dae953407396e86d98c3cf9495</vt:lpwstr>
  </property>
</Properties>
</file>