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M</a:t>
            </a:r>
            <a:r>
              <a:rPr dirty="0" sz="2400" lang="en-US"/>
              <a:t>.</a:t>
            </a:r>
            <a:r>
              <a:rPr dirty="0" sz="2400" lang="en-US"/>
              <a:t>Y</a:t>
            </a:r>
            <a:r>
              <a:rPr dirty="0" sz="2400" lang="en-US"/>
              <a:t>u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8</a:t>
            </a:r>
            <a:r>
              <a:rPr dirty="0" sz="2400" lang="en-US"/>
              <a:t>&amp;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t</a:t>
            </a:r>
            <a:r>
              <a:rPr dirty="0" sz="2400" lang="en-US"/>
              <a:t>v</a:t>
            </a:r>
            <a:r>
              <a:rPr dirty="0" sz="2400" lang="en-US"/>
              <a:t>u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8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I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BSC </a:t>
            </a:r>
            <a:r>
              <a:rPr dirty="0" sz="2400" lang="en-US"/>
              <a:t>computer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 Chezhian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College </a:t>
            </a:r>
            <a:r>
              <a:rPr dirty="0" sz="2400" lang="en-US"/>
              <a:t>for </a:t>
            </a:r>
            <a:r>
              <a:rPr dirty="0" sz="2400" lang="en-US"/>
              <a:t>women </a:t>
            </a:r>
            <a:r>
              <a:rPr dirty="0" sz="2400" lang="en-US"/>
              <a:t>Thiruvalluvar </a:t>
            </a:r>
            <a:r>
              <a:rPr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300872" cy="43726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br>
              <a:rPr dirty="0" sz="4250" lang="en-US" spc="15"/>
            </a:br>
            <a:r>
              <a:rPr dirty="0" sz="4250" lang="en-US" spc="15"/>
              <a:t>C</a:t>
            </a:r>
            <a:r>
              <a:rPr dirty="0" sz="4250" lang="en-US" spc="15"/>
              <a:t>l</a:t>
            </a:r>
            <a:r>
              <a:rPr dirty="0" sz="4250" lang="en-US" spc="15"/>
              <a:t>i</a:t>
            </a:r>
            <a:r>
              <a:rPr dirty="0" sz="4250" lang="en-US" spc="15"/>
              <a:t>e</a:t>
            </a:r>
            <a:r>
              <a:rPr dirty="0" sz="4250" lang="en-US" spc="15"/>
              <a:t>n</a:t>
            </a:r>
            <a:r>
              <a:rPr dirty="0" sz="4250" lang="en-US" spc="15"/>
              <a:t>t </a:t>
            </a:r>
            <a:r>
              <a:rPr dirty="0" sz="4250" lang="en-US" spc="15"/>
              <a:t>e</a:t>
            </a:r>
            <a:r>
              <a:rPr dirty="0" sz="4250" lang="en-US" spc="15"/>
              <a:t>n</a:t>
            </a:r>
            <a:r>
              <a:rPr dirty="0" sz="4250" lang="en-US" spc="15"/>
              <a:t>quiries</a:t>
            </a:r>
            <a:r>
              <a:rPr dirty="0" sz="4250" lang="en-US" spc="15"/>
              <a:t>:</a:t>
            </a:r>
            <a:r>
              <a:rPr dirty="0" sz="4250" lang="en-US" spc="15"/>
              <a:t>From </a:t>
            </a:r>
            <a:r>
              <a:rPr dirty="0" sz="4250" lang="en-US" spc="15"/>
              <a:t>viewers </a:t>
            </a:r>
            <a:r>
              <a:rPr dirty="0" sz="4250" lang="en-US" spc="15"/>
              <a:t>i</a:t>
            </a:r>
            <a:r>
              <a:rPr dirty="0" sz="4250" lang="en-US" spc="15"/>
              <a:t>n</a:t>
            </a:r>
            <a:r>
              <a:rPr dirty="0" sz="4250" lang="en-US" spc="15"/>
              <a:t>terested </a:t>
            </a:r>
            <a:r>
              <a:rPr dirty="0" sz="4250" lang="en-US" spc="15"/>
              <a:t>i</a:t>
            </a:r>
            <a:r>
              <a:rPr dirty="0" sz="4250" lang="en-US" spc="15"/>
              <a:t>n</a:t>
            </a:r>
            <a:r>
              <a:rPr dirty="0" sz="4250" lang="en-US" spc="15"/>
              <a:t> </a:t>
            </a:r>
            <a:r>
              <a:rPr dirty="0" sz="4250" lang="en-US" spc="15"/>
              <a:t>h</a:t>
            </a:r>
            <a:r>
              <a:rPr dirty="0" sz="4250" lang="en-US" spc="15"/>
              <a:t>i</a:t>
            </a:r>
            <a:r>
              <a:rPr dirty="0" sz="4250" lang="en-US" spc="15"/>
              <a:t>r</a:t>
            </a:r>
            <a:r>
              <a:rPr dirty="0" sz="4250" lang="en-US" spc="15"/>
              <a:t>i</a:t>
            </a:r>
            <a:r>
              <a:rPr dirty="0" sz="4250" lang="en-US" spc="15"/>
              <a:t>n</a:t>
            </a:r>
            <a:r>
              <a:rPr dirty="0" sz="4250" lang="en-US" spc="15"/>
              <a:t>g</a:t>
            </a:r>
            <a:r>
              <a:rPr dirty="0" sz="4250" lang="en-US" spc="15"/>
              <a:t> </a:t>
            </a:r>
            <a:r>
              <a:rPr dirty="0" sz="4250" lang="en-US" spc="15"/>
              <a:t>t</a:t>
            </a:r>
            <a:r>
              <a:rPr dirty="0" sz="4250" lang="en-US" spc="15"/>
              <a:t>h</a:t>
            </a:r>
            <a:r>
              <a:rPr dirty="0" sz="4250" lang="en-US" spc="15"/>
              <a:t>e</a:t>
            </a:r>
            <a:r>
              <a:rPr dirty="0" sz="4250" lang="en-US" spc="15"/>
              <a:t> </a:t>
            </a:r>
            <a:r>
              <a:rPr dirty="0" sz="4250" lang="en-US" spc="15"/>
              <a:t>photographer</a:t>
            </a:r>
            <a:r>
              <a:rPr dirty="0" sz="4250" lang="en-US" spc="15"/>
              <a:t>.</a:t>
            </a:r>
            <a:r>
              <a:rPr dirty="0" sz="4250" lang="en-US" spc="15"/>
              <a:t>p</a:t>
            </a:r>
            <a:r>
              <a:rPr dirty="0" sz="4250" lang="en-US" spc="15"/>
              <a:t>r</a:t>
            </a:r>
            <a:r>
              <a:rPr dirty="0" sz="4250" lang="en-US" spc="15"/>
              <a:t>o</a:t>
            </a:r>
            <a:r>
              <a:rPr dirty="0" sz="4250" lang="en-US" spc="15"/>
              <a:t>f</a:t>
            </a:r>
            <a:r>
              <a:rPr dirty="0" sz="4250" lang="en-US" spc="15"/>
              <a:t>e</a:t>
            </a:r>
            <a:r>
              <a:rPr dirty="0" sz="4250" lang="en-US" spc="15"/>
              <a:t>s</a:t>
            </a:r>
            <a:r>
              <a:rPr dirty="0" sz="4250" lang="en-US" spc="15"/>
              <a:t>s</a:t>
            </a:r>
            <a:r>
              <a:rPr dirty="0" sz="4250" lang="en-US" spc="15"/>
              <a:t>s</a:t>
            </a:r>
            <a:r>
              <a:rPr dirty="0" sz="4250" lang="en-US" spc="15"/>
              <a:t>i</a:t>
            </a:r>
            <a:r>
              <a:rPr dirty="0" sz="4250" lang="en-US" spc="15"/>
              <a:t>o</a:t>
            </a:r>
            <a:r>
              <a:rPr dirty="0" sz="4250" lang="en-US" spc="15"/>
              <a:t>n</a:t>
            </a:r>
            <a:r>
              <a:rPr dirty="0" sz="4250" lang="en-US" spc="15"/>
              <a:t>a</a:t>
            </a:r>
            <a:r>
              <a:rPr dirty="0" sz="4250" lang="en-US" spc="15"/>
              <a:t>l</a:t>
            </a:r>
            <a:r>
              <a:rPr dirty="0" sz="4250" lang="en-US" spc="15"/>
              <a:t> </a:t>
            </a:r>
            <a:r>
              <a:rPr dirty="0" sz="4250" lang="en-US" spc="15"/>
              <a:t>o</a:t>
            </a:r>
            <a:r>
              <a:rPr dirty="0" sz="4250" lang="en-US" spc="15"/>
              <a:t>p</a:t>
            </a:r>
            <a:r>
              <a:rPr dirty="0" sz="4250" lang="en-US" spc="15"/>
              <a:t>p</a:t>
            </a:r>
            <a:r>
              <a:rPr dirty="0" sz="4250" lang="en-US" spc="15"/>
              <a:t>o</a:t>
            </a:r>
            <a:r>
              <a:rPr dirty="0" sz="4250" lang="en-US" spc="15"/>
              <a:t>rtunities</a:t>
            </a:r>
            <a:r>
              <a:rPr dirty="0" sz="4250" lang="en-US" spc="15"/>
              <a:t>:</a:t>
            </a:r>
            <a:r>
              <a:rPr dirty="0" sz="4250" lang="en-US" spc="15"/>
              <a:t>j</a:t>
            </a:r>
            <a:r>
              <a:rPr dirty="0" sz="4250" lang="en-US" spc="15"/>
              <a:t>o</a:t>
            </a:r>
            <a:r>
              <a:rPr dirty="0" sz="4250" lang="en-US" spc="15"/>
              <a:t>b</a:t>
            </a:r>
            <a:r>
              <a:rPr dirty="0" sz="4250" lang="en-US" spc="15"/>
              <a:t> </a:t>
            </a:r>
            <a:r>
              <a:rPr dirty="0" sz="4250" lang="en-US" spc="15"/>
              <a:t>o</a:t>
            </a:r>
            <a:r>
              <a:rPr dirty="0" sz="4250" lang="en-US" spc="15"/>
              <a:t>f</a:t>
            </a:r>
            <a:r>
              <a:rPr dirty="0" sz="4250" lang="en-US" spc="15"/>
              <a:t>f</a:t>
            </a:r>
            <a:r>
              <a:rPr dirty="0" sz="4250" lang="en-US" spc="15"/>
              <a:t>ers </a:t>
            </a:r>
            <a:br>
              <a:rPr dirty="0" sz="4250" lang="en-US" spc="15"/>
            </a:b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G</a:t>
            </a:r>
            <a:r>
              <a:rPr dirty="0" sz="4250" lang="en-US" spc="15"/>
              <a:t>a</a:t>
            </a:r>
            <a:r>
              <a:rPr dirty="0" sz="4250" lang="en-US" spc="15"/>
              <a:t>l</a:t>
            </a:r>
            <a:r>
              <a:rPr dirty="0" sz="4250" lang="en-US" spc="15"/>
              <a:t>l</a:t>
            </a:r>
            <a:r>
              <a:rPr dirty="0" sz="4250" lang="en-US" spc="15"/>
              <a:t>e</a:t>
            </a:r>
            <a:r>
              <a:rPr dirty="0" sz="4250" lang="en-US" spc="15"/>
              <a:t>r</a:t>
            </a:r>
            <a:r>
              <a:rPr dirty="0" sz="4250" lang="en-US" spc="15"/>
              <a:t>y</a:t>
            </a:r>
            <a:r>
              <a:rPr dirty="0" sz="4250" lang="en-US" spc="15"/>
              <a:t> </a:t>
            </a:r>
            <a:r>
              <a:rPr dirty="0" sz="4250" lang="en-US" spc="15"/>
              <a:t>o</a:t>
            </a:r>
            <a:r>
              <a:rPr dirty="0" sz="4250" lang="en-US" spc="15"/>
              <a:t>f </a:t>
            </a:r>
            <a:r>
              <a:rPr dirty="0" sz="4250" lang="en-US" spc="15"/>
              <a:t>i</a:t>
            </a:r>
            <a:r>
              <a:rPr dirty="0" sz="4250" lang="en-US" spc="15"/>
              <a:t>m</a:t>
            </a:r>
            <a:r>
              <a:rPr dirty="0" sz="4250" lang="en-US" spc="15"/>
              <a:t>a</a:t>
            </a:r>
            <a:r>
              <a:rPr dirty="0" sz="4250" lang="en-US" spc="15"/>
              <a:t>g</a:t>
            </a:r>
            <a:r>
              <a:rPr dirty="0" sz="4250" lang="en-US" spc="15"/>
              <a:t>e</a:t>
            </a:r>
            <a:r>
              <a:rPr dirty="0" sz="4250" lang="en-US" spc="15"/>
              <a:t>'s</a:t>
            </a:r>
            <a:r>
              <a:rPr dirty="0" sz="4250" lang="en-US" spc="15"/>
              <a:t>,</a:t>
            </a:r>
            <a:r>
              <a:rPr dirty="0" sz="4250" lang="en-US" spc="15"/>
              <a:t> project </a:t>
            </a:r>
            <a:br>
              <a:rPr dirty="0" sz="4250" lang="en-US" spc="15"/>
            </a:b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 </a:t>
            </a:r>
            <a:r>
              <a:rPr dirty="0" sz="4250" lang="en-US" spc="15"/>
              <a:t>I</a:t>
            </a:r>
            <a:r>
              <a:rPr dirty="0" sz="4250" lang="en-US" spc="15"/>
              <a:t>n</a:t>
            </a:r>
            <a:r>
              <a:rPr dirty="0" sz="4250" lang="en-US" spc="15"/>
              <a:t>f</a:t>
            </a:r>
            <a:r>
              <a:rPr dirty="0" sz="4250" lang="en-US" spc="15"/>
              <a:t>o</a:t>
            </a:r>
            <a:r>
              <a:rPr dirty="0" sz="4250" lang="en-US" spc="15"/>
              <a:t> </a:t>
            </a:r>
            <a:r>
              <a:rPr dirty="0" sz="4250" lang="en-US" spc="15"/>
              <a:t>a</a:t>
            </a:r>
            <a:r>
              <a:rPr dirty="0" sz="4250" lang="en-US" spc="15"/>
              <a:t>n</a:t>
            </a:r>
            <a:r>
              <a:rPr dirty="0" sz="4250" lang="en-US" spc="15"/>
              <a:t>d</a:t>
            </a:r>
            <a:r>
              <a:rPr dirty="0" sz="4250" lang="en-US" spc="15"/>
              <a:t> </a:t>
            </a:r>
            <a:r>
              <a:rPr dirty="0" sz="4250" lang="en-US" spc="15"/>
              <a:t>c</a:t>
            </a:r>
            <a:r>
              <a:rPr dirty="0" sz="4250" lang="en-US" spc="15"/>
              <a:t>o</a:t>
            </a:r>
            <a:r>
              <a:rPr dirty="0" sz="4250" lang="en-US" spc="15"/>
              <a:t>n</a:t>
            </a:r>
            <a:r>
              <a:rPr dirty="0" sz="4250" lang="en-US" spc="15"/>
              <a:t>t</a:t>
            </a:r>
            <a:r>
              <a:rPr dirty="0" sz="4250" lang="en-US" spc="15"/>
              <a:t>act 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7981690" cy="5080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br>
              <a:rPr dirty="0" lang="en-US"/>
            </a:br>
            <a:r>
              <a:rPr dirty="0" lang="en-US"/>
              <a:t>A</a:t>
            </a:r>
            <a:r>
              <a:rPr dirty="0" lang="en-US"/>
              <a:t> </a:t>
            </a:r>
            <a:r>
              <a:rPr dirty="0" lang="en-US"/>
              <a:t>w</a:t>
            </a:r>
            <a:r>
              <a:rPr dirty="0" lang="en-US"/>
              <a:t>e</a:t>
            </a:r>
            <a:r>
              <a:rPr dirty="0" lang="en-US"/>
              <a:t>l</a:t>
            </a:r>
            <a:r>
              <a:rPr dirty="0" lang="en-US"/>
              <a:t>l</a:t>
            </a:r>
            <a:r>
              <a:rPr dirty="0" lang="en-US"/>
              <a:t> </a:t>
            </a:r>
            <a:r>
              <a:rPr dirty="0" lang="en-US"/>
              <a:t>c</a:t>
            </a:r>
            <a:r>
              <a:rPr dirty="0" lang="en-US"/>
              <a:t>r</a:t>
            </a:r>
            <a:r>
              <a:rPr dirty="0" lang="en-US"/>
              <a:t>e</a:t>
            </a:r>
            <a:r>
              <a:rPr dirty="0" lang="en-US"/>
              <a:t>a</a:t>
            </a:r>
            <a:r>
              <a:rPr dirty="0" lang="en-US"/>
              <a:t>t</a:t>
            </a:r>
            <a:r>
              <a:rPr dirty="0" lang="en-US"/>
              <a:t>ed </a:t>
            </a:r>
            <a:r>
              <a:rPr dirty="0" lang="en-US"/>
              <a:t>p</a:t>
            </a:r>
            <a:r>
              <a:rPr dirty="0" lang="en-US"/>
              <a:t>h</a:t>
            </a:r>
            <a:r>
              <a:rPr dirty="0" lang="en-US"/>
              <a:t>o</a:t>
            </a:r>
            <a:r>
              <a:rPr dirty="0" lang="en-US"/>
              <a:t>t</a:t>
            </a:r>
            <a:r>
              <a:rPr dirty="0" lang="en-US"/>
              <a:t>ographer </a:t>
            </a:r>
            <a:r>
              <a:rPr dirty="0" lang="en-US"/>
              <a:t>p</a:t>
            </a:r>
            <a:r>
              <a:rPr dirty="0" lang="en-US"/>
              <a:t>o</a:t>
            </a:r>
            <a:r>
              <a:rPr dirty="0" lang="en-US"/>
              <a:t>r</a:t>
            </a:r>
            <a:r>
              <a:rPr dirty="0" lang="en-US"/>
              <a:t>tfolio </a:t>
            </a:r>
            <a:r>
              <a:rPr dirty="0" lang="en-US"/>
              <a:t>i</a:t>
            </a:r>
            <a:r>
              <a:rPr dirty="0" lang="en-US"/>
              <a:t>s</a:t>
            </a:r>
            <a:r>
              <a:rPr dirty="0" lang="en-US"/>
              <a:t> </a:t>
            </a:r>
            <a:r>
              <a:rPr dirty="0" lang="en-US"/>
              <a:t>a</a:t>
            </a:r>
            <a:r>
              <a:rPr dirty="0" lang="en-US"/>
              <a:t> </a:t>
            </a:r>
            <a:r>
              <a:rPr dirty="0" lang="en-US"/>
              <a:t>p</a:t>
            </a:r>
            <a:r>
              <a:rPr dirty="0" lang="en-US"/>
              <a:t>o</a:t>
            </a:r>
            <a:r>
              <a:rPr dirty="0" lang="en-US"/>
              <a:t>w</a:t>
            </a:r>
            <a:r>
              <a:rPr dirty="0" lang="en-US"/>
              <a:t>erful </a:t>
            </a:r>
            <a:r>
              <a:rPr dirty="0" lang="en-US"/>
              <a:t>t</a:t>
            </a:r>
            <a:r>
              <a:rPr dirty="0" lang="en-US"/>
              <a:t>o</a:t>
            </a:r>
            <a:r>
              <a:rPr dirty="0" lang="en-US"/>
              <a:t>o</a:t>
            </a:r>
            <a:r>
              <a:rPr dirty="0" lang="en-US"/>
              <a:t>l</a:t>
            </a:r>
            <a:r>
              <a:rPr dirty="0" lang="en-US"/>
              <a:t> </a:t>
            </a:r>
            <a:r>
              <a:rPr dirty="0" lang="en-US"/>
              <a:t>for </a:t>
            </a:r>
            <a:r>
              <a:rPr dirty="0" lang="en-US"/>
              <a:t>showcasing </a:t>
            </a:r>
            <a:r>
              <a:rPr dirty="0" lang="en-US"/>
              <a:t>w</a:t>
            </a:r>
            <a:r>
              <a:rPr dirty="0" lang="en-US"/>
              <a:t>o</a:t>
            </a:r>
            <a:r>
              <a:rPr dirty="0" lang="en-US"/>
              <a:t>rk</a:t>
            </a:r>
            <a:r>
              <a:rPr dirty="0" lang="en-US"/>
              <a:t>,</a:t>
            </a:r>
            <a:r>
              <a:rPr dirty="0" lang="en-US"/>
              <a:t> attracting </a:t>
            </a:r>
            <a:r>
              <a:rPr dirty="0" lang="en-US"/>
              <a:t>c</a:t>
            </a:r>
            <a:r>
              <a:rPr dirty="0" lang="en-US"/>
              <a:t>l</a:t>
            </a:r>
            <a:r>
              <a:rPr dirty="0" lang="en-US"/>
              <a:t>ients </a:t>
            </a:r>
            <a:r>
              <a:rPr dirty="0" lang="en-US"/>
              <a:t>a</a:t>
            </a:r>
            <a:r>
              <a:rPr dirty="0" lang="en-US"/>
              <a:t>n</a:t>
            </a:r>
            <a:r>
              <a:rPr dirty="0" lang="en-US"/>
              <a:t>d</a:t>
            </a:r>
            <a:r>
              <a:rPr dirty="0" lang="en-US"/>
              <a:t> </a:t>
            </a:r>
            <a:r>
              <a:rPr dirty="0" lang="en-US"/>
              <a:t>b</a:t>
            </a:r>
            <a:r>
              <a:rPr dirty="0" lang="en-US"/>
              <a:t>u</a:t>
            </a:r>
            <a:r>
              <a:rPr dirty="0" lang="en-US"/>
              <a:t>ilding </a:t>
            </a:r>
            <a:r>
              <a:rPr dirty="0" lang="en-US"/>
              <a:t>a</a:t>
            </a:r>
            <a:r>
              <a:rPr dirty="0" lang="en-US"/>
              <a:t> </a:t>
            </a:r>
            <a:r>
              <a:rPr dirty="0" lang="en-US"/>
              <a:t>p</a:t>
            </a:r>
            <a:r>
              <a:rPr dirty="0" lang="en-US"/>
              <a:t>r</a:t>
            </a:r>
            <a:r>
              <a:rPr dirty="0" lang="en-US"/>
              <a:t>ofessional </a:t>
            </a:r>
            <a:r>
              <a:rPr dirty="0" lang="en-US"/>
              <a:t>o</a:t>
            </a:r>
            <a:r>
              <a:rPr dirty="0" lang="en-US"/>
              <a:t>n</a:t>
            </a:r>
            <a:r>
              <a:rPr dirty="0" lang="en-US"/>
              <a:t>line </a:t>
            </a:r>
            <a:br>
              <a:rPr dirty="0" lang="en-US"/>
            </a:br>
            <a:r>
              <a:rPr dirty="0" lang="en-US"/>
              <a:t>P</a:t>
            </a:r>
            <a:r>
              <a:rPr dirty="0" lang="en-US"/>
              <a:t>r</a:t>
            </a:r>
            <a:r>
              <a:rPr dirty="0" lang="en-US"/>
              <a:t>esence 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19500"/>
          </a:xfrm>
        </p:spPr>
        <p:txBody>
          <a:bodyPr/>
          <a:p>
            <a:r>
              <a:rPr lang="en-US"/>
              <a:t>G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Hub </a:t>
            </a:r>
            <a:r>
              <a:rPr lang="en-US"/>
              <a:t>link </a:t>
            </a:r>
            <a:br>
              <a:rPr lang="en-US"/>
            </a:br>
            <a:r>
              <a:rPr lang="en-US"/>
              <a:t>C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bsite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e</a:t>
            </a:r>
            <a:br>
              <a:rPr lang="en-US"/>
            </a:br>
            <a:r>
              <a:rPr lang="en-US"/>
              <a:t>O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source </a:t>
            </a:r>
            <a:r>
              <a:rPr lang="en-US"/>
              <a:t>p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tography </a:t>
            </a:r>
            <a:br>
              <a:rPr lang="en-US"/>
            </a:br>
            <a:r>
              <a:rPr lang="en-US"/>
              <a:t>P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tfolio </a:t>
            </a:r>
            <a:r>
              <a:rPr lang="en-US"/>
              <a:t>websites </a:t>
            </a:r>
            <a:br>
              <a:rPr lang="en-US"/>
            </a:br>
            <a:r>
              <a:rPr lang="en-US"/>
              <a:t>I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s</a:t>
            </a:r>
            <a:r>
              <a:rPr lang="en-US"/>
              <a:t>ting </a:t>
            </a:r>
            <a:r>
              <a:rPr lang="en-US"/>
              <a:t>service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TFOLIO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316057" y="417366"/>
            <a:ext cx="9190463" cy="3128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</a:t>
            </a:r>
            <a:r>
              <a:rPr dirty="0" sz="4250" lang="en-US" spc="10"/>
              <a:t>T</a:t>
            </a:r>
            <a:br>
              <a:rPr dirty="0" sz="4250" lang="en-US" spc="10"/>
            </a:br>
            <a:r>
              <a:rPr dirty="0" sz="4250" lang="en-US" spc="10"/>
              <a:t>S</a:t>
            </a:r>
            <a:r>
              <a:rPr dirty="0" sz="4250" lang="en-US" spc="10"/>
              <a:t>h</a:t>
            </a:r>
            <a:r>
              <a:rPr dirty="0" sz="4250" lang="en-US" spc="10"/>
              <a:t>o</a:t>
            </a:r>
            <a:r>
              <a:rPr dirty="0" sz="4250" lang="en-US" spc="10"/>
              <a:t>w</a:t>
            </a:r>
            <a:r>
              <a:rPr dirty="0" sz="4250" lang="en-US" spc="10"/>
              <a:t>c</a:t>
            </a:r>
            <a:r>
              <a:rPr dirty="0" sz="4250" lang="en-US" spc="10"/>
              <a:t>a</a:t>
            </a:r>
            <a:r>
              <a:rPr dirty="0" sz="4250" lang="en-US" spc="10"/>
              <a:t>s</a:t>
            </a:r>
            <a:r>
              <a:rPr dirty="0" sz="4250" lang="en-US" spc="10"/>
              <a:t>i</a:t>
            </a:r>
            <a:r>
              <a:rPr dirty="0" sz="4250" lang="en-US" spc="10"/>
              <a:t>n</a:t>
            </a:r>
            <a:r>
              <a:rPr dirty="0" sz="4250" lang="en-US" spc="10"/>
              <a:t>g</a:t>
            </a:r>
            <a:r>
              <a:rPr dirty="0" sz="4250" lang="en-US" spc="10"/>
              <a:t> </a:t>
            </a:r>
            <a:r>
              <a:rPr dirty="0" sz="4250" lang="en-US" spc="10"/>
              <a:t>w</a:t>
            </a:r>
            <a:r>
              <a:rPr dirty="0" sz="4250" lang="en-US" spc="10"/>
              <a:t>o</a:t>
            </a:r>
            <a:r>
              <a:rPr dirty="0" sz="4250" lang="en-US" spc="10"/>
              <a:t>rk </a:t>
            </a:r>
            <a:r>
              <a:rPr dirty="0" sz="4250" lang="en-US" spc="10"/>
              <a:t>e</a:t>
            </a:r>
            <a:r>
              <a:rPr dirty="0" sz="4250" lang="en-US" spc="10"/>
              <a:t>f</a:t>
            </a:r>
            <a:r>
              <a:rPr dirty="0" sz="4250" lang="en-US" spc="10"/>
              <a:t>f</a:t>
            </a:r>
            <a:r>
              <a:rPr dirty="0" sz="4250" lang="en-US" spc="10"/>
              <a:t>e</a:t>
            </a:r>
            <a:r>
              <a:rPr dirty="0" sz="4250" lang="en-US" spc="10"/>
              <a:t>c</a:t>
            </a:r>
            <a:r>
              <a:rPr dirty="0" sz="4250" lang="en-US" spc="10"/>
              <a:t>tively</a:t>
            </a:r>
            <a:r>
              <a:rPr dirty="0" sz="4250" lang="en-US" spc="10"/>
              <a:t>:</a:t>
            </a:r>
            <a:r>
              <a:rPr dirty="0" sz="4250" lang="en-US" spc="10"/>
              <a:t>T</a:t>
            </a:r>
            <a:r>
              <a:rPr dirty="0" sz="4250" lang="en-US" spc="10"/>
              <a:t>o</a:t>
            </a:r>
            <a:r>
              <a:rPr dirty="0" sz="4250" lang="en-US" spc="10"/>
              <a:t> </a:t>
            </a:r>
            <a:r>
              <a:rPr dirty="0" sz="4250" lang="en-US" spc="10"/>
              <a:t>attract </a:t>
            </a:r>
            <a:r>
              <a:rPr dirty="0" sz="4250" lang="en-US" spc="10"/>
              <a:t>c</a:t>
            </a:r>
            <a:r>
              <a:rPr dirty="0" sz="4250" lang="en-US" spc="10"/>
              <a:t>l</a:t>
            </a:r>
            <a:r>
              <a:rPr dirty="0" sz="4250" lang="en-US" spc="10"/>
              <a:t>ients</a:t>
            </a:r>
            <a:r>
              <a:rPr dirty="0" sz="4250" lang="en-US" spc="10"/>
              <a:t>,</a:t>
            </a:r>
            <a:r>
              <a:rPr dirty="0" sz="4250" lang="en-US" spc="10"/>
              <a:t> galleries</a:t>
            </a:r>
            <a:r>
              <a:rPr dirty="0" sz="4250" lang="en-US" spc="10"/>
              <a:t>,</a:t>
            </a:r>
            <a:r>
              <a:rPr dirty="0" sz="4250" lang="en-US" spc="10"/>
              <a:t>o</a:t>
            </a:r>
            <a:r>
              <a:rPr dirty="0" sz="4250" lang="en-US" spc="10"/>
              <a:t>r</a:t>
            </a:r>
            <a:r>
              <a:rPr dirty="0" sz="4250" lang="en-US" spc="10"/>
              <a:t> </a:t>
            </a:r>
            <a:r>
              <a:rPr dirty="0" sz="4250" lang="en-US" spc="10"/>
              <a:t>j</a:t>
            </a:r>
            <a:r>
              <a:rPr dirty="0" sz="4250" lang="en-US" spc="10"/>
              <a:t>o</a:t>
            </a:r>
            <a:r>
              <a:rPr dirty="0" sz="4250" lang="en-US" spc="10"/>
              <a:t>b</a:t>
            </a:r>
            <a:r>
              <a:rPr dirty="0" sz="4250" lang="en-US" spc="10"/>
              <a:t> </a:t>
            </a:r>
            <a:r>
              <a:rPr dirty="0" sz="4250" lang="en-US" spc="10"/>
              <a:t>o</a:t>
            </a:r>
            <a:r>
              <a:rPr dirty="0" sz="4250" lang="en-US" spc="10"/>
              <a:t>p</a:t>
            </a:r>
            <a:r>
              <a:rPr dirty="0" sz="4250" lang="en-US" spc="10"/>
              <a:t>p</a:t>
            </a:r>
            <a:r>
              <a:rPr dirty="0" sz="4250" lang="en-US" spc="10"/>
              <a:t>ortunities</a:t>
            </a:r>
            <a:r>
              <a:rPr dirty="0" sz="4250" lang="en-US" spc="10"/>
              <a:t>.</a:t>
            </a:r>
            <a:br>
              <a:rPr dirty="0" sz="4250" lang="en-US" spc="10"/>
            </a:br>
            <a:r>
              <a:rPr dirty="0" sz="4250" lang="en-US" spc="10"/>
              <a:t>S</a:t>
            </a:r>
            <a:r>
              <a:rPr dirty="0" sz="4250" lang="en-US" spc="10"/>
              <a:t>t</a:t>
            </a:r>
            <a:r>
              <a:rPr dirty="0" sz="4250" lang="en-US" spc="10"/>
              <a:t>a</a:t>
            </a:r>
            <a:r>
              <a:rPr dirty="0" sz="4250" lang="en-US" spc="10"/>
              <a:t>nding </a:t>
            </a:r>
            <a:r>
              <a:rPr dirty="0" sz="4250" lang="en-US" spc="10"/>
              <a:t>o</a:t>
            </a:r>
            <a:r>
              <a:rPr dirty="0" sz="4250" lang="en-US" spc="10"/>
              <a:t>u</a:t>
            </a:r>
            <a:r>
              <a:rPr dirty="0" sz="4250" lang="en-US" spc="10"/>
              <a:t>t</a:t>
            </a:r>
            <a:r>
              <a:rPr dirty="0" sz="4250" lang="en-US" spc="10"/>
              <a:t> </a:t>
            </a:r>
            <a:r>
              <a:rPr dirty="0" sz="4250" lang="en-US" spc="10"/>
              <a:t>i</a:t>
            </a:r>
            <a:r>
              <a:rPr dirty="0" sz="4250" lang="en-US" spc="10"/>
              <a:t>n</a:t>
            </a:r>
            <a:r>
              <a:rPr dirty="0" sz="4250" lang="en-US" spc="10"/>
              <a:t> </a:t>
            </a:r>
            <a:r>
              <a:rPr dirty="0" sz="4250" lang="en-US" spc="10"/>
              <a:t>a</a:t>
            </a:r>
            <a:r>
              <a:rPr dirty="0" sz="4250" lang="en-US" spc="10"/>
              <a:t> </a:t>
            </a:r>
            <a:r>
              <a:rPr dirty="0" sz="4250" lang="en-US" spc="10"/>
              <a:t>c</a:t>
            </a:r>
            <a:r>
              <a:rPr dirty="0" sz="4250" lang="en-US" spc="10"/>
              <a:t>r</a:t>
            </a:r>
            <a:r>
              <a:rPr dirty="0" sz="4250" lang="en-US" spc="10"/>
              <a:t>o</a:t>
            </a:r>
            <a:r>
              <a:rPr dirty="0" sz="4250" lang="en-US" spc="10"/>
              <a:t>w</a:t>
            </a:r>
            <a:r>
              <a:rPr dirty="0" sz="4250" lang="en-US" spc="10"/>
              <a:t>ded </a:t>
            </a:r>
            <a:r>
              <a:rPr dirty="0" sz="4250" lang="en-US" spc="10"/>
              <a:t>f</a:t>
            </a:r>
            <a:r>
              <a:rPr dirty="0" sz="4250" lang="en-US" spc="10"/>
              <a:t>i</a:t>
            </a:r>
            <a:r>
              <a:rPr dirty="0" sz="4250" lang="en-US" spc="10"/>
              <a:t>eld</a:t>
            </a:r>
            <a:r>
              <a:rPr dirty="0" sz="4250" lang="en-US" spc="10"/>
              <a:t>:</a:t>
            </a:r>
            <a:r>
              <a:rPr dirty="0" sz="4250" lang="en-US" spc="10"/>
              <a:t>A</a:t>
            </a:r>
            <a:r>
              <a:rPr dirty="0" sz="4250" lang="en-US" spc="10"/>
              <a:t>m</a:t>
            </a:r>
            <a:r>
              <a:rPr dirty="0" sz="4250" lang="en-US" spc="10"/>
              <a:t>o</a:t>
            </a:r>
            <a:r>
              <a:rPr dirty="0" sz="4250" lang="en-US" spc="10"/>
              <a:t>n</a:t>
            </a:r>
            <a:r>
              <a:rPr dirty="0" sz="4250" lang="en-US" spc="10"/>
              <a:t>g</a:t>
            </a:r>
            <a:r>
              <a:rPr dirty="0" sz="4250" lang="en-US" spc="10"/>
              <a:t> </a:t>
            </a:r>
            <a:r>
              <a:rPr dirty="0" sz="4250" lang="en-US" spc="10"/>
              <a:t>other </a:t>
            </a:r>
            <a:r>
              <a:rPr dirty="0" sz="4250" lang="en-US" spc="10"/>
              <a:t>p</a:t>
            </a:r>
            <a:r>
              <a:rPr dirty="0" sz="4250" lang="en-US" spc="10"/>
              <a:t>h</a:t>
            </a:r>
            <a:r>
              <a:rPr dirty="0" sz="4250" lang="en-US" spc="10"/>
              <a:t>o</a:t>
            </a:r>
            <a:r>
              <a:rPr dirty="0" sz="4250" lang="en-US" spc="10"/>
              <a:t>t</a:t>
            </a:r>
            <a:r>
              <a:rPr dirty="0" sz="4250" lang="en-US" spc="10"/>
              <a:t>ographers </a:t>
            </a:r>
            <a:r>
              <a:rPr dirty="0" sz="4250" lang="en-US" spc="10"/>
              <a:t>w</a:t>
            </a:r>
            <a:r>
              <a:rPr dirty="0" sz="4250" lang="en-US" spc="10"/>
              <a:t>i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 </a:t>
            </a:r>
            <a:r>
              <a:rPr dirty="0" sz="4250" lang="en-US" spc="10"/>
              <a:t>s</a:t>
            </a:r>
            <a:r>
              <a:rPr dirty="0" sz="4250" lang="en-US" spc="10"/>
              <a:t>i</a:t>
            </a:r>
            <a:r>
              <a:rPr dirty="0" sz="4250" lang="en-US" spc="10"/>
              <a:t>m</a:t>
            </a:r>
            <a:r>
              <a:rPr dirty="0" sz="4250" lang="en-US" spc="10"/>
              <a:t>i</a:t>
            </a:r>
            <a:r>
              <a:rPr dirty="0" sz="4250" lang="en-US" spc="10"/>
              <a:t>l</a:t>
            </a:r>
            <a:r>
              <a:rPr dirty="0" sz="4250" lang="en-US" spc="10"/>
              <a:t>a</a:t>
            </a:r>
            <a:r>
              <a:rPr dirty="0" sz="4250" lang="en-US" spc="10"/>
              <a:t>r </a:t>
            </a:r>
            <a:r>
              <a:rPr dirty="0" sz="4250" lang="en-US" spc="10"/>
              <a:t>skills</a:t>
            </a:r>
            <a:r>
              <a:rPr dirty="0" sz="4250" lang="en-US" spc="10"/>
              <a:t>.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493231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dirty="0" sz="4250" lang="en-US" spc="-20"/>
            </a:br>
            <a:r>
              <a:rPr dirty="0" sz="4250" lang="en-US" spc="-20"/>
              <a:t>A</a:t>
            </a:r>
            <a:r>
              <a:rPr dirty="0" sz="4250" lang="en-US" spc="-20"/>
              <a:t> </a:t>
            </a:r>
            <a:r>
              <a:rPr dirty="0" sz="4250" lang="en-US" spc="-20"/>
              <a:t>p</a:t>
            </a:r>
            <a:r>
              <a:rPr dirty="0" sz="4250" lang="en-US" spc="-20"/>
              <a:t>h</a:t>
            </a:r>
            <a:r>
              <a:rPr dirty="0" sz="4250" lang="en-US" spc="-20"/>
              <a:t>o</a:t>
            </a:r>
            <a:r>
              <a:rPr dirty="0" sz="4250" lang="en-US" spc="-20"/>
              <a:t>t</a:t>
            </a:r>
            <a:r>
              <a:rPr dirty="0" sz="4250" lang="en-US" spc="-20"/>
              <a:t>ographer </a:t>
            </a:r>
            <a:r>
              <a:rPr dirty="0" sz="4250" lang="en-US" spc="-20"/>
              <a:t>p</a:t>
            </a:r>
            <a:r>
              <a:rPr dirty="0" sz="4250" lang="en-US" spc="-20"/>
              <a:t>o</a:t>
            </a:r>
            <a:r>
              <a:rPr dirty="0" sz="4250" lang="en-US" spc="-20"/>
              <a:t>r</a:t>
            </a:r>
            <a:r>
              <a:rPr dirty="0" sz="4250" lang="en-US" spc="-20"/>
              <a:t>tfolio </a:t>
            </a:r>
            <a:r>
              <a:rPr dirty="0" sz="4250" lang="en-US" spc="-20"/>
              <a:t>p</a:t>
            </a:r>
            <a:r>
              <a:rPr dirty="0" sz="4250" lang="en-US" spc="-20"/>
              <a:t>r</a:t>
            </a:r>
            <a:r>
              <a:rPr dirty="0" sz="4250" lang="en-US" spc="-20"/>
              <a:t>oject </a:t>
            </a:r>
            <a:r>
              <a:rPr dirty="0" sz="4250" lang="en-US" spc="-20"/>
              <a:t>t</a:t>
            </a:r>
            <a:r>
              <a:rPr dirty="0" sz="4250" lang="en-US" spc="-20"/>
              <a:t>y</a:t>
            </a:r>
            <a:r>
              <a:rPr dirty="0" sz="4250" lang="en-US" spc="-20"/>
              <a:t>p</a:t>
            </a:r>
            <a:r>
              <a:rPr dirty="0" sz="4250" lang="en-US" spc="-20"/>
              <a:t>i</a:t>
            </a:r>
            <a:r>
              <a:rPr dirty="0" sz="4250" lang="en-US" spc="-20"/>
              <a:t>c</a:t>
            </a:r>
            <a:r>
              <a:rPr dirty="0" sz="4250" lang="en-US" spc="-20"/>
              <a:t>ally </a:t>
            </a:r>
            <a:r>
              <a:rPr dirty="0" sz="4250" lang="en-US" spc="-20"/>
              <a:t>i</a:t>
            </a:r>
            <a:r>
              <a:rPr dirty="0" sz="4250" lang="en-US" spc="-20"/>
              <a:t>n</a:t>
            </a:r>
            <a:r>
              <a:rPr dirty="0" sz="4250" lang="en-US" spc="-20"/>
              <a:t>v</a:t>
            </a:r>
            <a:r>
              <a:rPr dirty="0" sz="4250" lang="en-US" spc="-20"/>
              <a:t>olves </a:t>
            </a:r>
            <a:r>
              <a:rPr dirty="0" sz="4250" lang="en-US" spc="-20"/>
              <a:t>s</a:t>
            </a:r>
            <a:r>
              <a:rPr dirty="0" sz="4250" lang="en-US" spc="-20"/>
              <a:t>h</a:t>
            </a:r>
            <a:r>
              <a:rPr dirty="0" sz="4250" lang="en-US" spc="-20"/>
              <a:t>o</a:t>
            </a:r>
            <a:r>
              <a:rPr dirty="0" sz="4250" lang="en-US" spc="-20"/>
              <a:t>w</a:t>
            </a:r>
            <a:r>
              <a:rPr dirty="0" sz="4250" lang="en-US" spc="-20"/>
              <a:t>c</a:t>
            </a:r>
            <a:r>
              <a:rPr dirty="0" sz="4250" lang="en-US" spc="-20"/>
              <a:t>a</a:t>
            </a:r>
            <a:r>
              <a:rPr dirty="0" sz="4250" lang="en-US" spc="-20"/>
              <a:t>s</a:t>
            </a:r>
            <a:r>
              <a:rPr dirty="0" sz="4250" lang="en-US" spc="-20"/>
              <a:t>i</a:t>
            </a:r>
            <a:r>
              <a:rPr dirty="0" sz="4250" lang="en-US" spc="-20"/>
              <a:t>ng </a:t>
            </a:r>
            <a:r>
              <a:rPr dirty="0" sz="4250" lang="en-US" spc="-20"/>
              <a:t>a</a:t>
            </a:r>
            <a:r>
              <a:rPr dirty="0" sz="4250" lang="en-US" spc="-20"/>
              <a:t> </a:t>
            </a:r>
            <a:r>
              <a:rPr dirty="0" sz="4250" lang="en-US" spc="-20"/>
              <a:t>c</a:t>
            </a:r>
            <a:r>
              <a:rPr dirty="0" sz="4250" lang="en-US" spc="-20"/>
              <a:t>u</a:t>
            </a:r>
            <a:r>
              <a:rPr dirty="0" sz="4250" lang="en-US" spc="-20"/>
              <a:t>r</a:t>
            </a:r>
            <a:r>
              <a:rPr dirty="0" sz="4250" lang="en-US" spc="-20"/>
              <a:t>a</a:t>
            </a:r>
            <a:r>
              <a:rPr dirty="0" sz="4250" lang="en-US" spc="-20"/>
              <a:t>t</a:t>
            </a:r>
            <a:r>
              <a:rPr dirty="0" sz="4250" lang="en-US" spc="-20"/>
              <a:t>e</a:t>
            </a:r>
            <a:r>
              <a:rPr dirty="0" sz="4250" lang="en-US" spc="-20"/>
              <a:t>d</a:t>
            </a:r>
            <a:r>
              <a:rPr dirty="0" sz="4250" lang="en-US" spc="-20"/>
              <a:t> </a:t>
            </a:r>
            <a:r>
              <a:rPr dirty="0" sz="4250" lang="en-US" spc="-20"/>
              <a:t>s</a:t>
            </a:r>
            <a:r>
              <a:rPr dirty="0" sz="4250" lang="en-US" spc="-20"/>
              <a:t>election </a:t>
            </a:r>
            <a:r>
              <a:rPr dirty="0" sz="4250" lang="en-US" spc="-20"/>
              <a:t>o</a:t>
            </a:r>
            <a:r>
              <a:rPr dirty="0" sz="4250" lang="en-US" spc="-20"/>
              <a:t>f</a:t>
            </a:r>
            <a:r>
              <a:rPr dirty="0" sz="4250" lang="en-US" spc="-20"/>
              <a:t> the</a:t>
            </a:r>
            <a:r>
              <a:rPr dirty="0" sz="4250" lang="en-US" spc="-20"/>
              <a:t>i</a:t>
            </a:r>
            <a:r>
              <a:rPr dirty="0" sz="4250" lang="en-US" spc="-20"/>
              <a:t>r</a:t>
            </a:r>
            <a:r>
              <a:rPr dirty="0" sz="4250" lang="en-US" spc="-20"/>
              <a:t> </a:t>
            </a:r>
            <a:r>
              <a:rPr dirty="0" sz="4250" lang="en-US" spc="-20"/>
              <a:t>w</a:t>
            </a:r>
            <a:r>
              <a:rPr dirty="0" sz="4250" lang="en-US" spc="-20"/>
              <a:t>ork </a:t>
            </a:r>
            <a:r>
              <a:rPr dirty="0" sz="4250" lang="en-US" spc="-20"/>
              <a:t>s</a:t>
            </a:r>
            <a:r>
              <a:rPr dirty="0" sz="4250" lang="en-US" spc="-20"/>
              <a:t>k</a:t>
            </a:r>
            <a:r>
              <a:rPr dirty="0" sz="4250" lang="en-US" spc="-20"/>
              <a:t>i</a:t>
            </a:r>
            <a:r>
              <a:rPr dirty="0" sz="4250" lang="en-US" spc="-20"/>
              <a:t>l</a:t>
            </a:r>
            <a:r>
              <a:rPr dirty="0" sz="4250" lang="en-US" spc="-20"/>
              <a:t>l</a:t>
            </a:r>
            <a:r>
              <a:rPr dirty="0" sz="4250" lang="en-US" spc="-20"/>
              <a:t>s</a:t>
            </a:r>
            <a:r>
              <a:rPr dirty="0" sz="4250" lang="en-US" spc="-20"/>
              <a:t>,</a:t>
            </a:r>
            <a:r>
              <a:rPr dirty="0" sz="4250" lang="en-US" spc="-20"/>
              <a:t>s</a:t>
            </a:r>
            <a:r>
              <a:rPr dirty="0" sz="4250" lang="en-US" spc="-20"/>
              <a:t>t</a:t>
            </a:r>
            <a:r>
              <a:rPr dirty="0" sz="4250" lang="en-US" spc="-20"/>
              <a:t>y</a:t>
            </a:r>
            <a:r>
              <a:rPr dirty="0" sz="4250" lang="en-US" spc="-20"/>
              <a:t>l</a:t>
            </a:r>
            <a:r>
              <a:rPr dirty="0" sz="4250" lang="en-US" spc="-20"/>
              <a:t>e</a:t>
            </a:r>
            <a:r>
              <a:rPr dirty="0" sz="4250" lang="en-US" spc="-20"/>
              <a:t>s</a:t>
            </a:r>
            <a:r>
              <a:rPr dirty="0" sz="4250" lang="en-US" spc="-20"/>
              <a:t>.</a:t>
            </a:r>
            <a:br>
              <a:rPr dirty="0" sz="4250" lang="en-US" spc="-20"/>
            </a:br>
            <a:r>
              <a:rPr dirty="0" sz="4250" lang="en-US" spc="-20"/>
              <a:t>I</a:t>
            </a:r>
            <a:r>
              <a:rPr dirty="0" sz="4250" lang="en-US" spc="-20"/>
              <a:t>m</a:t>
            </a:r>
            <a:r>
              <a:rPr dirty="0" sz="4250" lang="en-US" spc="-20"/>
              <a:t>a</a:t>
            </a:r>
            <a:r>
              <a:rPr dirty="0" sz="4250" lang="en-US" spc="-20"/>
              <a:t>g</a:t>
            </a:r>
            <a:r>
              <a:rPr dirty="0" sz="4250" lang="en-US" spc="-20"/>
              <a:t>e</a:t>
            </a:r>
            <a:r>
              <a:rPr dirty="0" sz="4250" lang="en-US" spc="-20"/>
              <a:t> </a:t>
            </a:r>
            <a:r>
              <a:rPr dirty="0" sz="4250" lang="en-US" spc="-20"/>
              <a:t>s</a:t>
            </a:r>
            <a:r>
              <a:rPr dirty="0" sz="4250" lang="en-US" spc="-20"/>
              <a:t>e</a:t>
            </a:r>
            <a:r>
              <a:rPr dirty="0" sz="4250" lang="en-US" spc="-20"/>
              <a:t>l</a:t>
            </a:r>
            <a:r>
              <a:rPr dirty="0" sz="4250" lang="en-US" spc="-20"/>
              <a:t>e</a:t>
            </a:r>
            <a:r>
              <a:rPr dirty="0" sz="4250" lang="en-US" spc="-20"/>
              <a:t>c</a:t>
            </a:r>
            <a:r>
              <a:rPr dirty="0" sz="4250" lang="en-US" spc="-20"/>
              <a:t>t</a:t>
            </a:r>
            <a:r>
              <a:rPr dirty="0" sz="4250" lang="en-US" spc="-20"/>
              <a:t>i</a:t>
            </a:r>
            <a:r>
              <a:rPr dirty="0" sz="4250" lang="en-US" spc="-20"/>
              <a:t>o</a:t>
            </a:r>
            <a:r>
              <a:rPr dirty="0" sz="4250" lang="en-US" spc="-20"/>
              <a:t>n</a:t>
            </a:r>
            <a:r>
              <a:rPr dirty="0" sz="4250" lang="en-US" spc="-20"/>
              <a:t> 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863311" cy="2429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r>
              <a:rPr dirty="0" sz="3200" lang="en-US" spc="5"/>
              <a:t>P</a:t>
            </a:r>
            <a:r>
              <a:rPr dirty="0" sz="3200" lang="en-US" spc="5"/>
              <a:t>o</a:t>
            </a:r>
            <a:r>
              <a:rPr dirty="0" sz="3200" lang="en-US" spc="5"/>
              <a:t>t</a:t>
            </a:r>
            <a:r>
              <a:rPr dirty="0" sz="3200" lang="en-US" spc="5"/>
              <a:t>ential </a:t>
            </a:r>
            <a:r>
              <a:rPr dirty="0" sz="3200" lang="en-US" spc="5"/>
              <a:t>clients</a:t>
            </a:r>
            <a:r>
              <a:rPr dirty="0" sz="3200" lang="en-US" spc="5"/>
              <a:t>:</a:t>
            </a:r>
            <a:r>
              <a:rPr dirty="0" sz="3200" lang="en-US" spc="5"/>
              <a:t> looking </a:t>
            </a:r>
            <a:r>
              <a:rPr dirty="0" sz="3200" lang="en-US" spc="5"/>
              <a:t>t</a:t>
            </a:r>
            <a:r>
              <a:rPr dirty="0" sz="3200" lang="en-US" spc="5"/>
              <a:t>o</a:t>
            </a:r>
            <a:r>
              <a:rPr dirty="0" sz="3200" lang="en-US" spc="5"/>
              <a:t> </a:t>
            </a:r>
            <a:r>
              <a:rPr dirty="0" sz="3200" lang="en-US" spc="5"/>
              <a:t>h</a:t>
            </a:r>
            <a:r>
              <a:rPr dirty="0" sz="3200" lang="en-US" spc="5"/>
              <a:t>i</a:t>
            </a:r>
            <a:r>
              <a:rPr dirty="0" sz="3200" lang="en-US" spc="5"/>
              <a:t>re </a:t>
            </a:r>
            <a:r>
              <a:rPr dirty="0" sz="3200" lang="en-US" spc="5"/>
              <a:t>a</a:t>
            </a:r>
            <a:r>
              <a:rPr dirty="0" sz="3200" lang="en-US" spc="5"/>
              <a:t> </a:t>
            </a:r>
            <a:r>
              <a:rPr dirty="0" sz="3200" lang="en-US" spc="5"/>
              <a:t>p</a:t>
            </a:r>
            <a:r>
              <a:rPr dirty="0" sz="3200" lang="en-US" spc="5"/>
              <a:t>h</a:t>
            </a:r>
            <a:r>
              <a:rPr dirty="0" sz="3200" lang="en-US" spc="5"/>
              <a:t>o</a:t>
            </a:r>
            <a:r>
              <a:rPr dirty="0" sz="3200" lang="en-US" spc="5"/>
              <a:t>t</a:t>
            </a:r>
            <a:r>
              <a:rPr dirty="0" sz="3200" lang="en-US" spc="5"/>
              <a:t>ographer </a:t>
            </a:r>
            <a:r>
              <a:rPr dirty="0" sz="3200" lang="en-US" spc="5"/>
              <a:t>f</a:t>
            </a:r>
            <a:r>
              <a:rPr dirty="0" sz="3200" lang="en-US" spc="5"/>
              <a:t>o</a:t>
            </a:r>
            <a:r>
              <a:rPr dirty="0" sz="3200" lang="en-US" spc="5"/>
              <a:t>r</a:t>
            </a:r>
            <a:r>
              <a:rPr dirty="0" sz="3200" lang="en-US" spc="5"/>
              <a:t> </a:t>
            </a:r>
            <a:r>
              <a:rPr dirty="0" sz="3200" lang="en-US" spc="5"/>
              <a:t>a</a:t>
            </a:r>
            <a:r>
              <a:rPr dirty="0" sz="3200" lang="en-US" spc="5"/>
              <a:t> </a:t>
            </a:r>
            <a:r>
              <a:rPr dirty="0" sz="3200" lang="en-US" spc="5"/>
              <a:t>p</a:t>
            </a:r>
            <a:r>
              <a:rPr dirty="0" sz="3200" lang="en-US" spc="5"/>
              <a:t>r</a:t>
            </a:r>
            <a:r>
              <a:rPr dirty="0" sz="3200" lang="en-US" spc="5"/>
              <a:t>o</a:t>
            </a:r>
            <a:r>
              <a:rPr dirty="0" sz="3200" lang="en-US" spc="5"/>
              <a:t>ject </a:t>
            </a:r>
            <a:r>
              <a:rPr dirty="0" sz="3200" lang="en-US" spc="5"/>
              <a:t>o</a:t>
            </a:r>
            <a:r>
              <a:rPr dirty="0" sz="3200" lang="en-US" spc="5"/>
              <a:t>r</a:t>
            </a:r>
            <a:r>
              <a:rPr dirty="0" sz="3200" lang="en-US" spc="5"/>
              <a:t> </a:t>
            </a:r>
            <a:r>
              <a:rPr dirty="0" sz="3200" lang="en-US" spc="5"/>
              <a:t>e</a:t>
            </a:r>
            <a:r>
              <a:rPr dirty="0" sz="3200" lang="en-US" spc="5"/>
              <a:t>v</a:t>
            </a:r>
            <a:r>
              <a:rPr dirty="0" sz="3200" lang="en-US" spc="5"/>
              <a:t>e</a:t>
            </a:r>
            <a:r>
              <a:rPr dirty="0" sz="3200" lang="en-US" spc="5"/>
              <a:t>nts </a:t>
            </a:r>
            <a:br>
              <a:rPr dirty="0" sz="3200" lang="en-US" spc="5"/>
            </a:br>
            <a:r>
              <a:rPr dirty="0" sz="3200" lang="en-US" spc="5"/>
              <a:t>G</a:t>
            </a:r>
            <a:r>
              <a:rPr dirty="0" sz="3200" lang="en-US" spc="5"/>
              <a:t>a</a:t>
            </a:r>
            <a:r>
              <a:rPr dirty="0" sz="3200" lang="en-US" spc="5"/>
              <a:t>l</a:t>
            </a:r>
            <a:r>
              <a:rPr dirty="0" sz="3200" lang="en-US" spc="5"/>
              <a:t>l</a:t>
            </a:r>
            <a:r>
              <a:rPr dirty="0" sz="3200" lang="en-US" spc="5"/>
              <a:t>eries </a:t>
            </a:r>
            <a:r>
              <a:rPr dirty="0" sz="3200" lang="en-US" spc="5"/>
              <a:t>o</a:t>
            </a:r>
            <a:r>
              <a:rPr dirty="0" sz="3200" lang="en-US" spc="5"/>
              <a:t>r</a:t>
            </a:r>
            <a:r>
              <a:rPr dirty="0" sz="3200" lang="en-US" spc="5"/>
              <a:t> </a:t>
            </a:r>
            <a:r>
              <a:rPr dirty="0" sz="3200" lang="en-US" spc="5"/>
              <a:t>e</a:t>
            </a:r>
            <a:r>
              <a:rPr dirty="0" sz="3200" lang="en-US" spc="5"/>
              <a:t>x</a:t>
            </a:r>
            <a:r>
              <a:rPr dirty="0" sz="3200" lang="en-US" spc="5"/>
              <a:t>h</a:t>
            </a:r>
            <a:r>
              <a:rPr dirty="0" sz="3200" lang="en-US" spc="5"/>
              <a:t>i</a:t>
            </a:r>
            <a:r>
              <a:rPr dirty="0" sz="3200" lang="en-US" spc="5"/>
              <a:t>b</a:t>
            </a:r>
            <a:r>
              <a:rPr dirty="0" sz="3200" lang="en-US" spc="5"/>
              <a:t>i</a:t>
            </a:r>
            <a:r>
              <a:rPr dirty="0" sz="3200" lang="en-US" spc="5"/>
              <a:t>tors</a:t>
            </a:r>
            <a:r>
              <a:rPr dirty="0" sz="3200" lang="en-US" spc="5"/>
              <a:t>:</a:t>
            </a:r>
            <a:r>
              <a:rPr dirty="0" sz="3200" lang="en-US" spc="5"/>
              <a:t> Intrested </a:t>
            </a:r>
            <a:r>
              <a:rPr dirty="0" sz="3200" lang="en-US" spc="5"/>
              <a:t>i</a:t>
            </a:r>
            <a:r>
              <a:rPr dirty="0" sz="3200" lang="en-US" spc="5"/>
              <a:t>n</a:t>
            </a:r>
            <a:r>
              <a:rPr dirty="0" sz="3200" lang="en-US" spc="5"/>
              <a:t> </a:t>
            </a:r>
            <a:r>
              <a:rPr dirty="0" sz="3200" lang="en-US" spc="5"/>
              <a:t>s</a:t>
            </a:r>
            <a:r>
              <a:rPr dirty="0" sz="3200" lang="en-US" spc="5"/>
              <a:t>h</a:t>
            </a:r>
            <a:r>
              <a:rPr dirty="0" sz="3200" lang="en-US" spc="5"/>
              <a:t>o</a:t>
            </a:r>
            <a:r>
              <a:rPr dirty="0" sz="3200" lang="en-US" spc="5"/>
              <a:t>w</a:t>
            </a:r>
            <a:r>
              <a:rPr dirty="0" sz="3200" lang="en-US" spc="5"/>
              <a:t> </a:t>
            </a:r>
            <a:r>
              <a:rPr dirty="0" sz="3200" lang="en-US" spc="5"/>
              <a:t>c</a:t>
            </a:r>
            <a:r>
              <a:rPr dirty="0" sz="3200" lang="en-US" spc="5"/>
              <a:t>a</a:t>
            </a:r>
            <a:r>
              <a:rPr dirty="0" sz="3200" lang="en-US" spc="5"/>
              <a:t>s</a:t>
            </a:r>
            <a:r>
              <a:rPr dirty="0" sz="3200" lang="en-US" spc="5"/>
              <a:t>i</a:t>
            </a:r>
            <a:r>
              <a:rPr dirty="0" sz="3200" lang="en-US" spc="5"/>
              <a:t>n</a:t>
            </a:r>
            <a:r>
              <a:rPr dirty="0" sz="3200" lang="en-US" spc="5"/>
              <a:t>g</a:t>
            </a:r>
            <a:r>
              <a:rPr dirty="0" sz="3200" lang="en-US" spc="5"/>
              <a:t> </a:t>
            </a:r>
            <a:r>
              <a:rPr dirty="0" sz="3200" lang="en-US" spc="5"/>
              <a:t>t</a:t>
            </a:r>
            <a:r>
              <a:rPr dirty="0" sz="3200" lang="en-US" spc="5"/>
              <a:t>h</a:t>
            </a:r>
            <a:r>
              <a:rPr dirty="0" sz="3200" lang="en-US" spc="5"/>
              <a:t>e</a:t>
            </a:r>
            <a:r>
              <a:rPr dirty="0" sz="3200" lang="en-US" spc="5"/>
              <a:t> </a:t>
            </a:r>
            <a:r>
              <a:rPr dirty="0" sz="3200" lang="en-US" spc="5"/>
              <a:t>p</a:t>
            </a:r>
            <a:r>
              <a:rPr dirty="0" sz="3200" lang="en-US" spc="5"/>
              <a:t>h</a:t>
            </a:r>
            <a:r>
              <a:rPr dirty="0" sz="3200" lang="en-US" spc="5"/>
              <a:t>o</a:t>
            </a:r>
            <a:r>
              <a:rPr dirty="0" sz="3200" lang="en-US" spc="5"/>
              <a:t>t</a:t>
            </a:r>
            <a:r>
              <a:rPr dirty="0" sz="3200" lang="en-US" spc="5"/>
              <a:t>ographer</a:t>
            </a:r>
            <a:r>
              <a:rPr dirty="0" sz="3200" lang="en-US" spc="5"/>
              <a:t>'s </a:t>
            </a:r>
            <a:r>
              <a:rPr dirty="0" sz="3200" lang="en-US" spc="5"/>
              <a:t>w</a:t>
            </a:r>
            <a:r>
              <a:rPr dirty="0" sz="3200" lang="en-US" spc="5"/>
              <a:t>o</a:t>
            </a:r>
            <a:r>
              <a:rPr dirty="0" sz="3200" lang="en-US" spc="5"/>
              <a:t>r</a:t>
            </a:r>
            <a:r>
              <a:rPr dirty="0" sz="3200" lang="en-US" spc="5"/>
              <a:t>k</a:t>
            </a:r>
            <a:r>
              <a:rPr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21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br>
              <a:rPr dirty="0" sz="3600" lang="en-US" spc="10"/>
            </a:b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P</a:t>
            </a:r>
            <a:r>
              <a:rPr dirty="0" sz="3600" lang="en-US" spc="10"/>
              <a:t>h</a:t>
            </a:r>
            <a:r>
              <a:rPr dirty="0" sz="3600" lang="en-US" spc="10"/>
              <a:t>otographer </a:t>
            </a:r>
            <a:r>
              <a:rPr dirty="0" sz="3600" lang="en-US" spc="10"/>
              <a:t>u</a:t>
            </a:r>
            <a:r>
              <a:rPr dirty="0" sz="3600" lang="en-US" spc="10"/>
              <a:t>s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v</a:t>
            </a:r>
            <a:r>
              <a:rPr dirty="0" sz="3600" lang="en-US" spc="10"/>
              <a:t>a</a:t>
            </a:r>
            <a:r>
              <a:rPr dirty="0" sz="3600" lang="en-US" spc="10"/>
              <a:t>r</a:t>
            </a:r>
            <a:r>
              <a:rPr dirty="0" sz="3600" lang="en-US" spc="10"/>
              <a:t>i</a:t>
            </a:r>
            <a:r>
              <a:rPr dirty="0" sz="3600" lang="en-US" spc="10"/>
              <a:t>ous </a:t>
            </a:r>
            <a:r>
              <a:rPr dirty="0" sz="3600" lang="en-US" spc="10"/>
              <a:t>t</a:t>
            </a:r>
            <a:r>
              <a:rPr dirty="0" sz="3600" lang="en-US" spc="10"/>
              <a:t>o</a:t>
            </a:r>
            <a:r>
              <a:rPr dirty="0" sz="3600" lang="en-US" spc="10"/>
              <a:t>o</a:t>
            </a:r>
            <a:r>
              <a:rPr dirty="0" sz="3600" lang="en-US" spc="10"/>
              <a:t>ls </a:t>
            </a:r>
            <a:br>
              <a:rPr dirty="0" sz="3600" lang="en-US" spc="10"/>
            </a:b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P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t</a:t>
            </a:r>
            <a:r>
              <a:rPr dirty="0" sz="3600" lang="en-US" spc="10"/>
              <a:t>folio </a:t>
            </a:r>
            <a:r>
              <a:rPr dirty="0" sz="3600" lang="en-US" spc="10"/>
              <a:t>w</a:t>
            </a:r>
            <a:r>
              <a:rPr dirty="0" sz="3600" lang="en-US" spc="10"/>
              <a:t>e</a:t>
            </a:r>
            <a:r>
              <a:rPr dirty="0" sz="3600" lang="en-US" spc="10"/>
              <a:t>b</a:t>
            </a:r>
            <a:r>
              <a:rPr dirty="0" sz="3600" lang="en-US" spc="10"/>
              <a:t>s</a:t>
            </a:r>
            <a:r>
              <a:rPr dirty="0" sz="3600" lang="en-US" spc="10"/>
              <a:t>i</a:t>
            </a:r>
            <a:r>
              <a:rPr dirty="0" sz="3600" lang="en-US" spc="10"/>
              <a:t>tes</a:t>
            </a:r>
            <a:r>
              <a:rPr dirty="0" sz="3600" lang="en-US" spc="10"/>
              <a:t>:</a:t>
            </a:r>
            <a:r>
              <a:rPr dirty="0" sz="3600" lang="en-US" spc="10"/>
              <a:t> platform </a:t>
            </a:r>
            <a:r>
              <a:rPr dirty="0" sz="3600" lang="en-US" spc="10"/>
              <a:t>w</a:t>
            </a:r>
            <a:r>
              <a:rPr dirty="0" sz="3600" lang="en-US" spc="10"/>
              <a:t>i</a:t>
            </a:r>
            <a:r>
              <a:rPr dirty="0" sz="3600" lang="en-US" spc="10"/>
              <a:t>x</a:t>
            </a:r>
            <a:r>
              <a:rPr dirty="0" sz="3600" lang="en-US" spc="10"/>
              <a:t> 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 </a:t>
            </a:r>
            <a:br>
              <a:rPr dirty="0" sz="3600" lang="en-US" spc="10"/>
            </a:b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W</a:t>
            </a:r>
            <a:r>
              <a:rPr dirty="0" sz="3600" lang="en-US" spc="10"/>
              <a:t>ork </a:t>
            </a:r>
            <a:r>
              <a:rPr dirty="0" sz="3600" lang="en-US" spc="10"/>
              <a:t>online</a:t>
            </a:r>
            <a:r>
              <a:rPr dirty="0" sz="3600" lang="en-US" spc="10"/>
              <a:t>,</a:t>
            </a:r>
            <a:r>
              <a:rPr dirty="0" sz="3600" lang="en-US" spc="10"/>
              <a:t> image </a:t>
            </a:r>
            <a:r>
              <a:rPr dirty="0" sz="3600" lang="en-US" spc="10"/>
              <a:t>e</a:t>
            </a:r>
            <a:r>
              <a:rPr dirty="0" sz="3600" lang="en-US" spc="10"/>
              <a:t>d</a:t>
            </a:r>
            <a:r>
              <a:rPr dirty="0" sz="3600" lang="en-US" spc="10"/>
              <a:t>iting </a:t>
            </a:r>
            <a:br>
              <a:rPr dirty="0" sz="3600" lang="en-US" spc="10"/>
            </a:b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oftware </a:t>
            </a:r>
            <a:r>
              <a:rPr dirty="0" sz="3600" lang="en-US" spc="10"/>
              <a:t>T</a:t>
            </a:r>
            <a:r>
              <a:rPr dirty="0" sz="3600" lang="en-US" spc="10"/>
              <a:t>e</a:t>
            </a:r>
            <a:r>
              <a:rPr dirty="0" sz="3600" lang="en-US" spc="10"/>
              <a:t>c</a:t>
            </a:r>
            <a:r>
              <a:rPr dirty="0" sz="3600" lang="en-US" spc="10"/>
              <a:t>h</a:t>
            </a:r>
            <a:r>
              <a:rPr dirty="0" sz="3600" lang="en-US" spc="10"/>
              <a:t>n</a:t>
            </a:r>
            <a:r>
              <a:rPr dirty="0" sz="3600" lang="en-US" spc="10"/>
              <a:t>i</a:t>
            </a:r>
            <a:r>
              <a:rPr dirty="0" sz="3600" lang="en-US" spc="10"/>
              <a:t>ques</a:t>
            </a:r>
            <a:r>
              <a:rPr dirty="0" sz="3600" lang="en-US" spc="10"/>
              <a:t>:</a:t>
            </a:r>
            <a:r>
              <a:rPr dirty="0" sz="3600" lang="en-US" spc="10"/>
              <a:t> curating </a:t>
            </a:r>
            <a:br>
              <a:rPr dirty="0" sz="3600" lang="en-US" spc="10"/>
            </a:b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r</a:t>
            </a:r>
            <a:r>
              <a:rPr dirty="0" sz="3600" lang="en-US" spc="10"/>
              <a:t>ong </a:t>
            </a:r>
            <a:r>
              <a:rPr dirty="0" sz="3600" lang="en-US" spc="10"/>
              <a:t>i</a:t>
            </a:r>
            <a:r>
              <a:rPr dirty="0" sz="3600" lang="en-US" spc="10"/>
              <a:t>m</a:t>
            </a:r>
            <a:r>
              <a:rPr dirty="0" sz="3600" lang="en-US" spc="10"/>
              <a:t>ages</a:t>
            </a:r>
            <a:r>
              <a:rPr dirty="0" sz="3600" lang="en-US" spc="10"/>
              <a:t>,</a:t>
            </a:r>
            <a:r>
              <a:rPr dirty="0" sz="3600" lang="en-US" spc="10"/>
              <a:t> respon</a:t>
            </a:r>
            <a:r>
              <a:rPr dirty="0" sz="3600" lang="en-US" spc="10"/>
              <a:t>s</a:t>
            </a:r>
            <a:r>
              <a:rPr dirty="0" sz="3600" lang="en-US" spc="10"/>
              <a:t>i</a:t>
            </a:r>
            <a:r>
              <a:rPr dirty="0" sz="3600" lang="en-US" spc="10"/>
              <a:t>v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d</a:t>
            </a:r>
            <a:r>
              <a:rPr dirty="0" sz="3600" lang="en-US" spc="10"/>
              <a:t>esign 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10461624" cy="421830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T</a:t>
            </a:r>
            <a:r>
              <a:rPr b="1" dirty="0" sz="4000" lang="en-US" spc="15">
                <a:latin typeface="Trebuchet MS"/>
                <a:cs typeface="Trebuchet MS"/>
              </a:rPr>
              <a:t>h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design 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nd </a:t>
            </a:r>
            <a:r>
              <a:rPr b="1" dirty="0" sz="4000" lang="en-US" spc="15">
                <a:latin typeface="Trebuchet MS"/>
                <a:cs typeface="Trebuchet MS"/>
              </a:rPr>
              <a:t>layout 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f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a </a:t>
            </a:r>
            <a:r>
              <a:rPr b="1" dirty="0" sz="4000" lang="en-US" spc="15">
                <a:latin typeface="Trebuchet MS"/>
                <a:cs typeface="Trebuchet MS"/>
              </a:rPr>
              <a:t>p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rtfolio </a:t>
            </a:r>
            <a:r>
              <a:rPr b="1" dirty="0" sz="4000" lang="en-US" spc="15">
                <a:latin typeface="Trebuchet MS"/>
                <a:cs typeface="Trebuchet MS"/>
              </a:rPr>
              <a:t>p</a:t>
            </a:r>
            <a:r>
              <a:rPr b="1" dirty="0" sz="4000" lang="en-US" spc="15">
                <a:latin typeface="Trebuchet MS"/>
                <a:cs typeface="Trebuchet MS"/>
              </a:rPr>
              <a:t>l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y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c</a:t>
            </a:r>
            <a:r>
              <a:rPr b="1" dirty="0" sz="4000" lang="en-US" spc="15">
                <a:latin typeface="Trebuchet MS"/>
                <a:cs typeface="Trebuchet MS"/>
              </a:rPr>
              <a:t>rucial </a:t>
            </a:r>
            <a:r>
              <a:rPr b="1" dirty="0" sz="4000" lang="en-US" spc="15">
                <a:latin typeface="Trebuchet MS"/>
                <a:cs typeface="Trebuchet MS"/>
              </a:rPr>
              <a:t>role 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n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h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w</a:t>
            </a:r>
            <a:r>
              <a:rPr b="1" dirty="0" sz="4000" lang="en-US" spc="15">
                <a:latin typeface="Trebuchet MS"/>
                <a:cs typeface="Trebuchet MS"/>
              </a:rPr>
              <a:t>ing 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G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US" spc="15">
                <a:latin typeface="Trebuchet MS"/>
                <a:cs typeface="Trebuchet MS"/>
              </a:rPr>
              <a:t>id </a:t>
            </a:r>
            <a:r>
              <a:rPr b="1" dirty="0" sz="4000" lang="en-US" spc="15">
                <a:latin typeface="Trebuchet MS"/>
                <a:cs typeface="Trebuchet MS"/>
              </a:rPr>
              <a:t>or </a:t>
            </a:r>
            <a:r>
              <a:rPr b="1" dirty="0" sz="4000" lang="en-US" spc="15">
                <a:latin typeface="Trebuchet MS"/>
                <a:cs typeface="Trebuchet MS"/>
              </a:rPr>
              <a:t>g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l</a:t>
            </a:r>
            <a:r>
              <a:rPr b="1" dirty="0" sz="4000" lang="en-US" spc="15">
                <a:latin typeface="Trebuchet MS"/>
                <a:cs typeface="Trebuchet MS"/>
              </a:rPr>
              <a:t>l</a:t>
            </a:r>
            <a:r>
              <a:rPr b="1" dirty="0" sz="4000" lang="en-US" spc="15">
                <a:latin typeface="Trebuchet MS"/>
                <a:cs typeface="Trebuchet MS"/>
              </a:rPr>
              <a:t>ery </a:t>
            </a:r>
            <a:r>
              <a:rPr b="1" dirty="0" sz="4000" lang="en-US" spc="15">
                <a:latin typeface="Trebuchet MS"/>
                <a:cs typeface="Trebuchet MS"/>
              </a:rPr>
              <a:t>l</a:t>
            </a:r>
            <a:r>
              <a:rPr b="1" dirty="0" sz="4000" lang="en-US" spc="15">
                <a:latin typeface="Trebuchet MS"/>
                <a:cs typeface="Trebuchet MS"/>
              </a:rPr>
              <a:t>ayouts</a:t>
            </a:r>
            <a:r>
              <a:rPr b="1" dirty="0" sz="4000" lang="en-US" spc="15">
                <a:latin typeface="Trebuchet MS"/>
                <a:cs typeface="Trebuchet MS"/>
              </a:rPr>
              <a:t>:</a:t>
            </a:r>
            <a:r>
              <a:rPr b="1" dirty="0" sz="4000" lang="en-US" spc="15">
                <a:latin typeface="Trebuchet MS"/>
                <a:cs typeface="Trebuchet MS"/>
              </a:rPr>
              <a:t> organiz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ng 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m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g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n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t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US" spc="15">
                <a:latin typeface="Trebuchet MS"/>
                <a:cs typeface="Trebuchet MS"/>
              </a:rPr>
              <a:t>u</a:t>
            </a:r>
            <a:r>
              <a:rPr b="1" dirty="0" sz="4000" lang="en-US" spc="15">
                <a:latin typeface="Trebuchet MS"/>
                <a:cs typeface="Trebuchet MS"/>
              </a:rPr>
              <a:t>c</a:t>
            </a:r>
            <a:r>
              <a:rPr b="1" dirty="0" sz="4000" lang="en-US" spc="15">
                <a:latin typeface="Trebuchet MS"/>
                <a:cs typeface="Trebuchet MS"/>
              </a:rPr>
              <a:t>ture 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f</a:t>
            </a:r>
            <a:r>
              <a:rPr b="1" dirty="0" sz="4000" lang="en-US" spc="15">
                <a:latin typeface="Trebuchet MS"/>
                <a:cs typeface="Trebuchet MS"/>
              </a:rPr>
              <a:t>l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w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n</a:t>
            </a:r>
            <a:r>
              <a:rPr b="1" dirty="0" sz="4000" lang="en-US" spc="15">
                <a:latin typeface="Trebuchet MS"/>
                <a:cs typeface="Trebuchet MS"/>
              </a:rPr>
              <a:t>g </a:t>
            </a:r>
            <a:r>
              <a:rPr b="1" dirty="0" sz="4000" lang="en-US" spc="15">
                <a:latin typeface="Trebuchet MS"/>
                <a:cs typeface="Trebuchet MS"/>
              </a:rPr>
              <a:t>m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n</a:t>
            </a:r>
            <a:r>
              <a:rPr b="1" dirty="0" sz="4000" lang="en-US" spc="15">
                <a:latin typeface="Trebuchet MS"/>
                <a:cs typeface="Trebuchet MS"/>
              </a:rPr>
              <a:t>ner</a:t>
            </a:r>
            <a:r>
              <a:rPr b="1" dirty="0" sz="4000" lang="en-US" spc="15">
                <a:latin typeface="Trebuchet MS"/>
                <a:cs typeface="Trebuchet MS"/>
              </a:rPr>
              <a:t>.</a:t>
            </a:r>
            <a:r>
              <a:rPr b="1" dirty="0" sz="4000" lang="en-US" spc="15">
                <a:latin typeface="Trebuchet MS"/>
                <a:cs typeface="Trebuchet MS"/>
              </a:rPr>
              <a:t>T</a:t>
            </a:r>
            <a:r>
              <a:rPr b="1" dirty="0" sz="4000" lang="en-US" spc="15">
                <a:latin typeface="Trebuchet MS"/>
                <a:cs typeface="Trebuchet MS"/>
              </a:rPr>
              <a:t>y</a:t>
            </a:r>
            <a:r>
              <a:rPr b="1" dirty="0" sz="4000" lang="en-US" spc="15">
                <a:latin typeface="Trebuchet MS"/>
                <a:cs typeface="Trebuchet MS"/>
              </a:rPr>
              <a:t>p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g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p</a:t>
            </a:r>
            <a:r>
              <a:rPr b="1" dirty="0" sz="4000" lang="en-US" spc="15">
                <a:latin typeface="Trebuchet MS"/>
                <a:cs typeface="Trebuchet MS"/>
              </a:rPr>
              <a:t>h</a:t>
            </a:r>
            <a:r>
              <a:rPr b="1" dirty="0" sz="4000" lang="en-US" spc="15">
                <a:latin typeface="Trebuchet MS"/>
                <a:cs typeface="Trebuchet MS"/>
              </a:rPr>
              <a:t>y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and </a:t>
            </a:r>
            <a:r>
              <a:rPr b="1" dirty="0" sz="4000" lang="en-US" spc="15">
                <a:latin typeface="Trebuchet MS"/>
                <a:cs typeface="Trebuchet MS"/>
              </a:rPr>
              <a:t>b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nding</a:t>
            </a:r>
            <a:r>
              <a:rPr b="1" dirty="0" sz="4000" lang="en-US" spc="15">
                <a:latin typeface="Trebuchet MS"/>
                <a:cs typeface="Trebuchet MS"/>
              </a:rPr>
              <a:t>:</a:t>
            </a:r>
            <a:r>
              <a:rPr b="1" dirty="0" sz="4000" lang="en-US" spc="15">
                <a:latin typeface="Trebuchet MS"/>
                <a:cs typeface="Trebuchet MS"/>
              </a:rPr>
              <a:t>Using </a:t>
            </a:r>
            <a:r>
              <a:rPr b="1" dirty="0" sz="4000" lang="en-US" spc="15">
                <a:latin typeface="Trebuchet MS"/>
                <a:cs typeface="Trebuchet MS"/>
              </a:rPr>
              <a:t>c</a:t>
            </a:r>
            <a:r>
              <a:rPr b="1" dirty="0" sz="4000" lang="en-US" spc="15">
                <a:latin typeface="Trebuchet MS"/>
                <a:cs typeface="Trebuchet MS"/>
              </a:rPr>
              <a:t>onsistent </a:t>
            </a:r>
            <a:r>
              <a:rPr b="1" dirty="0" sz="4000" lang="en-US" spc="15">
                <a:latin typeface="Trebuchet MS"/>
                <a:cs typeface="Trebuchet MS"/>
              </a:rPr>
              <a:t>f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n</a:t>
            </a:r>
            <a:r>
              <a:rPr b="1" dirty="0" sz="4000" lang="en-US" spc="15">
                <a:latin typeface="Trebuchet MS"/>
                <a:cs typeface="Trebuchet MS"/>
              </a:rPr>
              <a:t>t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and </a:t>
            </a:r>
            <a:r>
              <a:rPr b="1" dirty="0" sz="4000" lang="en-US" spc="15">
                <a:latin typeface="Trebuchet MS"/>
                <a:cs typeface="Trebuchet MS"/>
              </a:rPr>
              <a:t>b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nding 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l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ment 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48665" y="381114"/>
            <a:ext cx="11443335" cy="5067300"/>
          </a:xfrm>
        </p:spPr>
        <p:txBody>
          <a:bodyPr/>
          <a:p>
            <a:r>
              <a:rPr dirty="0" lang="en-IN"/>
              <a:t>FEATURES AND FUNCTIONALITY</a:t>
            </a:r>
            <a:br>
              <a:rPr dirty="0" lang="en-US"/>
            </a:br>
            <a:r>
              <a:rPr dirty="0" lang="en-US"/>
              <a:t>I</a:t>
            </a:r>
            <a:r>
              <a:rPr dirty="0" lang="en-US"/>
              <a:t>m</a:t>
            </a:r>
            <a:r>
              <a:rPr dirty="0" lang="en-US"/>
              <a:t>a</a:t>
            </a:r>
            <a:r>
              <a:rPr dirty="0" lang="en-US"/>
              <a:t>g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g</a:t>
            </a:r>
            <a:r>
              <a:rPr dirty="0" lang="en-US"/>
              <a:t>a</a:t>
            </a:r>
            <a:r>
              <a:rPr dirty="0" lang="en-US"/>
              <a:t>l</a:t>
            </a:r>
            <a:r>
              <a:rPr dirty="0" lang="en-US"/>
              <a:t>l</a:t>
            </a:r>
            <a:r>
              <a:rPr dirty="0" lang="en-US"/>
              <a:t>e</a:t>
            </a:r>
            <a:r>
              <a:rPr dirty="0" lang="en-US"/>
              <a:t>r</a:t>
            </a:r>
            <a:r>
              <a:rPr dirty="0" lang="en-US"/>
              <a:t>ies</a:t>
            </a:r>
            <a:r>
              <a:rPr dirty="0" lang="en-US"/>
              <a:t>:</a:t>
            </a:r>
            <a:r>
              <a:rPr dirty="0" lang="en-US"/>
              <a:t> showcasing </a:t>
            </a:r>
            <a:r>
              <a:rPr dirty="0" lang="en-US"/>
              <a:t>p</a:t>
            </a:r>
            <a:r>
              <a:rPr dirty="0" lang="en-US"/>
              <a:t>hotos </a:t>
            </a:r>
            <a:r>
              <a:rPr dirty="0" lang="en-US"/>
              <a:t>i</a:t>
            </a:r>
            <a:r>
              <a:rPr dirty="0" lang="en-US"/>
              <a:t>n</a:t>
            </a:r>
            <a:r>
              <a:rPr dirty="0" lang="en-US"/>
              <a:t> </a:t>
            </a:r>
            <a:br>
              <a:rPr dirty="0" lang="en-US"/>
            </a:br>
            <a:r>
              <a:rPr dirty="0" lang="en-US"/>
              <a:t>O</a:t>
            </a:r>
            <a:r>
              <a:rPr dirty="0" lang="en-US"/>
              <a:t>r</a:t>
            </a:r>
            <a:r>
              <a:rPr dirty="0" lang="en-US"/>
              <a:t>g</a:t>
            </a:r>
            <a:r>
              <a:rPr dirty="0" lang="en-US"/>
              <a:t>a</a:t>
            </a:r>
            <a:r>
              <a:rPr dirty="0" lang="en-US"/>
              <a:t>n</a:t>
            </a:r>
            <a:r>
              <a:rPr dirty="0" lang="en-US"/>
              <a:t>i</a:t>
            </a:r>
            <a:r>
              <a:rPr dirty="0" lang="en-US"/>
              <a:t>zed</a:t>
            </a:r>
            <a:r>
              <a:rPr dirty="0" lang="en-US"/>
              <a:t> </a:t>
            </a:r>
            <a:r>
              <a:rPr dirty="0" lang="en-US"/>
              <a:t>c</a:t>
            </a:r>
            <a:r>
              <a:rPr dirty="0" lang="en-US"/>
              <a:t>o</a:t>
            </a:r>
            <a:r>
              <a:rPr dirty="0" lang="en-US"/>
              <a:t>l</a:t>
            </a:r>
            <a:r>
              <a:rPr dirty="0" lang="en-US"/>
              <a:t>l</a:t>
            </a:r>
            <a:r>
              <a:rPr dirty="0" lang="en-US"/>
              <a:t>e</a:t>
            </a:r>
            <a:r>
              <a:rPr dirty="0" lang="en-US"/>
              <a:t>ction </a:t>
            </a:r>
            <a:r>
              <a:rPr dirty="0" lang="en-US"/>
              <a:t>o</a:t>
            </a:r>
            <a:r>
              <a:rPr dirty="0" lang="en-US"/>
              <a:t>r</a:t>
            </a:r>
            <a:r>
              <a:rPr dirty="0" lang="en-US"/>
              <a:t> </a:t>
            </a:r>
            <a:r>
              <a:rPr dirty="0" lang="en-US"/>
              <a:t>p</a:t>
            </a:r>
            <a:r>
              <a:rPr dirty="0" lang="en-US"/>
              <a:t>r</a:t>
            </a:r>
            <a:r>
              <a:rPr dirty="0" lang="en-US"/>
              <a:t>o</a:t>
            </a:r>
            <a:r>
              <a:rPr dirty="0" lang="en-US"/>
              <a:t>ject </a:t>
            </a:r>
            <a:br>
              <a:rPr dirty="0" lang="en-US"/>
            </a:br>
            <a:r>
              <a:rPr dirty="0" lang="en-US"/>
              <a:t>C</a:t>
            </a:r>
            <a:r>
              <a:rPr dirty="0" lang="en-US"/>
              <a:t>ontact </a:t>
            </a:r>
            <a:r>
              <a:rPr dirty="0" lang="en-US"/>
              <a:t>i</a:t>
            </a:r>
            <a:r>
              <a:rPr dirty="0" lang="en-US"/>
              <a:t>n</a:t>
            </a:r>
            <a:r>
              <a:rPr dirty="0" lang="en-US"/>
              <a:t>formation</a:t>
            </a:r>
            <a:r>
              <a:rPr dirty="0" lang="en-US"/>
              <a:t>:</a:t>
            </a:r>
            <a:r>
              <a:rPr dirty="0" lang="en-US"/>
              <a:t> making </a:t>
            </a:r>
            <a:r>
              <a:rPr dirty="0" lang="en-US"/>
              <a:t>i</a:t>
            </a:r>
            <a:r>
              <a:rPr dirty="0" lang="en-US"/>
              <a:t>t</a:t>
            </a:r>
            <a:r>
              <a:rPr dirty="0" lang="en-US"/>
              <a:t> easy </a:t>
            </a:r>
            <a:r>
              <a:rPr dirty="0" lang="en-US"/>
              <a:t>f</a:t>
            </a:r>
            <a:r>
              <a:rPr dirty="0" lang="en-US"/>
              <a:t>o</a:t>
            </a:r>
            <a:r>
              <a:rPr dirty="0" lang="en-US"/>
              <a:t>r</a:t>
            </a:r>
            <a:r>
              <a:rPr dirty="0" lang="en-US"/>
              <a:t> </a:t>
            </a:r>
            <a:r>
              <a:rPr dirty="0" lang="en-US"/>
              <a:t>c</a:t>
            </a:r>
            <a:r>
              <a:rPr dirty="0" lang="en-US"/>
              <a:t>l</a:t>
            </a:r>
            <a:r>
              <a:rPr dirty="0" lang="en-US"/>
              <a:t>ients</a:t>
            </a:r>
            <a:r>
              <a:rPr dirty="0" lang="en-US"/>
              <a:t>.</a:t>
            </a:r>
            <a:r>
              <a:rPr dirty="0" lang="en-US"/>
              <a:t>S</a:t>
            </a:r>
            <a:r>
              <a:rPr dirty="0" lang="en-US"/>
              <a:t>o</a:t>
            </a:r>
            <a:r>
              <a:rPr dirty="0" lang="en-US"/>
              <a:t>c</a:t>
            </a:r>
            <a:r>
              <a:rPr dirty="0" lang="en-US"/>
              <a:t>i</a:t>
            </a:r>
            <a:r>
              <a:rPr dirty="0" lang="en-US"/>
              <a:t>a</a:t>
            </a:r>
            <a:r>
              <a:rPr dirty="0" lang="en-US"/>
              <a:t>l</a:t>
            </a:r>
            <a:r>
              <a:rPr dirty="0" lang="en-US"/>
              <a:t> </a:t>
            </a:r>
            <a:r>
              <a:rPr dirty="0" lang="en-US"/>
              <a:t>m</a:t>
            </a:r>
            <a:r>
              <a:rPr dirty="0" lang="en-US"/>
              <a:t>e</a:t>
            </a:r>
            <a:r>
              <a:rPr dirty="0" lang="en-US"/>
              <a:t>d</a:t>
            </a:r>
            <a:r>
              <a:rPr dirty="0" lang="en-US"/>
              <a:t>i</a:t>
            </a:r>
            <a:r>
              <a:rPr dirty="0" lang="en-US"/>
              <a:t>a</a:t>
            </a:r>
            <a:r>
              <a:rPr dirty="0" lang="en-US"/>
              <a:t> </a:t>
            </a:r>
            <a:r>
              <a:rPr dirty="0" lang="en-US"/>
              <a:t>i</a:t>
            </a:r>
            <a:r>
              <a:rPr dirty="0" lang="en-US"/>
              <a:t>n</a:t>
            </a:r>
            <a:r>
              <a:rPr dirty="0" lang="en-US"/>
              <a:t>t</a:t>
            </a:r>
            <a:r>
              <a:rPr dirty="0" lang="en-US"/>
              <a:t>egration</a:t>
            </a:r>
            <a:r>
              <a:rPr dirty="0" lang="en-US"/>
              <a:t>:</a:t>
            </a:r>
            <a:r>
              <a:rPr dirty="0" lang="en-US"/>
              <a:t> connecting 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p</a:t>
            </a:r>
            <a:r>
              <a:rPr dirty="0" lang="en-US"/>
              <a:t>o</a:t>
            </a:r>
            <a:r>
              <a:rPr dirty="0" lang="en-US"/>
              <a:t>r</a:t>
            </a:r>
            <a:r>
              <a:rPr dirty="0" lang="en-US"/>
              <a:t>tfolio </a:t>
            </a:r>
            <a:r>
              <a:rPr dirty="0" lang="en-US"/>
              <a:t>t</a:t>
            </a:r>
            <a:r>
              <a:rPr dirty="0" lang="en-US"/>
              <a:t>o</a:t>
            </a:r>
            <a:r>
              <a:rPr dirty="0" lang="en-US"/>
              <a:t> </a:t>
            </a:r>
            <a:r>
              <a:rPr dirty="0" lang="en-US"/>
              <a:t>o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r</a:t>
            </a:r>
            <a:r>
              <a:rPr dirty="0" lang="en-US"/>
              <a:t> </a:t>
            </a:r>
            <a:r>
              <a:rPr dirty="0" lang="en-US"/>
              <a:t>o</a:t>
            </a:r>
            <a:r>
              <a:rPr dirty="0" lang="en-US"/>
              <a:t>n</a:t>
            </a:r>
            <a:r>
              <a:rPr dirty="0" lang="en-US"/>
              <a:t>l</a:t>
            </a:r>
            <a:r>
              <a:rPr dirty="0" lang="en-US"/>
              <a:t>i</a:t>
            </a:r>
            <a:r>
              <a:rPr dirty="0" lang="en-US"/>
              <a:t>ne </a:t>
            </a:r>
            <a:r>
              <a:rPr dirty="0" lang="en-US"/>
              <a:t>platform </a:t>
            </a: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2025-08-26T16:59:05Z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b329423476154c1bb7dfd806294a74c1</vt:lpwstr>
  </property>
</Properties>
</file>