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03BE-719C-CCCB-2166-3541530FB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0A03-8D33-3733-647F-DFB0F4AC7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028B-BC45-0C6A-7490-45F73E54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87302-852C-CCDA-B77E-02825A41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8523-46CC-8C7F-2CFC-867284F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E2AF-D8BF-800B-6A4D-0A64D2C1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FB6B0-700B-953A-B8B9-040BD0854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A3F3-72D3-E9DE-D454-CF5294B1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0E27-0F9F-6404-27F4-04BA977C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3DF5-68BA-D5CC-DCA1-2DA0CAAF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25578-6570-651E-20F3-47343E501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6F49A-7BFF-5F43-7830-CC8B2ABE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2BDD-70AA-28A7-4203-E7E856FA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2E4D-5943-1573-FBF9-A5FCE95A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0C60-3B74-27AE-4D5E-CC4D52CC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F3FD-B619-167D-227A-3C4232D5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B628-EFB3-6004-ABE3-417C9659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8E9B6-4D12-9C06-4ABC-810DB909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C84B-9C1A-5AE4-3295-105DC52A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1273-3AEB-09EB-E785-53E0F56B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6801-5897-3325-9FD6-A6DCA81D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A24E-2C87-C70D-0A02-8F5A66D2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E6D9-9F1B-63FF-EFA5-D8C93AB2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F278-AAB5-46A0-28AF-0F929BDE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FAD8-D520-CF15-F1F8-63520CA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2B35-2CFC-B44A-EBB7-B3B118E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8485-0E7E-CDB6-84C7-370DDDFAA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83727-822F-D776-1681-C8457806D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BE385-E6E0-F8AD-ECF4-13DD0BA1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E7CA-3547-19DD-682E-4202821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5CB7A-D4CD-83CE-BBFE-90693F0C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D17-2A31-5027-4C79-C3A19611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9E78-DABE-E1DA-8CBD-01E0E82A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501A8-6326-9384-C2C2-FFBD310F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5B13C-833C-C3B1-DEF2-323BBCC52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1D6E4-85CD-ECC7-C717-8F0212B57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42031-A158-369E-8E38-A59EA16C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C4C5D-5D81-DBB0-ED35-1F7C857A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C5849-9CC0-2BA6-8BBE-049C2B9F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DF9F-12B8-F2CE-0AED-05587E88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79FE7-80D8-866C-785F-FB5F718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ECD08-62C7-63FF-2E5D-CE3412C3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2CD6C-6ABA-365B-0B47-6BCE50C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59B85-646C-FFAD-60FE-BD247F19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F70BD-BF12-DBA0-1B07-E3E032BE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6F65B-C8E2-F027-0D5C-E4043D62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DE59-6B36-7B5D-3D4F-436EB86A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3D2F-BA2F-2DAC-BEA8-EDAA2DD0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EC86-8666-A007-9642-05C70C2B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8DC23-D904-379F-2E9E-BA1672CA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C51C5-43F6-00E4-C5C2-5D10908A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1175-6951-DA8B-7A09-8A9CEA73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B34A-A6E5-FC92-4491-0C6293A5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9695E-1978-387F-10F1-3C4939BA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459ED-9020-4940-456F-5704F6CF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3C504-B427-BCC2-1780-95062EC2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36F7-3405-298B-C2EE-9F25734A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84CE5-9C34-B617-9D83-686FC47A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06FDA-0272-EC2D-859B-59E47568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B311A-F537-C859-E68A-A47EBD2E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F76C-F244-737E-8433-577940894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3DE4F-549D-4F25-9551-0EE02B43BB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A314-BD34-2DFA-0216-5EAD71C13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661-807C-9AB5-015C-405BE3B98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A763D-E4B5-4F3F-A022-6B230782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49F6-8EAF-597A-483D-29D6204A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4058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Online Voting System</a:t>
            </a:r>
            <a:br>
              <a:rPr lang="en-US" b="0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3856-227D-2E7D-DCFD-65C600649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4200"/>
            <a:ext cx="9144000" cy="2133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800" dirty="0"/>
              <a:t>The online voting system project is designed for the Government to help the public cast their votes in the simplest way possible.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	     Srishti Khare</a:t>
            </a:r>
          </a:p>
          <a:p>
            <a:r>
              <a:rPr lang="en-US" dirty="0"/>
              <a:t>               NAME</a:t>
            </a:r>
          </a:p>
        </p:txBody>
      </p:sp>
    </p:spTree>
    <p:extLst>
      <p:ext uri="{BB962C8B-B14F-4D97-AF65-F5344CB8AC3E}">
        <p14:creationId xmlns:p14="http://schemas.microsoft.com/office/powerpoint/2010/main" val="298380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7ED160-9807-7C05-FEC3-A91B6398044F}"/>
              </a:ext>
            </a:extLst>
          </p:cNvPr>
          <p:cNvSpPr txBox="1"/>
          <p:nvPr/>
        </p:nvSpPr>
        <p:spPr>
          <a:xfrm>
            <a:off x="892629" y="631371"/>
            <a:ext cx="82513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would include two stages.</a:t>
            </a:r>
          </a:p>
          <a:p>
            <a:endParaRPr lang="en-US" dirty="0"/>
          </a:p>
          <a:p>
            <a:r>
              <a:rPr lang="en-US" b="1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Election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Voting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Profiles and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Election Results</a:t>
            </a:r>
          </a:p>
          <a:p>
            <a:endParaRPr lang="en-US" dirty="0"/>
          </a:p>
          <a:p>
            <a:r>
              <a:rPr lang="en-US" b="1" dirty="0"/>
              <a:t>User/Voter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and 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candidate to 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Cast Vote</a:t>
            </a:r>
          </a:p>
        </p:txBody>
      </p:sp>
    </p:spTree>
    <p:extLst>
      <p:ext uri="{BB962C8B-B14F-4D97-AF65-F5344CB8AC3E}">
        <p14:creationId xmlns:p14="http://schemas.microsoft.com/office/powerpoint/2010/main" val="40514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43C572-C70D-337B-C0E2-57E947D46F9D}"/>
              </a:ext>
            </a:extLst>
          </p:cNvPr>
          <p:cNvSpPr/>
          <p:nvPr/>
        </p:nvSpPr>
        <p:spPr>
          <a:xfrm>
            <a:off x="4773386" y="106131"/>
            <a:ext cx="1153884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456A29-8774-843E-DEA5-8FDC05962A74}"/>
              </a:ext>
            </a:extLst>
          </p:cNvPr>
          <p:cNvSpPr/>
          <p:nvPr/>
        </p:nvSpPr>
        <p:spPr>
          <a:xfrm>
            <a:off x="4566556" y="889905"/>
            <a:ext cx="1578429" cy="489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Registration</a:t>
            </a:r>
            <a:r>
              <a:rPr lang="en-US" dirty="0"/>
              <a:t> 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713A279-2F11-5EA2-026A-AF530607B500}"/>
              </a:ext>
            </a:extLst>
          </p:cNvPr>
          <p:cNvSpPr/>
          <p:nvPr/>
        </p:nvSpPr>
        <p:spPr>
          <a:xfrm>
            <a:off x="4566556" y="1592033"/>
            <a:ext cx="1360714" cy="103414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Verify Database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452E5-A5DC-0C05-1616-86755E33D830}"/>
              </a:ext>
            </a:extLst>
          </p:cNvPr>
          <p:cNvSpPr/>
          <p:nvPr/>
        </p:nvSpPr>
        <p:spPr>
          <a:xfrm>
            <a:off x="4566556" y="2752723"/>
            <a:ext cx="1578429" cy="39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Password Generation</a:t>
            </a:r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07A27F-39CA-EAF5-F461-BA32977FD65D}"/>
              </a:ext>
            </a:extLst>
          </p:cNvPr>
          <p:cNvSpPr/>
          <p:nvPr/>
        </p:nvSpPr>
        <p:spPr>
          <a:xfrm>
            <a:off x="4566557" y="3627645"/>
            <a:ext cx="1578428" cy="39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 Successful </a:t>
            </a:r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06E26-7F67-84E3-0419-78BC1C554773}"/>
              </a:ext>
            </a:extLst>
          </p:cNvPr>
          <p:cNvSpPr/>
          <p:nvPr/>
        </p:nvSpPr>
        <p:spPr>
          <a:xfrm>
            <a:off x="4501241" y="5562600"/>
            <a:ext cx="1578429" cy="39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Vote</a:t>
            </a:r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F31A941-4C5E-24A7-6973-66433072F005}"/>
              </a:ext>
            </a:extLst>
          </p:cNvPr>
          <p:cNvSpPr/>
          <p:nvPr/>
        </p:nvSpPr>
        <p:spPr>
          <a:xfrm>
            <a:off x="4430485" y="4305295"/>
            <a:ext cx="1578429" cy="103414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Verify Database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32908-91F7-A493-6C8D-C576492E27B1}"/>
              </a:ext>
            </a:extLst>
          </p:cNvPr>
          <p:cNvSpPr/>
          <p:nvPr/>
        </p:nvSpPr>
        <p:spPr>
          <a:xfrm>
            <a:off x="4735285" y="6452516"/>
            <a:ext cx="1153884" cy="391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B8C92F4-93D4-1A18-7A3C-CD0F06705932}"/>
              </a:ext>
            </a:extLst>
          </p:cNvPr>
          <p:cNvSpPr/>
          <p:nvPr/>
        </p:nvSpPr>
        <p:spPr>
          <a:xfrm>
            <a:off x="7456713" y="1227360"/>
            <a:ext cx="925285" cy="7293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 Credentials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1D1C2A4-302B-6F75-D13C-9F313B260602}"/>
              </a:ext>
            </a:extLst>
          </p:cNvPr>
          <p:cNvSpPr/>
          <p:nvPr/>
        </p:nvSpPr>
        <p:spPr>
          <a:xfrm>
            <a:off x="8186057" y="3973247"/>
            <a:ext cx="925285" cy="7293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 Credentials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D6B147-76D1-927D-B074-E901403658FC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350328" y="498018"/>
            <a:ext cx="5443" cy="391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797FD1-B44E-3460-7251-32A13277BAF9}"/>
              </a:ext>
            </a:extLst>
          </p:cNvPr>
          <p:cNvCxnSpPr>
            <a:cxnSpLocks/>
          </p:cNvCxnSpPr>
          <p:nvPr/>
        </p:nvCxnSpPr>
        <p:spPr>
          <a:xfrm>
            <a:off x="5246913" y="1295400"/>
            <a:ext cx="5441" cy="30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986A22-589C-6A53-4906-49134F51392B}"/>
              </a:ext>
            </a:extLst>
          </p:cNvPr>
          <p:cNvCxnSpPr>
            <a:cxnSpLocks/>
          </p:cNvCxnSpPr>
          <p:nvPr/>
        </p:nvCxnSpPr>
        <p:spPr>
          <a:xfrm>
            <a:off x="5312227" y="3170438"/>
            <a:ext cx="0" cy="457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563AB1-286C-68E7-8BE9-430E7B61717F}"/>
              </a:ext>
            </a:extLst>
          </p:cNvPr>
          <p:cNvCxnSpPr>
            <a:cxnSpLocks/>
          </p:cNvCxnSpPr>
          <p:nvPr/>
        </p:nvCxnSpPr>
        <p:spPr>
          <a:xfrm>
            <a:off x="5246913" y="3880713"/>
            <a:ext cx="0" cy="457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799D1B-AD0C-A806-B2F5-42C2AE4C5D3C}"/>
              </a:ext>
            </a:extLst>
          </p:cNvPr>
          <p:cNvCxnSpPr>
            <a:cxnSpLocks/>
          </p:cNvCxnSpPr>
          <p:nvPr/>
        </p:nvCxnSpPr>
        <p:spPr>
          <a:xfrm flipH="1">
            <a:off x="5219699" y="5293152"/>
            <a:ext cx="32656" cy="26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652492-D362-F69F-3CF4-9B3773DF0C3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290456" y="5954487"/>
            <a:ext cx="21771" cy="498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9E4309-0218-704E-3093-02F0EE2C7B75}"/>
              </a:ext>
            </a:extLst>
          </p:cNvPr>
          <p:cNvCxnSpPr>
            <a:cxnSpLocks/>
          </p:cNvCxnSpPr>
          <p:nvPr/>
        </p:nvCxnSpPr>
        <p:spPr>
          <a:xfrm flipH="1">
            <a:off x="5219699" y="2579882"/>
            <a:ext cx="65314" cy="17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A5CBE9-E29D-D8D1-6632-7A8111321942}"/>
              </a:ext>
            </a:extLst>
          </p:cNvPr>
          <p:cNvCxnSpPr>
            <a:cxnSpLocks/>
            <a:stCxn id="4" idx="3"/>
            <a:endCxn id="11" idx="3"/>
          </p:cNvCxnSpPr>
          <p:nvPr/>
        </p:nvCxnSpPr>
        <p:spPr>
          <a:xfrm flipV="1">
            <a:off x="5927270" y="1956705"/>
            <a:ext cx="1992086" cy="152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276CE60-6787-2A4F-0461-DC06F690DC2C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rot="16200000" flipV="1">
            <a:off x="6985910" y="293913"/>
            <a:ext cx="92523" cy="17743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B9F094C-CFAF-4AA6-6E88-18E0D4794C79}"/>
              </a:ext>
            </a:extLst>
          </p:cNvPr>
          <p:cNvCxnSpPr>
            <a:cxnSpLocks/>
            <a:stCxn id="9" idx="3"/>
            <a:endCxn id="12" idx="3"/>
          </p:cNvCxnSpPr>
          <p:nvPr/>
        </p:nvCxnSpPr>
        <p:spPr>
          <a:xfrm flipV="1">
            <a:off x="6008914" y="4702592"/>
            <a:ext cx="2639786" cy="1197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1AE02A-E3AA-EB85-3E05-9CD30897A20D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6200000" flipV="1">
            <a:off x="7322014" y="2646560"/>
            <a:ext cx="149658" cy="25037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5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</vt:lpstr>
      <vt:lpstr>Office Theme</vt:lpstr>
      <vt:lpstr>Online Voting System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N, Yuvaprakash (Cognizant)</dc:creator>
  <cp:lastModifiedBy>N, Yuvaprakash (Cognizant)</cp:lastModifiedBy>
  <cp:revision>1</cp:revision>
  <dcterms:created xsi:type="dcterms:W3CDTF">2024-09-27T09:51:33Z</dcterms:created>
  <dcterms:modified xsi:type="dcterms:W3CDTF">2024-09-27T10:12:24Z</dcterms:modified>
</cp:coreProperties>
</file>