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hangesInfos/changesInfo1.xml" ContentType="application/vnd.ms-powerpoint.changesinfo+xml"/>
  <Override PartName="/ppt/revisionInfo.xml" ContentType="application/vnd.ms-powerpoint.revisioninfo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459EE-DCC2-7061-33B4-9E32F7FA0568}" v="1" dt="2025-03-06T08:01:25.860"/>
    <p1510:client id="{7962FA20-1F67-C82F-F9C1-1046DDA35520}" v="61" dt="2025-03-06T08:20:56.764"/>
    <p1510:client id="{C88C00ED-B365-ED58-E53C-C90D1C9DD0E4}" v="298" dt="2025-03-06T02:37:37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VAPRIYA S" userId="S::2022503552@student.annauniv.edu::78c59039-296b-42cb-a3d9-72af12a6d792" providerId="AD" clId="Web-{0BB459EE-DCC2-7061-33B4-9E32F7FA0568}"/>
    <pc:docChg chg="modSld addMainMaster delMainMaster">
      <pc:chgData name="YUVAPRIYA S" userId="S::2022503552@student.annauniv.edu::78c59039-296b-42cb-a3d9-72af12a6d792" providerId="AD" clId="Web-{0BB459EE-DCC2-7061-33B4-9E32F7FA0568}" dt="2025-03-06T08:01:25.860" v="0"/>
      <pc:docMkLst>
        <pc:docMk/>
      </pc:docMkLst>
      <pc:sldChg chg="delSp modSp mod modClrScheme delDesignElem chgLayout">
        <pc:chgData name="YUVAPRIYA S" userId="S::2022503552@student.annauniv.edu::78c59039-296b-42cb-a3d9-72af12a6d792" providerId="AD" clId="Web-{0BB459EE-DCC2-7061-33B4-9E32F7FA0568}" dt="2025-03-06T08:01:25.860" v="0"/>
        <pc:sldMkLst>
          <pc:docMk/>
          <pc:sldMk cId="109857222" sldId="256"/>
        </pc:sldMkLst>
        <pc:spChg chg="mod ord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109857222" sldId="256"/>
            <ac:spMk id="9" creationId="{3BA513B0-82FF-4F41-8178-885375D1CFB5}"/>
          </ac:spMkLst>
        </pc:spChg>
        <pc:grpChg chg="del">
          <ac:chgData name="YUVAPRIYA S" userId="S::2022503552@student.annauniv.edu::78c59039-296b-42cb-a3d9-72af12a6d792" providerId="AD" clId="Web-{0BB459EE-DCC2-7061-33B4-9E32F7FA0568}" dt="2025-03-06T08:01:25.860" v="0"/>
          <ac:grpSpMkLst>
            <pc:docMk/>
            <pc:sldMk cId="109857222" sldId="256"/>
            <ac:grpSpMk id="11" creationId="{93DB8501-F9F2-4ACD-B56A-9019CD5006D6}"/>
          </ac:grpSpMkLst>
        </pc:grpChg>
      </pc:sldChg>
      <pc:sldChg chg="delSp modSp mod modClrScheme delDesignElem chgLayout">
        <pc:chgData name="YUVAPRIYA S" userId="S::2022503552@student.annauniv.edu::78c59039-296b-42cb-a3d9-72af12a6d792" providerId="AD" clId="Web-{0BB459EE-DCC2-7061-33B4-9E32F7FA0568}" dt="2025-03-06T08:01:25.860" v="0"/>
        <pc:sldMkLst>
          <pc:docMk/>
          <pc:sldMk cId="3879111332" sldId="257"/>
        </pc:sldMkLst>
        <pc:spChg chg="mod ord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3879111332" sldId="257"/>
            <ac:spMk id="2" creationId="{C2F607FD-29C4-FB13-0CAA-91671366318D}"/>
          </ac:spMkLst>
        </pc:spChg>
        <pc:spChg chg="mod ord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3879111332" sldId="257"/>
            <ac:spMk id="3" creationId="{3C0121F7-CF72-5419-125E-CA7D7EF7B8E9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3879111332" sldId="257"/>
            <ac:spMk id="8" creationId="{907EF6B7-1338-4443-8C46-6A318D952DFD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3879111332" sldId="257"/>
            <ac:spMk id="10" creationId="{DAAE4CDD-124C-4DCF-9584-B6033B545DD5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3879111332" sldId="257"/>
            <ac:spMk id="12" creationId="{081E4A58-353D-44AE-B2FC-2A74E2E400F7}"/>
          </ac:spMkLst>
        </pc:spChg>
      </pc:sldChg>
      <pc:sldChg chg="delSp modSp mod modClrScheme delDesignElem chgLayout">
        <pc:chgData name="YUVAPRIYA S" userId="S::2022503552@student.annauniv.edu::78c59039-296b-42cb-a3d9-72af12a6d792" providerId="AD" clId="Web-{0BB459EE-DCC2-7061-33B4-9E32F7FA0568}" dt="2025-03-06T08:01:25.860" v="0"/>
        <pc:sldMkLst>
          <pc:docMk/>
          <pc:sldMk cId="1603549108" sldId="258"/>
        </pc:sldMkLst>
        <pc:spChg chg="mod ord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1603549108" sldId="258"/>
            <ac:spMk id="2" creationId="{CCED7D27-7BD1-B69E-6A39-BFD4F1B66ED5}"/>
          </ac:spMkLst>
        </pc:spChg>
        <pc:spChg chg="mod ord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1603549108" sldId="258"/>
            <ac:spMk id="3" creationId="{4861F2F1-EAE2-D3AB-B78D-AADB33BD3E7D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1603549108" sldId="258"/>
            <ac:spMk id="8" creationId="{1BB867FF-FC45-48F7-8104-F89BE54909F1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1603549108" sldId="258"/>
            <ac:spMk id="10" creationId="{8BB56887-D0D5-4F0C-9E19-7247EB83C8B7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1603549108" sldId="258"/>
            <ac:spMk id="12" creationId="{081E4A58-353D-44AE-B2FC-2A74E2E400F7}"/>
          </ac:spMkLst>
        </pc:spChg>
      </pc:sldChg>
      <pc:sldChg chg="delSp modSp mod modClrScheme delDesignElem chgLayout">
        <pc:chgData name="YUVAPRIYA S" userId="S::2022503552@student.annauniv.edu::78c59039-296b-42cb-a3d9-72af12a6d792" providerId="AD" clId="Web-{0BB459EE-DCC2-7061-33B4-9E32F7FA0568}" dt="2025-03-06T08:01:25.860" v="0"/>
        <pc:sldMkLst>
          <pc:docMk/>
          <pc:sldMk cId="3906652516" sldId="259"/>
        </pc:sldMkLst>
        <pc:spChg chg="mod ord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3906652516" sldId="259"/>
            <ac:spMk id="2" creationId="{4138A4C7-7A56-9820-7A74-CE57AAF57F1B}"/>
          </ac:spMkLst>
        </pc:spChg>
        <pc:spChg chg="mod ord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3906652516" sldId="259"/>
            <ac:spMk id="3" creationId="{F17A6283-1CF9-6B29-077A-1F29472023F1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3906652516" sldId="259"/>
            <ac:spMk id="8" creationId="{907EF6B7-1338-4443-8C46-6A318D952DFD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3906652516" sldId="259"/>
            <ac:spMk id="10" creationId="{DAAE4CDD-124C-4DCF-9584-B6033B545DD5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3906652516" sldId="259"/>
            <ac:spMk id="12" creationId="{081E4A58-353D-44AE-B2FC-2A74E2E400F7}"/>
          </ac:spMkLst>
        </pc:spChg>
      </pc:sldChg>
      <pc:sldChg chg="delSp modSp mod modClrScheme delDesignElem chgLayout">
        <pc:chgData name="YUVAPRIYA S" userId="S::2022503552@student.annauniv.edu::78c59039-296b-42cb-a3d9-72af12a6d792" providerId="AD" clId="Web-{0BB459EE-DCC2-7061-33B4-9E32F7FA0568}" dt="2025-03-06T08:01:25.860" v="0"/>
        <pc:sldMkLst>
          <pc:docMk/>
          <pc:sldMk cId="1837475571" sldId="260"/>
        </pc:sldMkLst>
        <pc:spChg chg="mod ord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1837475571" sldId="260"/>
            <ac:spMk id="2" creationId="{5CA7CF90-A58B-2EF7-1DF6-7A4B7950D919}"/>
          </ac:spMkLst>
        </pc:spChg>
        <pc:spChg chg="mod ord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1837475571" sldId="260"/>
            <ac:spMk id="3" creationId="{E1D213D3-8782-4413-E0CA-857A02D6299D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1837475571" sldId="260"/>
            <ac:spMk id="8" creationId="{389575E1-3389-451A-A5F7-27854C25C599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1837475571" sldId="260"/>
            <ac:spMk id="10" creationId="{A53CCC5C-D88E-40FB-B30B-23DCDBD01D37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1837475571" sldId="260"/>
            <ac:spMk id="12" creationId="{081E4A58-353D-44AE-B2FC-2A74E2E400F7}"/>
          </ac:spMkLst>
        </pc:spChg>
      </pc:sldChg>
      <pc:sldChg chg="delSp modSp mod modClrScheme delDesignElem chgLayout">
        <pc:chgData name="YUVAPRIYA S" userId="S::2022503552@student.annauniv.edu::78c59039-296b-42cb-a3d9-72af12a6d792" providerId="AD" clId="Web-{0BB459EE-DCC2-7061-33B4-9E32F7FA0568}" dt="2025-03-06T08:01:25.860" v="0"/>
        <pc:sldMkLst>
          <pc:docMk/>
          <pc:sldMk cId="3454279231" sldId="261"/>
        </pc:sldMkLst>
        <pc:spChg chg="mod ord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3454279231" sldId="261"/>
            <ac:spMk id="2" creationId="{3B766703-67B8-69A9-2110-60D3AF1C89F4}"/>
          </ac:spMkLst>
        </pc:spChg>
        <pc:spChg chg="mod ord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3454279231" sldId="261"/>
            <ac:spMk id="3" creationId="{F7A25B66-D605-736E-2A51-4462A5D1EC28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3454279231" sldId="261"/>
            <ac:spMk id="8" creationId="{907EF6B7-1338-4443-8C46-6A318D952DFD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3454279231" sldId="261"/>
            <ac:spMk id="10" creationId="{DAAE4CDD-124C-4DCF-9584-B6033B545DD5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3454279231" sldId="261"/>
            <ac:spMk id="12" creationId="{081E4A58-353D-44AE-B2FC-2A74E2E400F7}"/>
          </ac:spMkLst>
        </pc:spChg>
      </pc:sldChg>
      <pc:sldChg chg="delSp modSp mod modClrScheme delDesignElem chgLayout">
        <pc:chgData name="YUVAPRIYA S" userId="S::2022503552@student.annauniv.edu::78c59039-296b-42cb-a3d9-72af12a6d792" providerId="AD" clId="Web-{0BB459EE-DCC2-7061-33B4-9E32F7FA0568}" dt="2025-03-06T08:01:25.860" v="0"/>
        <pc:sldMkLst>
          <pc:docMk/>
          <pc:sldMk cId="395737428" sldId="262"/>
        </pc:sldMkLst>
        <pc:spChg chg="mod ord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395737428" sldId="262"/>
            <ac:spMk id="2" creationId="{2364951E-A416-0D49-34E6-085565D46DF0}"/>
          </ac:spMkLst>
        </pc:spChg>
        <pc:spChg chg="mod ord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395737428" sldId="262"/>
            <ac:spMk id="3" creationId="{62E18203-DE3A-B236-DA1C-B70DB490D0D0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395737428" sldId="262"/>
            <ac:spMk id="8" creationId="{389575E1-3389-451A-A5F7-27854C25C599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395737428" sldId="262"/>
            <ac:spMk id="10" creationId="{A53CCC5C-D88E-40FB-B30B-23DCDBD01D37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395737428" sldId="262"/>
            <ac:spMk id="12" creationId="{081E4A58-353D-44AE-B2FC-2A74E2E400F7}"/>
          </ac:spMkLst>
        </pc:spChg>
      </pc:sldChg>
      <pc:sldChg chg="delSp modSp mod modClrScheme delDesignElem chgLayout">
        <pc:chgData name="YUVAPRIYA S" userId="S::2022503552@student.annauniv.edu::78c59039-296b-42cb-a3d9-72af12a6d792" providerId="AD" clId="Web-{0BB459EE-DCC2-7061-33B4-9E32F7FA0568}" dt="2025-03-06T08:01:25.860" v="0"/>
        <pc:sldMkLst>
          <pc:docMk/>
          <pc:sldMk cId="3558467941" sldId="263"/>
        </pc:sldMkLst>
        <pc:spChg chg="mod ord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3558467941" sldId="263"/>
            <ac:spMk id="2" creationId="{90DAC299-208B-4C2F-A16B-074053142FFD}"/>
          </ac:spMkLst>
        </pc:spChg>
        <pc:spChg chg="mod ord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3558467941" sldId="263"/>
            <ac:spMk id="3" creationId="{4F67E44C-22AF-B3F1-4C57-635F4ADEA4C5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3558467941" sldId="263"/>
            <ac:spMk id="8" creationId="{389575E1-3389-451A-A5F7-27854C25C599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3558467941" sldId="263"/>
            <ac:spMk id="10" creationId="{A53CCC5C-D88E-40FB-B30B-23DCDBD01D37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3558467941" sldId="263"/>
            <ac:spMk id="12" creationId="{081E4A58-353D-44AE-B2FC-2A74E2E400F7}"/>
          </ac:spMkLst>
        </pc:spChg>
      </pc:sldChg>
      <pc:sldChg chg="delSp modSp mod modClrScheme delDesignElem chgLayout">
        <pc:chgData name="YUVAPRIYA S" userId="S::2022503552@student.annauniv.edu::78c59039-296b-42cb-a3d9-72af12a6d792" providerId="AD" clId="Web-{0BB459EE-DCC2-7061-33B4-9E32F7FA0568}" dt="2025-03-06T08:01:25.860" v="0"/>
        <pc:sldMkLst>
          <pc:docMk/>
          <pc:sldMk cId="798377780" sldId="264"/>
        </pc:sldMkLst>
        <pc:spChg chg="mod ord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798377780" sldId="264"/>
            <ac:spMk id="2" creationId="{C4BBDBF9-93D2-DA7C-358B-360D757A85E3}"/>
          </ac:spMkLst>
        </pc:spChg>
        <pc:spChg chg="mod ord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798377780" sldId="264"/>
            <ac:spMk id="3" creationId="{5778AF97-CCE4-A0A9-5F07-18959949ACF7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798377780" sldId="264"/>
            <ac:spMk id="8" creationId="{389575E1-3389-451A-A5F7-27854C25C599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798377780" sldId="264"/>
            <ac:spMk id="10" creationId="{A53CCC5C-D88E-40FB-B30B-23DCDBD01D37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798377780" sldId="264"/>
            <ac:spMk id="12" creationId="{081E4A58-353D-44AE-B2FC-2A74E2E400F7}"/>
          </ac:spMkLst>
        </pc:spChg>
      </pc:sldChg>
      <pc:sldChg chg="delSp mod modClrScheme delDesignElem chgLayout">
        <pc:chgData name="YUVAPRIYA S" userId="S::2022503552@student.annauniv.edu::78c59039-296b-42cb-a3d9-72af12a6d792" providerId="AD" clId="Web-{0BB459EE-DCC2-7061-33B4-9E32F7FA0568}" dt="2025-03-06T08:01:25.860" v="0"/>
        <pc:sldMkLst>
          <pc:docMk/>
          <pc:sldMk cId="1497465256" sldId="265"/>
        </pc:sldMkLst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1497465256" sldId="265"/>
            <ac:spMk id="9" creationId="{42A4FC2C-047E-45A5-965D-8E1E3BF09BC6}"/>
          </ac:spMkLst>
        </pc:spChg>
      </pc:sldChg>
      <pc:sldChg chg="delSp mod modClrScheme delDesignElem chgLayout">
        <pc:chgData name="YUVAPRIYA S" userId="S::2022503552@student.annauniv.edu::78c59039-296b-42cb-a3d9-72af12a6d792" providerId="AD" clId="Web-{0BB459EE-DCC2-7061-33B4-9E32F7FA0568}" dt="2025-03-06T08:01:25.860" v="0"/>
        <pc:sldMkLst>
          <pc:docMk/>
          <pc:sldMk cId="427833627" sldId="266"/>
        </pc:sldMkLst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427833627" sldId="266"/>
            <ac:spMk id="9" creationId="{42A4FC2C-047E-45A5-965D-8E1E3BF09BC6}"/>
          </ac:spMkLst>
        </pc:spChg>
      </pc:sldChg>
      <pc:sldChg chg="delSp mod modClrScheme delDesignElem chgLayout">
        <pc:chgData name="YUVAPRIYA S" userId="S::2022503552@student.annauniv.edu::78c59039-296b-42cb-a3d9-72af12a6d792" providerId="AD" clId="Web-{0BB459EE-DCC2-7061-33B4-9E32F7FA0568}" dt="2025-03-06T08:01:25.860" v="0"/>
        <pc:sldMkLst>
          <pc:docMk/>
          <pc:sldMk cId="1772090655" sldId="267"/>
        </pc:sldMkLst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1772090655" sldId="267"/>
            <ac:spMk id="8" creationId="{F3060C83-F051-4F0E-ABAD-AA0DFC48B218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1772090655" sldId="267"/>
            <ac:spMk id="10" creationId="{83C98ABE-055B-441F-B07E-44F97F083C39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1772090655" sldId="267"/>
            <ac:spMk id="12" creationId="{29FDB030-9B49-4CED-8CCD-4D99382388AC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1772090655" sldId="267"/>
            <ac:spMk id="14" creationId="{3783CA14-24A1-485C-8B30-D6A5D87987AD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1772090655" sldId="267"/>
            <ac:spMk id="16" creationId="{9A97C86A-04D6-40F7-AE84-31AB43E6A846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1772090655" sldId="267"/>
            <ac:spMk id="18" creationId="{FF9F2414-84E8-453E-B1F3-389FDE8192D9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1772090655" sldId="267"/>
            <ac:spMk id="20" creationId="{3ECA69A1-7536-43AC-85EF-C7106179F5ED}"/>
          </ac:spMkLst>
        </pc:spChg>
      </pc:sldChg>
      <pc:sldChg chg="delSp mod modClrScheme delDesignElem chgLayout">
        <pc:chgData name="YUVAPRIYA S" userId="S::2022503552@student.annauniv.edu::78c59039-296b-42cb-a3d9-72af12a6d792" providerId="AD" clId="Web-{0BB459EE-DCC2-7061-33B4-9E32F7FA0568}" dt="2025-03-06T08:01:25.860" v="0"/>
        <pc:sldMkLst>
          <pc:docMk/>
          <pc:sldMk cId="2763810287" sldId="268"/>
        </pc:sldMkLst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2763810287" sldId="268"/>
            <ac:spMk id="8" creationId="{F3060C83-F051-4F0E-ABAD-AA0DFC48B218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2763810287" sldId="268"/>
            <ac:spMk id="10" creationId="{83C98ABE-055B-441F-B07E-44F97F083C39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2763810287" sldId="268"/>
            <ac:spMk id="12" creationId="{29FDB030-9B49-4CED-8CCD-4D99382388AC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2763810287" sldId="268"/>
            <ac:spMk id="14" creationId="{3783CA14-24A1-485C-8B30-D6A5D87987AD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2763810287" sldId="268"/>
            <ac:spMk id="16" creationId="{9A97C86A-04D6-40F7-AE84-31AB43E6A846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2763810287" sldId="268"/>
            <ac:spMk id="18" creationId="{FF9F2414-84E8-453E-B1F3-389FDE8192D9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2763810287" sldId="268"/>
            <ac:spMk id="20" creationId="{3ECA69A1-7536-43AC-85EF-C7106179F5ED}"/>
          </ac:spMkLst>
        </pc:spChg>
      </pc:sldChg>
      <pc:sldChg chg="mod modClrScheme chgLayout">
        <pc:chgData name="YUVAPRIYA S" userId="S::2022503552@student.annauniv.edu::78c59039-296b-42cb-a3d9-72af12a6d792" providerId="AD" clId="Web-{0BB459EE-DCC2-7061-33B4-9E32F7FA0568}" dt="2025-03-06T08:01:25.860" v="0"/>
        <pc:sldMkLst>
          <pc:docMk/>
          <pc:sldMk cId="2394122412" sldId="269"/>
        </pc:sldMkLst>
      </pc:sldChg>
      <pc:sldChg chg="delSp mod modClrScheme delDesignElem chgLayout">
        <pc:chgData name="YUVAPRIYA S" userId="S::2022503552@student.annauniv.edu::78c59039-296b-42cb-a3d9-72af12a6d792" providerId="AD" clId="Web-{0BB459EE-DCC2-7061-33B4-9E32F7FA0568}" dt="2025-03-06T08:01:25.860" v="0"/>
        <pc:sldMkLst>
          <pc:docMk/>
          <pc:sldMk cId="3301890753" sldId="270"/>
        </pc:sldMkLst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3301890753" sldId="270"/>
            <ac:spMk id="7" creationId="{F3060C83-F051-4F0E-ABAD-AA0DFC48B218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3301890753" sldId="270"/>
            <ac:spMk id="9" creationId="{83C98ABE-055B-441F-B07E-44F97F083C39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3301890753" sldId="270"/>
            <ac:spMk id="11" creationId="{29FDB030-9B49-4CED-8CCD-4D99382388AC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3301890753" sldId="270"/>
            <ac:spMk id="13" creationId="{3783CA14-24A1-485C-8B30-D6A5D87987AD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3301890753" sldId="270"/>
            <ac:spMk id="15" creationId="{9A97C86A-04D6-40F7-AE84-31AB43E6A846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3301890753" sldId="270"/>
            <ac:spMk id="17" creationId="{FF9F2414-84E8-453E-B1F3-389FDE8192D9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3301890753" sldId="270"/>
            <ac:spMk id="19" creationId="{3ECA69A1-7536-43AC-85EF-C7106179F5ED}"/>
          </ac:spMkLst>
        </pc:spChg>
      </pc:sldChg>
      <pc:sldChg chg="delSp mod modClrScheme delDesignElem chgLayout">
        <pc:chgData name="YUVAPRIYA S" userId="S::2022503552@student.annauniv.edu::78c59039-296b-42cb-a3d9-72af12a6d792" providerId="AD" clId="Web-{0BB459EE-DCC2-7061-33B4-9E32F7FA0568}" dt="2025-03-06T08:01:25.860" v="0"/>
        <pc:sldMkLst>
          <pc:docMk/>
          <pc:sldMk cId="774544937" sldId="271"/>
        </pc:sldMkLst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774544937" sldId="271"/>
            <ac:spMk id="21" creationId="{86FF76B9-219D-4469-AF87-0236D29032F1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774544937" sldId="271"/>
            <ac:spMk id="24" creationId="{2E80C965-DB6D-4F81-9E9E-B027384D0BD6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774544937" sldId="271"/>
            <ac:spMk id="25" creationId="{633C5E46-DAC5-4661-9C87-22B08E2A512F}"/>
          </ac:spMkLst>
        </pc:spChg>
        <pc:grpChg chg="del">
          <ac:chgData name="YUVAPRIYA S" userId="S::2022503552@student.annauniv.edu::78c59039-296b-42cb-a3d9-72af12a6d792" providerId="AD" clId="Web-{0BB459EE-DCC2-7061-33B4-9E32F7FA0568}" dt="2025-03-06T08:01:25.860" v="0"/>
          <ac:grpSpMkLst>
            <pc:docMk/>
            <pc:sldMk cId="774544937" sldId="271"/>
            <ac:grpSpMk id="22" creationId="{DB88BD78-87E1-424D-B479-C37D8E41B12E}"/>
          </ac:grpSpMkLst>
        </pc:grpChg>
      </pc:sldChg>
      <pc:sldChg chg="mod modClrScheme chgLayout">
        <pc:chgData name="YUVAPRIYA S" userId="S::2022503552@student.annauniv.edu::78c59039-296b-42cb-a3d9-72af12a6d792" providerId="AD" clId="Web-{0BB459EE-DCC2-7061-33B4-9E32F7FA0568}" dt="2025-03-06T08:01:25.860" v="0"/>
        <pc:sldMkLst>
          <pc:docMk/>
          <pc:sldMk cId="2713223659" sldId="272"/>
        </pc:sldMkLst>
      </pc:sldChg>
      <pc:sldChg chg="delSp mod modClrScheme delDesignElem chgLayout">
        <pc:chgData name="YUVAPRIYA S" userId="S::2022503552@student.annauniv.edu::78c59039-296b-42cb-a3d9-72af12a6d792" providerId="AD" clId="Web-{0BB459EE-DCC2-7061-33B4-9E32F7FA0568}" dt="2025-03-06T08:01:25.860" v="0"/>
        <pc:sldMkLst>
          <pc:docMk/>
          <pc:sldMk cId="3638097878" sldId="273"/>
        </pc:sldMkLst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3638097878" sldId="273"/>
            <ac:spMk id="7" creationId="{86FF76B9-219D-4469-AF87-0236D29032F1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3638097878" sldId="273"/>
            <ac:spMk id="13" creationId="{2E80C965-DB6D-4F81-9E9E-B027384D0BD6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3638097878" sldId="273"/>
            <ac:spMk id="15" creationId="{633C5E46-DAC5-4661-9C87-22B08E2A512F}"/>
          </ac:spMkLst>
        </pc:spChg>
        <pc:grpChg chg="del">
          <ac:chgData name="YUVAPRIYA S" userId="S::2022503552@student.annauniv.edu::78c59039-296b-42cb-a3d9-72af12a6d792" providerId="AD" clId="Web-{0BB459EE-DCC2-7061-33B4-9E32F7FA0568}" dt="2025-03-06T08:01:25.860" v="0"/>
          <ac:grpSpMkLst>
            <pc:docMk/>
            <pc:sldMk cId="3638097878" sldId="273"/>
            <ac:grpSpMk id="9" creationId="{DB88BD78-87E1-424D-B479-C37D8E41B12E}"/>
          </ac:grpSpMkLst>
        </pc:grpChg>
      </pc:sldChg>
      <pc:sldChg chg="mod modClrScheme chgLayout">
        <pc:chgData name="YUVAPRIYA S" userId="S::2022503552@student.annauniv.edu::78c59039-296b-42cb-a3d9-72af12a6d792" providerId="AD" clId="Web-{0BB459EE-DCC2-7061-33B4-9E32F7FA0568}" dt="2025-03-06T08:01:25.860" v="0"/>
        <pc:sldMkLst>
          <pc:docMk/>
          <pc:sldMk cId="4258947937" sldId="274"/>
        </pc:sldMkLst>
      </pc:sldChg>
      <pc:sldChg chg="delSp mod modClrScheme delDesignElem chgLayout">
        <pc:chgData name="YUVAPRIYA S" userId="S::2022503552@student.annauniv.edu::78c59039-296b-42cb-a3d9-72af12a6d792" providerId="AD" clId="Web-{0BB459EE-DCC2-7061-33B4-9E32F7FA0568}" dt="2025-03-06T08:01:25.860" v="0"/>
        <pc:sldMkLst>
          <pc:docMk/>
          <pc:sldMk cId="1714718714" sldId="275"/>
        </pc:sldMkLst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1714718714" sldId="275"/>
            <ac:spMk id="7" creationId="{907EF6B7-1338-4443-8C46-6A318D952DFD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1714718714" sldId="275"/>
            <ac:spMk id="9" creationId="{DAAE4CDD-124C-4DCF-9584-B6033B545DD5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1714718714" sldId="275"/>
            <ac:spMk id="11" creationId="{081E4A58-353D-44AE-B2FC-2A74E2E400F7}"/>
          </ac:spMkLst>
        </pc:spChg>
      </pc:sldChg>
      <pc:sldChg chg="delSp mod modClrScheme delDesignElem chgLayout">
        <pc:chgData name="YUVAPRIYA S" userId="S::2022503552@student.annauniv.edu::78c59039-296b-42cb-a3d9-72af12a6d792" providerId="AD" clId="Web-{0BB459EE-DCC2-7061-33B4-9E32F7FA0568}" dt="2025-03-06T08:01:25.860" v="0"/>
        <pc:sldMkLst>
          <pc:docMk/>
          <pc:sldMk cId="3882364741" sldId="276"/>
        </pc:sldMkLst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3882364741" sldId="276"/>
            <ac:spMk id="20" creationId="{AF2A46FC-A8BE-4771-BE51-D9123E91856E}"/>
          </ac:spMkLst>
        </pc:spChg>
      </pc:sldChg>
      <pc:sldChg chg="delSp mod modClrScheme delDesignElem chgLayout">
        <pc:chgData name="YUVAPRIYA S" userId="S::2022503552@student.annauniv.edu::78c59039-296b-42cb-a3d9-72af12a6d792" providerId="AD" clId="Web-{0BB459EE-DCC2-7061-33B4-9E32F7FA0568}" dt="2025-03-06T08:01:25.860" v="0"/>
        <pc:sldMkLst>
          <pc:docMk/>
          <pc:sldMk cId="2888857366" sldId="277"/>
        </pc:sldMkLst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2888857366" sldId="277"/>
            <ac:spMk id="9" creationId="{86FF76B9-219D-4469-AF87-0236D29032F1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2888857366" sldId="277"/>
            <ac:spMk id="15" creationId="{2E80C965-DB6D-4F81-9E9E-B027384D0BD6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2888857366" sldId="277"/>
            <ac:spMk id="17" creationId="{633C5E46-DAC5-4661-9C87-22B08E2A512F}"/>
          </ac:spMkLst>
        </pc:spChg>
        <pc:grpChg chg="del">
          <ac:chgData name="YUVAPRIYA S" userId="S::2022503552@student.annauniv.edu::78c59039-296b-42cb-a3d9-72af12a6d792" providerId="AD" clId="Web-{0BB459EE-DCC2-7061-33B4-9E32F7FA0568}" dt="2025-03-06T08:01:25.860" v="0"/>
          <ac:grpSpMkLst>
            <pc:docMk/>
            <pc:sldMk cId="2888857366" sldId="277"/>
            <ac:grpSpMk id="11" creationId="{DB88BD78-87E1-424D-B479-C37D8E41B12E}"/>
          </ac:grpSpMkLst>
        </pc:grpChg>
      </pc:sldChg>
      <pc:sldChg chg="delSp mod modClrScheme delDesignElem chgLayout">
        <pc:chgData name="YUVAPRIYA S" userId="S::2022503552@student.annauniv.edu::78c59039-296b-42cb-a3d9-72af12a6d792" providerId="AD" clId="Web-{0BB459EE-DCC2-7061-33B4-9E32F7FA0568}" dt="2025-03-06T08:01:25.860" v="0"/>
        <pc:sldMkLst>
          <pc:docMk/>
          <pc:sldMk cId="2521119268" sldId="278"/>
        </pc:sldMkLst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2521119268" sldId="278"/>
            <ac:spMk id="8" creationId="{86FF76B9-219D-4469-AF87-0236D29032F1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2521119268" sldId="278"/>
            <ac:spMk id="14" creationId="{2E80C965-DB6D-4F81-9E9E-B027384D0BD6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2521119268" sldId="278"/>
            <ac:spMk id="16" creationId="{633C5E46-DAC5-4661-9C87-22B08E2A512F}"/>
          </ac:spMkLst>
        </pc:spChg>
        <pc:grpChg chg="del">
          <ac:chgData name="YUVAPRIYA S" userId="S::2022503552@student.annauniv.edu::78c59039-296b-42cb-a3d9-72af12a6d792" providerId="AD" clId="Web-{0BB459EE-DCC2-7061-33B4-9E32F7FA0568}" dt="2025-03-06T08:01:25.860" v="0"/>
          <ac:grpSpMkLst>
            <pc:docMk/>
            <pc:sldMk cId="2521119268" sldId="278"/>
            <ac:grpSpMk id="10" creationId="{DB88BD78-87E1-424D-B479-C37D8E41B12E}"/>
          </ac:grpSpMkLst>
        </pc:grpChg>
      </pc:sldChg>
      <pc:sldChg chg="delSp mod modClrScheme delDesignElem chgLayout">
        <pc:chgData name="YUVAPRIYA S" userId="S::2022503552@student.annauniv.edu::78c59039-296b-42cb-a3d9-72af12a6d792" providerId="AD" clId="Web-{0BB459EE-DCC2-7061-33B4-9E32F7FA0568}" dt="2025-03-06T08:01:25.860" v="0"/>
        <pc:sldMkLst>
          <pc:docMk/>
          <pc:sldMk cId="3747807050" sldId="279"/>
        </pc:sldMkLst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3747807050" sldId="279"/>
            <ac:spMk id="7" creationId="{86FF76B9-219D-4469-AF87-0236D29032F1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3747807050" sldId="279"/>
            <ac:spMk id="13" creationId="{2E80C965-DB6D-4F81-9E9E-B027384D0BD6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3747807050" sldId="279"/>
            <ac:spMk id="15" creationId="{633C5E46-DAC5-4661-9C87-22B08E2A512F}"/>
          </ac:spMkLst>
        </pc:spChg>
        <pc:grpChg chg="del">
          <ac:chgData name="YUVAPRIYA S" userId="S::2022503552@student.annauniv.edu::78c59039-296b-42cb-a3d9-72af12a6d792" providerId="AD" clId="Web-{0BB459EE-DCC2-7061-33B4-9E32F7FA0568}" dt="2025-03-06T08:01:25.860" v="0"/>
          <ac:grpSpMkLst>
            <pc:docMk/>
            <pc:sldMk cId="3747807050" sldId="279"/>
            <ac:grpSpMk id="9" creationId="{DB88BD78-87E1-424D-B479-C37D8E41B12E}"/>
          </ac:grpSpMkLst>
        </pc:grpChg>
      </pc:sldChg>
      <pc:sldChg chg="mod modClrScheme chgLayout">
        <pc:chgData name="YUVAPRIYA S" userId="S::2022503552@student.annauniv.edu::78c59039-296b-42cb-a3d9-72af12a6d792" providerId="AD" clId="Web-{0BB459EE-DCC2-7061-33B4-9E32F7FA0568}" dt="2025-03-06T08:01:25.860" v="0"/>
        <pc:sldMkLst>
          <pc:docMk/>
          <pc:sldMk cId="4067689396" sldId="280"/>
        </pc:sldMkLst>
      </pc:sldChg>
      <pc:sldChg chg="delSp mod modClrScheme delDesignElem chgLayout">
        <pc:chgData name="YUVAPRIYA S" userId="S::2022503552@student.annauniv.edu::78c59039-296b-42cb-a3d9-72af12a6d792" providerId="AD" clId="Web-{0BB459EE-DCC2-7061-33B4-9E32F7FA0568}" dt="2025-03-06T08:01:25.860" v="0"/>
        <pc:sldMkLst>
          <pc:docMk/>
          <pc:sldMk cId="4250350155" sldId="281"/>
        </pc:sldMkLst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4250350155" sldId="281"/>
            <ac:spMk id="7" creationId="{42A4FC2C-047E-45A5-965D-8E1E3BF09BC6}"/>
          </ac:spMkLst>
        </pc:spChg>
      </pc:sldChg>
      <pc:sldChg chg="mod modClrScheme chgLayout">
        <pc:chgData name="YUVAPRIYA S" userId="S::2022503552@student.annauniv.edu::78c59039-296b-42cb-a3d9-72af12a6d792" providerId="AD" clId="Web-{0BB459EE-DCC2-7061-33B4-9E32F7FA0568}" dt="2025-03-06T08:01:25.860" v="0"/>
        <pc:sldMkLst>
          <pc:docMk/>
          <pc:sldMk cId="1988796382" sldId="283"/>
        </pc:sldMkLst>
      </pc:sldChg>
      <pc:sldChg chg="delSp modSp mod modClrScheme delDesignElem chgLayout">
        <pc:chgData name="YUVAPRIYA S" userId="S::2022503552@student.annauniv.edu::78c59039-296b-42cb-a3d9-72af12a6d792" providerId="AD" clId="Web-{0BB459EE-DCC2-7061-33B4-9E32F7FA0568}" dt="2025-03-06T08:01:25.860" v="0"/>
        <pc:sldMkLst>
          <pc:docMk/>
          <pc:sldMk cId="836726423" sldId="284"/>
        </pc:sldMkLst>
        <pc:spChg chg="mod ord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836726423" sldId="284"/>
            <ac:spMk id="2" creationId="{043EDAAC-020A-6BCA-05A2-82125EB96A65}"/>
          </ac:spMkLst>
        </pc:spChg>
        <pc:spChg chg="mod ord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836726423" sldId="284"/>
            <ac:spMk id="3" creationId="{C0410DFC-BB2D-BFCB-B851-0D53B8BC224A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836726423" sldId="284"/>
            <ac:spMk id="8" creationId="{F12E7CC5-C78B-4EBD-9565-3FA00FAA6CF2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836726423" sldId="284"/>
            <ac:spMk id="10" creationId="{3A4529A5-F675-429F-8044-01372BB13422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836726423" sldId="284"/>
            <ac:spMk id="12" creationId="{32C5B66D-E390-4A14-AB60-69626CBF294E}"/>
          </ac:spMkLst>
        </pc:spChg>
        <pc:spChg chg="del">
          <ac:chgData name="YUVAPRIYA S" userId="S::2022503552@student.annauniv.edu::78c59039-296b-42cb-a3d9-72af12a6d792" providerId="AD" clId="Web-{0BB459EE-DCC2-7061-33B4-9E32F7FA0568}" dt="2025-03-06T08:01:25.860" v="0"/>
          <ac:spMkLst>
            <pc:docMk/>
            <pc:sldMk cId="836726423" sldId="284"/>
            <ac:spMk id="14" creationId="{646273DA-F933-4D17-A5FE-B1EF87FD7A20}"/>
          </ac:spMkLst>
        </pc:spChg>
      </pc:sldChg>
      <pc:sldMasterChg chg="del delSldLayout">
        <pc:chgData name="YUVAPRIYA S" userId="S::2022503552@student.annauniv.edu::78c59039-296b-42cb-a3d9-72af12a6d792" providerId="AD" clId="Web-{0BB459EE-DCC2-7061-33B4-9E32F7FA0568}" dt="2025-03-06T08:01:25.860" v="0"/>
        <pc:sldMasterMkLst>
          <pc:docMk/>
          <pc:sldMasterMk cId="2460954070" sldId="2147483660"/>
        </pc:sldMasterMkLst>
        <pc:sldLayoutChg chg="del">
          <pc:chgData name="YUVAPRIYA S" userId="S::2022503552@student.annauniv.edu::78c59039-296b-42cb-a3d9-72af12a6d792" providerId="AD" clId="Web-{0BB459EE-DCC2-7061-33B4-9E32F7FA0568}" dt="2025-03-06T08:01:25.860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YUVAPRIYA S" userId="S::2022503552@student.annauniv.edu::78c59039-296b-42cb-a3d9-72af12a6d792" providerId="AD" clId="Web-{0BB459EE-DCC2-7061-33B4-9E32F7FA0568}" dt="2025-03-06T08:01:25.860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YUVAPRIYA S" userId="S::2022503552@student.annauniv.edu::78c59039-296b-42cb-a3d9-72af12a6d792" providerId="AD" clId="Web-{0BB459EE-DCC2-7061-33B4-9E32F7FA0568}" dt="2025-03-06T08:01:25.860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YUVAPRIYA S" userId="S::2022503552@student.annauniv.edu::78c59039-296b-42cb-a3d9-72af12a6d792" providerId="AD" clId="Web-{0BB459EE-DCC2-7061-33B4-9E32F7FA0568}" dt="2025-03-06T08:01:25.860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YUVAPRIYA S" userId="S::2022503552@student.annauniv.edu::78c59039-296b-42cb-a3d9-72af12a6d792" providerId="AD" clId="Web-{0BB459EE-DCC2-7061-33B4-9E32F7FA0568}" dt="2025-03-06T08:01:25.860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YUVAPRIYA S" userId="S::2022503552@student.annauniv.edu::78c59039-296b-42cb-a3d9-72af12a6d792" providerId="AD" clId="Web-{0BB459EE-DCC2-7061-33B4-9E32F7FA0568}" dt="2025-03-06T08:01:25.860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YUVAPRIYA S" userId="S::2022503552@student.annauniv.edu::78c59039-296b-42cb-a3d9-72af12a6d792" providerId="AD" clId="Web-{0BB459EE-DCC2-7061-33B4-9E32F7FA0568}" dt="2025-03-06T08:01:25.860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YUVAPRIYA S" userId="S::2022503552@student.annauniv.edu::78c59039-296b-42cb-a3d9-72af12a6d792" providerId="AD" clId="Web-{0BB459EE-DCC2-7061-33B4-9E32F7FA0568}" dt="2025-03-06T08:01:25.860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YUVAPRIYA S" userId="S::2022503552@student.annauniv.edu::78c59039-296b-42cb-a3d9-72af12a6d792" providerId="AD" clId="Web-{0BB459EE-DCC2-7061-33B4-9E32F7FA0568}" dt="2025-03-06T08:01:25.860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YUVAPRIYA S" userId="S::2022503552@student.annauniv.edu::78c59039-296b-42cb-a3d9-72af12a6d792" providerId="AD" clId="Web-{0BB459EE-DCC2-7061-33B4-9E32F7FA0568}" dt="2025-03-06T08:01:25.860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YUVAPRIYA S" userId="S::2022503552@student.annauniv.edu::78c59039-296b-42cb-a3d9-72af12a6d792" providerId="AD" clId="Web-{0BB459EE-DCC2-7061-33B4-9E32F7FA0568}" dt="2025-03-06T08:01:25.860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YUVAPRIYA S" userId="S::2022503552@student.annauniv.edu::78c59039-296b-42cb-a3d9-72af12a6d792" providerId="AD" clId="Web-{0BB459EE-DCC2-7061-33B4-9E32F7FA0568}" dt="2025-03-06T08:01:25.860" v="0"/>
        <pc:sldMasterMkLst>
          <pc:docMk/>
          <pc:sldMasterMk cId="1155447608" sldId="2147483672"/>
        </pc:sldMasterMkLst>
        <pc:sldLayoutChg chg="add mod replId">
          <pc:chgData name="YUVAPRIYA S" userId="S::2022503552@student.annauniv.edu::78c59039-296b-42cb-a3d9-72af12a6d792" providerId="AD" clId="Web-{0BB459EE-DCC2-7061-33B4-9E32F7FA0568}" dt="2025-03-06T08:01:25.860" v="0"/>
          <pc:sldLayoutMkLst>
            <pc:docMk/>
            <pc:sldMasterMk cId="1155447608" sldId="2147483672"/>
            <pc:sldLayoutMk cId="2432145536" sldId="2147483673"/>
          </pc:sldLayoutMkLst>
        </pc:sldLayoutChg>
        <pc:sldLayoutChg chg="add mod replId">
          <pc:chgData name="YUVAPRIYA S" userId="S::2022503552@student.annauniv.edu::78c59039-296b-42cb-a3d9-72af12a6d792" providerId="AD" clId="Web-{0BB459EE-DCC2-7061-33B4-9E32F7FA0568}" dt="2025-03-06T08:01:25.860" v="0"/>
          <pc:sldLayoutMkLst>
            <pc:docMk/>
            <pc:sldMasterMk cId="1155447608" sldId="2147483672"/>
            <pc:sldLayoutMk cId="755727251" sldId="2147483674"/>
          </pc:sldLayoutMkLst>
        </pc:sldLayoutChg>
        <pc:sldLayoutChg chg="add mod replId">
          <pc:chgData name="YUVAPRIYA S" userId="S::2022503552@student.annauniv.edu::78c59039-296b-42cb-a3d9-72af12a6d792" providerId="AD" clId="Web-{0BB459EE-DCC2-7061-33B4-9E32F7FA0568}" dt="2025-03-06T08:01:25.860" v="0"/>
          <pc:sldLayoutMkLst>
            <pc:docMk/>
            <pc:sldMasterMk cId="1155447608" sldId="2147483672"/>
            <pc:sldLayoutMk cId="901595741" sldId="2147483675"/>
          </pc:sldLayoutMkLst>
        </pc:sldLayoutChg>
        <pc:sldLayoutChg chg="add mod replId">
          <pc:chgData name="YUVAPRIYA S" userId="S::2022503552@student.annauniv.edu::78c59039-296b-42cb-a3d9-72af12a6d792" providerId="AD" clId="Web-{0BB459EE-DCC2-7061-33B4-9E32F7FA0568}" dt="2025-03-06T08:01:25.860" v="0"/>
          <pc:sldLayoutMkLst>
            <pc:docMk/>
            <pc:sldMasterMk cId="1155447608" sldId="2147483672"/>
            <pc:sldLayoutMk cId="1912007947" sldId="2147483676"/>
          </pc:sldLayoutMkLst>
        </pc:sldLayoutChg>
        <pc:sldLayoutChg chg="add mod replId">
          <pc:chgData name="YUVAPRIYA S" userId="S::2022503552@student.annauniv.edu::78c59039-296b-42cb-a3d9-72af12a6d792" providerId="AD" clId="Web-{0BB459EE-DCC2-7061-33B4-9E32F7FA0568}" dt="2025-03-06T08:01:25.860" v="0"/>
          <pc:sldLayoutMkLst>
            <pc:docMk/>
            <pc:sldMasterMk cId="1155447608" sldId="2147483672"/>
            <pc:sldLayoutMk cId="3312178877" sldId="2147483677"/>
          </pc:sldLayoutMkLst>
        </pc:sldLayoutChg>
        <pc:sldLayoutChg chg="add mod replId">
          <pc:chgData name="YUVAPRIYA S" userId="S::2022503552@student.annauniv.edu::78c59039-296b-42cb-a3d9-72af12a6d792" providerId="AD" clId="Web-{0BB459EE-DCC2-7061-33B4-9E32F7FA0568}" dt="2025-03-06T08:01:25.860" v="0"/>
          <pc:sldLayoutMkLst>
            <pc:docMk/>
            <pc:sldMasterMk cId="1155447608" sldId="2147483672"/>
            <pc:sldLayoutMk cId="1433905756" sldId="2147483678"/>
          </pc:sldLayoutMkLst>
        </pc:sldLayoutChg>
        <pc:sldLayoutChg chg="add mod replId">
          <pc:chgData name="YUVAPRIYA S" userId="S::2022503552@student.annauniv.edu::78c59039-296b-42cb-a3d9-72af12a6d792" providerId="AD" clId="Web-{0BB459EE-DCC2-7061-33B4-9E32F7FA0568}" dt="2025-03-06T08:01:25.860" v="0"/>
          <pc:sldLayoutMkLst>
            <pc:docMk/>
            <pc:sldMasterMk cId="1155447608" sldId="2147483672"/>
            <pc:sldLayoutMk cId="82243952" sldId="2147483679"/>
          </pc:sldLayoutMkLst>
        </pc:sldLayoutChg>
        <pc:sldLayoutChg chg="add mod replId">
          <pc:chgData name="YUVAPRIYA S" userId="S::2022503552@student.annauniv.edu::78c59039-296b-42cb-a3d9-72af12a6d792" providerId="AD" clId="Web-{0BB459EE-DCC2-7061-33B4-9E32F7FA0568}" dt="2025-03-06T08:01:25.860" v="0"/>
          <pc:sldLayoutMkLst>
            <pc:docMk/>
            <pc:sldMasterMk cId="1155447608" sldId="2147483672"/>
            <pc:sldLayoutMk cId="433486249" sldId="2147483680"/>
          </pc:sldLayoutMkLst>
        </pc:sldLayoutChg>
        <pc:sldLayoutChg chg="add mod replId">
          <pc:chgData name="YUVAPRIYA S" userId="S::2022503552@student.annauniv.edu::78c59039-296b-42cb-a3d9-72af12a6d792" providerId="AD" clId="Web-{0BB459EE-DCC2-7061-33B4-9E32F7FA0568}" dt="2025-03-06T08:01:25.860" v="0"/>
          <pc:sldLayoutMkLst>
            <pc:docMk/>
            <pc:sldMasterMk cId="1155447608" sldId="2147483672"/>
            <pc:sldLayoutMk cId="546812831" sldId="2147483681"/>
          </pc:sldLayoutMkLst>
        </pc:sldLayoutChg>
        <pc:sldLayoutChg chg="add mod replId">
          <pc:chgData name="YUVAPRIYA S" userId="S::2022503552@student.annauniv.edu::78c59039-296b-42cb-a3d9-72af12a6d792" providerId="AD" clId="Web-{0BB459EE-DCC2-7061-33B4-9E32F7FA0568}" dt="2025-03-06T08:01:25.860" v="0"/>
          <pc:sldLayoutMkLst>
            <pc:docMk/>
            <pc:sldMasterMk cId="1155447608" sldId="2147483672"/>
            <pc:sldLayoutMk cId="3820938712" sldId="2147483682"/>
          </pc:sldLayoutMkLst>
        </pc:sldLayoutChg>
        <pc:sldLayoutChg chg="add mod replId">
          <pc:chgData name="YUVAPRIYA S" userId="S::2022503552@student.annauniv.edu::78c59039-296b-42cb-a3d9-72af12a6d792" providerId="AD" clId="Web-{0BB459EE-DCC2-7061-33B4-9E32F7FA0568}" dt="2025-03-06T08:01:25.860" v="0"/>
          <pc:sldLayoutMkLst>
            <pc:docMk/>
            <pc:sldMasterMk cId="1155447608" sldId="2147483672"/>
            <pc:sldLayoutMk cId="873703633" sldId="2147483683"/>
          </pc:sldLayoutMkLst>
        </pc:sldLayoutChg>
      </pc:sldMasterChg>
    </pc:docChg>
  </pc:docChgLst>
  <pc:docChgLst>
    <pc:chgData name="YUVAPRIYA S" userId="S::2022503552@student.annauniv.edu::78c59039-296b-42cb-a3d9-72af12a6d792" providerId="AD" clId="Web-{C88C00ED-B365-ED58-E53C-C90D1C9DD0E4}"/>
    <pc:docChg chg="addSld delSld modSld">
      <pc:chgData name="YUVAPRIYA S" userId="S::2022503552@student.annauniv.edu::78c59039-296b-42cb-a3d9-72af12a6d792" providerId="AD" clId="Web-{C88C00ED-B365-ED58-E53C-C90D1C9DD0E4}" dt="2025-03-06T02:37:37.089" v="273" actId="20577"/>
      <pc:docMkLst>
        <pc:docMk/>
      </pc:docMkLst>
      <pc:sldChg chg="addSp modSp mod setBg">
        <pc:chgData name="YUVAPRIYA S" userId="S::2022503552@student.annauniv.edu::78c59039-296b-42cb-a3d9-72af12a6d792" providerId="AD" clId="Web-{C88C00ED-B365-ED58-E53C-C90D1C9DD0E4}" dt="2025-03-06T02:33:35.585" v="238" actId="20577"/>
        <pc:sldMkLst>
          <pc:docMk/>
          <pc:sldMk cId="109857222" sldId="256"/>
        </pc:sldMkLst>
        <pc:spChg chg="mod">
          <ac:chgData name="YUVAPRIYA S" userId="S::2022503552@student.annauniv.edu::78c59039-296b-42cb-a3d9-72af12a6d792" providerId="AD" clId="Web-{C88C00ED-B365-ED58-E53C-C90D1C9DD0E4}" dt="2025-03-06T02:33:35.585" v="23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YUVAPRIYA S" userId="S::2022503552@student.annauniv.edu::78c59039-296b-42cb-a3d9-72af12a6d792" providerId="AD" clId="Web-{C88C00ED-B365-ED58-E53C-C90D1C9DD0E4}" dt="2025-03-06T01:53:41.316" v="33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1:52:54.096" v="25"/>
          <ac:spMkLst>
            <pc:docMk/>
            <pc:sldMk cId="109857222" sldId="256"/>
            <ac:spMk id="9" creationId="{3BA513B0-82FF-4F41-8178-885375D1CFB5}"/>
          </ac:spMkLst>
        </pc:spChg>
        <pc:grpChg chg="add">
          <ac:chgData name="YUVAPRIYA S" userId="S::2022503552@student.annauniv.edu::78c59039-296b-42cb-a3d9-72af12a6d792" providerId="AD" clId="Web-{C88C00ED-B365-ED58-E53C-C90D1C9DD0E4}" dt="2025-03-06T01:52:54.096" v="25"/>
          <ac:grpSpMkLst>
            <pc:docMk/>
            <pc:sldMk cId="109857222" sldId="256"/>
            <ac:grpSpMk id="11" creationId="{93DB8501-F9F2-4ACD-B56A-9019CD5006D6}"/>
          </ac:grpSpMkLst>
        </pc:grpChg>
        <pc:picChg chg="add mod ord">
          <ac:chgData name="YUVAPRIYA S" userId="S::2022503552@student.annauniv.edu::78c59039-296b-42cb-a3d9-72af12a6d792" providerId="AD" clId="Web-{C88C00ED-B365-ED58-E53C-C90D1C9DD0E4}" dt="2025-03-06T01:52:54.096" v="25"/>
          <ac:picMkLst>
            <pc:docMk/>
            <pc:sldMk cId="109857222" sldId="256"/>
            <ac:picMk id="4" creationId="{B80ECCA4-CCEF-3529-D4D4-F0AF532D5455}"/>
          </ac:picMkLst>
        </pc:picChg>
      </pc:sldChg>
      <pc:sldChg chg="addSp modSp new mod setBg">
        <pc:chgData name="YUVAPRIYA S" userId="S::2022503552@student.annauniv.edu::78c59039-296b-42cb-a3d9-72af12a6d792" providerId="AD" clId="Web-{C88C00ED-B365-ED58-E53C-C90D1C9DD0E4}" dt="2025-03-06T02:34:06.570" v="239"/>
        <pc:sldMkLst>
          <pc:docMk/>
          <pc:sldMk cId="3879111332" sldId="257"/>
        </pc:sldMkLst>
        <pc:spChg chg="mod">
          <ac:chgData name="YUVAPRIYA S" userId="S::2022503552@student.annauniv.edu::78c59039-296b-42cb-a3d9-72af12a6d792" providerId="AD" clId="Web-{C88C00ED-B365-ED58-E53C-C90D1C9DD0E4}" dt="2025-03-06T02:34:06.570" v="239"/>
          <ac:spMkLst>
            <pc:docMk/>
            <pc:sldMk cId="3879111332" sldId="257"/>
            <ac:spMk id="2" creationId="{C2F607FD-29C4-FB13-0CAA-91671366318D}"/>
          </ac:spMkLst>
        </pc:spChg>
        <pc:spChg chg="mod">
          <ac:chgData name="YUVAPRIYA S" userId="S::2022503552@student.annauniv.edu::78c59039-296b-42cb-a3d9-72af12a6d792" providerId="AD" clId="Web-{C88C00ED-B365-ED58-E53C-C90D1C9DD0E4}" dt="2025-03-06T02:34:06.570" v="239"/>
          <ac:spMkLst>
            <pc:docMk/>
            <pc:sldMk cId="3879111332" sldId="257"/>
            <ac:spMk id="3" creationId="{3C0121F7-CF72-5419-125E-CA7D7EF7B8E9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4:06.570" v="239"/>
          <ac:spMkLst>
            <pc:docMk/>
            <pc:sldMk cId="3879111332" sldId="257"/>
            <ac:spMk id="8" creationId="{907EF6B7-1338-4443-8C46-6A318D952DFD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4:06.570" v="239"/>
          <ac:spMkLst>
            <pc:docMk/>
            <pc:sldMk cId="3879111332" sldId="257"/>
            <ac:spMk id="10" creationId="{DAAE4CDD-124C-4DCF-9584-B6033B545DD5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4:06.570" v="239"/>
          <ac:spMkLst>
            <pc:docMk/>
            <pc:sldMk cId="3879111332" sldId="257"/>
            <ac:spMk id="12" creationId="{081E4A58-353D-44AE-B2FC-2A74E2E400F7}"/>
          </ac:spMkLst>
        </pc:spChg>
      </pc:sldChg>
      <pc:sldChg chg="addSp modSp new mod setBg">
        <pc:chgData name="YUVAPRIYA S" userId="S::2022503552@student.annauniv.edu::78c59039-296b-42cb-a3d9-72af12a6d792" providerId="AD" clId="Web-{C88C00ED-B365-ED58-E53C-C90D1C9DD0E4}" dt="2025-03-06T02:34:19.820" v="240"/>
        <pc:sldMkLst>
          <pc:docMk/>
          <pc:sldMk cId="1603549108" sldId="258"/>
        </pc:sldMkLst>
        <pc:spChg chg="mod">
          <ac:chgData name="YUVAPRIYA S" userId="S::2022503552@student.annauniv.edu::78c59039-296b-42cb-a3d9-72af12a6d792" providerId="AD" clId="Web-{C88C00ED-B365-ED58-E53C-C90D1C9DD0E4}" dt="2025-03-06T02:34:19.820" v="240"/>
          <ac:spMkLst>
            <pc:docMk/>
            <pc:sldMk cId="1603549108" sldId="258"/>
            <ac:spMk id="2" creationId="{CCED7D27-7BD1-B69E-6A39-BFD4F1B66ED5}"/>
          </ac:spMkLst>
        </pc:spChg>
        <pc:spChg chg="mod">
          <ac:chgData name="YUVAPRIYA S" userId="S::2022503552@student.annauniv.edu::78c59039-296b-42cb-a3d9-72af12a6d792" providerId="AD" clId="Web-{C88C00ED-B365-ED58-E53C-C90D1C9DD0E4}" dt="2025-03-06T02:34:19.820" v="240"/>
          <ac:spMkLst>
            <pc:docMk/>
            <pc:sldMk cId="1603549108" sldId="258"/>
            <ac:spMk id="3" creationId="{4861F2F1-EAE2-D3AB-B78D-AADB33BD3E7D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4:19.820" v="240"/>
          <ac:spMkLst>
            <pc:docMk/>
            <pc:sldMk cId="1603549108" sldId="258"/>
            <ac:spMk id="8" creationId="{1BB867FF-FC45-48F7-8104-F89BE54909F1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4:19.820" v="240"/>
          <ac:spMkLst>
            <pc:docMk/>
            <pc:sldMk cId="1603549108" sldId="258"/>
            <ac:spMk id="10" creationId="{8BB56887-D0D5-4F0C-9E19-7247EB83C8B7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4:19.820" v="240"/>
          <ac:spMkLst>
            <pc:docMk/>
            <pc:sldMk cId="1603549108" sldId="258"/>
            <ac:spMk id="12" creationId="{081E4A58-353D-44AE-B2FC-2A74E2E400F7}"/>
          </ac:spMkLst>
        </pc:spChg>
      </pc:sldChg>
      <pc:sldChg chg="addSp modSp new mod setBg">
        <pc:chgData name="YUVAPRIYA S" userId="S::2022503552@student.annauniv.edu::78c59039-296b-42cb-a3d9-72af12a6d792" providerId="AD" clId="Web-{C88C00ED-B365-ED58-E53C-C90D1C9DD0E4}" dt="2025-03-06T02:34:32.102" v="241"/>
        <pc:sldMkLst>
          <pc:docMk/>
          <pc:sldMk cId="3906652516" sldId="259"/>
        </pc:sldMkLst>
        <pc:spChg chg="mod">
          <ac:chgData name="YUVAPRIYA S" userId="S::2022503552@student.annauniv.edu::78c59039-296b-42cb-a3d9-72af12a6d792" providerId="AD" clId="Web-{C88C00ED-B365-ED58-E53C-C90D1C9DD0E4}" dt="2025-03-06T02:34:32.102" v="241"/>
          <ac:spMkLst>
            <pc:docMk/>
            <pc:sldMk cId="3906652516" sldId="259"/>
            <ac:spMk id="2" creationId="{4138A4C7-7A56-9820-7A74-CE57AAF57F1B}"/>
          </ac:spMkLst>
        </pc:spChg>
        <pc:spChg chg="mod">
          <ac:chgData name="YUVAPRIYA S" userId="S::2022503552@student.annauniv.edu::78c59039-296b-42cb-a3d9-72af12a6d792" providerId="AD" clId="Web-{C88C00ED-B365-ED58-E53C-C90D1C9DD0E4}" dt="2025-03-06T02:34:32.102" v="241"/>
          <ac:spMkLst>
            <pc:docMk/>
            <pc:sldMk cId="3906652516" sldId="259"/>
            <ac:spMk id="3" creationId="{F17A6283-1CF9-6B29-077A-1F29472023F1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4:32.102" v="241"/>
          <ac:spMkLst>
            <pc:docMk/>
            <pc:sldMk cId="3906652516" sldId="259"/>
            <ac:spMk id="8" creationId="{907EF6B7-1338-4443-8C46-6A318D952DFD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4:32.102" v="241"/>
          <ac:spMkLst>
            <pc:docMk/>
            <pc:sldMk cId="3906652516" sldId="259"/>
            <ac:spMk id="10" creationId="{DAAE4CDD-124C-4DCF-9584-B6033B545DD5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4:32.102" v="241"/>
          <ac:spMkLst>
            <pc:docMk/>
            <pc:sldMk cId="3906652516" sldId="259"/>
            <ac:spMk id="12" creationId="{081E4A58-353D-44AE-B2FC-2A74E2E400F7}"/>
          </ac:spMkLst>
        </pc:spChg>
      </pc:sldChg>
      <pc:sldChg chg="addSp modSp new mod setBg">
        <pc:chgData name="YUVAPRIYA S" userId="S::2022503552@student.annauniv.edu::78c59039-296b-42cb-a3d9-72af12a6d792" providerId="AD" clId="Web-{C88C00ED-B365-ED58-E53C-C90D1C9DD0E4}" dt="2025-03-06T02:34:41.555" v="242"/>
        <pc:sldMkLst>
          <pc:docMk/>
          <pc:sldMk cId="1837475571" sldId="260"/>
        </pc:sldMkLst>
        <pc:spChg chg="mod">
          <ac:chgData name="YUVAPRIYA S" userId="S::2022503552@student.annauniv.edu::78c59039-296b-42cb-a3d9-72af12a6d792" providerId="AD" clId="Web-{C88C00ED-B365-ED58-E53C-C90D1C9DD0E4}" dt="2025-03-06T02:34:41.555" v="242"/>
          <ac:spMkLst>
            <pc:docMk/>
            <pc:sldMk cId="1837475571" sldId="260"/>
            <ac:spMk id="2" creationId="{5CA7CF90-A58B-2EF7-1DF6-7A4B7950D919}"/>
          </ac:spMkLst>
        </pc:spChg>
        <pc:spChg chg="mod">
          <ac:chgData name="YUVAPRIYA S" userId="S::2022503552@student.annauniv.edu::78c59039-296b-42cb-a3d9-72af12a6d792" providerId="AD" clId="Web-{C88C00ED-B365-ED58-E53C-C90D1C9DD0E4}" dt="2025-03-06T02:34:41.555" v="242"/>
          <ac:spMkLst>
            <pc:docMk/>
            <pc:sldMk cId="1837475571" sldId="260"/>
            <ac:spMk id="3" creationId="{E1D213D3-8782-4413-E0CA-857A02D6299D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4:41.555" v="242"/>
          <ac:spMkLst>
            <pc:docMk/>
            <pc:sldMk cId="1837475571" sldId="260"/>
            <ac:spMk id="8" creationId="{389575E1-3389-451A-A5F7-27854C25C599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4:41.555" v="242"/>
          <ac:spMkLst>
            <pc:docMk/>
            <pc:sldMk cId="1837475571" sldId="260"/>
            <ac:spMk id="10" creationId="{A53CCC5C-D88E-40FB-B30B-23DCDBD01D37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4:41.555" v="242"/>
          <ac:spMkLst>
            <pc:docMk/>
            <pc:sldMk cId="1837475571" sldId="260"/>
            <ac:spMk id="12" creationId="{081E4A58-353D-44AE-B2FC-2A74E2E400F7}"/>
          </ac:spMkLst>
        </pc:spChg>
      </pc:sldChg>
      <pc:sldChg chg="addSp modSp new mod setBg">
        <pc:chgData name="YUVAPRIYA S" userId="S::2022503552@student.annauniv.edu::78c59039-296b-42cb-a3d9-72af12a6d792" providerId="AD" clId="Web-{C88C00ED-B365-ED58-E53C-C90D1C9DD0E4}" dt="2025-03-06T02:34:51.461" v="243"/>
        <pc:sldMkLst>
          <pc:docMk/>
          <pc:sldMk cId="3454279231" sldId="261"/>
        </pc:sldMkLst>
        <pc:spChg chg="mod">
          <ac:chgData name="YUVAPRIYA S" userId="S::2022503552@student.annauniv.edu::78c59039-296b-42cb-a3d9-72af12a6d792" providerId="AD" clId="Web-{C88C00ED-B365-ED58-E53C-C90D1C9DD0E4}" dt="2025-03-06T02:34:51.461" v="243"/>
          <ac:spMkLst>
            <pc:docMk/>
            <pc:sldMk cId="3454279231" sldId="261"/>
            <ac:spMk id="2" creationId="{3B766703-67B8-69A9-2110-60D3AF1C89F4}"/>
          </ac:spMkLst>
        </pc:spChg>
        <pc:spChg chg="mod">
          <ac:chgData name="YUVAPRIYA S" userId="S::2022503552@student.annauniv.edu::78c59039-296b-42cb-a3d9-72af12a6d792" providerId="AD" clId="Web-{C88C00ED-B365-ED58-E53C-C90D1C9DD0E4}" dt="2025-03-06T02:34:51.461" v="243"/>
          <ac:spMkLst>
            <pc:docMk/>
            <pc:sldMk cId="3454279231" sldId="261"/>
            <ac:spMk id="3" creationId="{F7A25B66-D605-736E-2A51-4462A5D1EC28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4:51.461" v="243"/>
          <ac:spMkLst>
            <pc:docMk/>
            <pc:sldMk cId="3454279231" sldId="261"/>
            <ac:spMk id="8" creationId="{907EF6B7-1338-4443-8C46-6A318D952DFD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4:51.461" v="243"/>
          <ac:spMkLst>
            <pc:docMk/>
            <pc:sldMk cId="3454279231" sldId="261"/>
            <ac:spMk id="10" creationId="{DAAE4CDD-124C-4DCF-9584-B6033B545DD5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4:51.461" v="243"/>
          <ac:spMkLst>
            <pc:docMk/>
            <pc:sldMk cId="3454279231" sldId="261"/>
            <ac:spMk id="12" creationId="{081E4A58-353D-44AE-B2FC-2A74E2E400F7}"/>
          </ac:spMkLst>
        </pc:spChg>
      </pc:sldChg>
      <pc:sldChg chg="addSp modSp new mod setBg">
        <pc:chgData name="YUVAPRIYA S" userId="S::2022503552@student.annauniv.edu::78c59039-296b-42cb-a3d9-72af12a6d792" providerId="AD" clId="Web-{C88C00ED-B365-ED58-E53C-C90D1C9DD0E4}" dt="2025-03-06T02:34:56.727" v="244"/>
        <pc:sldMkLst>
          <pc:docMk/>
          <pc:sldMk cId="395737428" sldId="262"/>
        </pc:sldMkLst>
        <pc:spChg chg="mod">
          <ac:chgData name="YUVAPRIYA S" userId="S::2022503552@student.annauniv.edu::78c59039-296b-42cb-a3d9-72af12a6d792" providerId="AD" clId="Web-{C88C00ED-B365-ED58-E53C-C90D1C9DD0E4}" dt="2025-03-06T02:34:56.727" v="244"/>
          <ac:spMkLst>
            <pc:docMk/>
            <pc:sldMk cId="395737428" sldId="262"/>
            <ac:spMk id="2" creationId="{2364951E-A416-0D49-34E6-085565D46DF0}"/>
          </ac:spMkLst>
        </pc:spChg>
        <pc:spChg chg="mod">
          <ac:chgData name="YUVAPRIYA S" userId="S::2022503552@student.annauniv.edu::78c59039-296b-42cb-a3d9-72af12a6d792" providerId="AD" clId="Web-{C88C00ED-B365-ED58-E53C-C90D1C9DD0E4}" dt="2025-03-06T02:34:56.727" v="244"/>
          <ac:spMkLst>
            <pc:docMk/>
            <pc:sldMk cId="395737428" sldId="262"/>
            <ac:spMk id="3" creationId="{62E18203-DE3A-B236-DA1C-B70DB490D0D0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4:56.727" v="244"/>
          <ac:spMkLst>
            <pc:docMk/>
            <pc:sldMk cId="395737428" sldId="262"/>
            <ac:spMk id="8" creationId="{389575E1-3389-451A-A5F7-27854C25C599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4:56.727" v="244"/>
          <ac:spMkLst>
            <pc:docMk/>
            <pc:sldMk cId="395737428" sldId="262"/>
            <ac:spMk id="10" creationId="{A53CCC5C-D88E-40FB-B30B-23DCDBD01D37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4:56.727" v="244"/>
          <ac:spMkLst>
            <pc:docMk/>
            <pc:sldMk cId="395737428" sldId="262"/>
            <ac:spMk id="12" creationId="{081E4A58-353D-44AE-B2FC-2A74E2E400F7}"/>
          </ac:spMkLst>
        </pc:spChg>
      </pc:sldChg>
      <pc:sldChg chg="addSp modSp new mod setBg">
        <pc:chgData name="YUVAPRIYA S" userId="S::2022503552@student.annauniv.edu::78c59039-296b-42cb-a3d9-72af12a6d792" providerId="AD" clId="Web-{C88C00ED-B365-ED58-E53C-C90D1C9DD0E4}" dt="2025-03-06T02:35:02.962" v="245"/>
        <pc:sldMkLst>
          <pc:docMk/>
          <pc:sldMk cId="3558467941" sldId="263"/>
        </pc:sldMkLst>
        <pc:spChg chg="mod">
          <ac:chgData name="YUVAPRIYA S" userId="S::2022503552@student.annauniv.edu::78c59039-296b-42cb-a3d9-72af12a6d792" providerId="AD" clId="Web-{C88C00ED-B365-ED58-E53C-C90D1C9DD0E4}" dt="2025-03-06T02:35:02.962" v="245"/>
          <ac:spMkLst>
            <pc:docMk/>
            <pc:sldMk cId="3558467941" sldId="263"/>
            <ac:spMk id="2" creationId="{90DAC299-208B-4C2F-A16B-074053142FFD}"/>
          </ac:spMkLst>
        </pc:spChg>
        <pc:spChg chg="mod">
          <ac:chgData name="YUVAPRIYA S" userId="S::2022503552@student.annauniv.edu::78c59039-296b-42cb-a3d9-72af12a6d792" providerId="AD" clId="Web-{C88C00ED-B365-ED58-E53C-C90D1C9DD0E4}" dt="2025-03-06T02:35:02.962" v="245"/>
          <ac:spMkLst>
            <pc:docMk/>
            <pc:sldMk cId="3558467941" sldId="263"/>
            <ac:spMk id="3" creationId="{4F67E44C-22AF-B3F1-4C57-635F4ADEA4C5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5:02.962" v="245"/>
          <ac:spMkLst>
            <pc:docMk/>
            <pc:sldMk cId="3558467941" sldId="263"/>
            <ac:spMk id="8" creationId="{389575E1-3389-451A-A5F7-27854C25C599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5:02.962" v="245"/>
          <ac:spMkLst>
            <pc:docMk/>
            <pc:sldMk cId="3558467941" sldId="263"/>
            <ac:spMk id="10" creationId="{A53CCC5C-D88E-40FB-B30B-23DCDBD01D37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5:02.962" v="245"/>
          <ac:spMkLst>
            <pc:docMk/>
            <pc:sldMk cId="3558467941" sldId="263"/>
            <ac:spMk id="12" creationId="{081E4A58-353D-44AE-B2FC-2A74E2E400F7}"/>
          </ac:spMkLst>
        </pc:spChg>
      </pc:sldChg>
      <pc:sldChg chg="addSp modSp new mod setBg">
        <pc:chgData name="YUVAPRIYA S" userId="S::2022503552@student.annauniv.edu::78c59039-296b-42cb-a3d9-72af12a6d792" providerId="AD" clId="Web-{C88C00ED-B365-ED58-E53C-C90D1C9DD0E4}" dt="2025-03-06T02:35:21.603" v="246"/>
        <pc:sldMkLst>
          <pc:docMk/>
          <pc:sldMk cId="798377780" sldId="264"/>
        </pc:sldMkLst>
        <pc:spChg chg="mod">
          <ac:chgData name="YUVAPRIYA S" userId="S::2022503552@student.annauniv.edu::78c59039-296b-42cb-a3d9-72af12a6d792" providerId="AD" clId="Web-{C88C00ED-B365-ED58-E53C-C90D1C9DD0E4}" dt="2025-03-06T02:35:21.603" v="246"/>
          <ac:spMkLst>
            <pc:docMk/>
            <pc:sldMk cId="798377780" sldId="264"/>
            <ac:spMk id="2" creationId="{C4BBDBF9-93D2-DA7C-358B-360D757A85E3}"/>
          </ac:spMkLst>
        </pc:spChg>
        <pc:spChg chg="mod">
          <ac:chgData name="YUVAPRIYA S" userId="S::2022503552@student.annauniv.edu::78c59039-296b-42cb-a3d9-72af12a6d792" providerId="AD" clId="Web-{C88C00ED-B365-ED58-E53C-C90D1C9DD0E4}" dt="2025-03-06T02:35:21.603" v="246"/>
          <ac:spMkLst>
            <pc:docMk/>
            <pc:sldMk cId="798377780" sldId="264"/>
            <ac:spMk id="3" creationId="{5778AF97-CCE4-A0A9-5F07-18959949ACF7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5:21.603" v="246"/>
          <ac:spMkLst>
            <pc:docMk/>
            <pc:sldMk cId="798377780" sldId="264"/>
            <ac:spMk id="8" creationId="{389575E1-3389-451A-A5F7-27854C25C599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5:21.603" v="246"/>
          <ac:spMkLst>
            <pc:docMk/>
            <pc:sldMk cId="798377780" sldId="264"/>
            <ac:spMk id="10" creationId="{A53CCC5C-D88E-40FB-B30B-23DCDBD01D37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5:21.603" v="246"/>
          <ac:spMkLst>
            <pc:docMk/>
            <pc:sldMk cId="798377780" sldId="264"/>
            <ac:spMk id="12" creationId="{081E4A58-353D-44AE-B2FC-2A74E2E400F7}"/>
          </ac:spMkLst>
        </pc:spChg>
      </pc:sldChg>
      <pc:sldChg chg="addSp delSp modSp new mod setBg">
        <pc:chgData name="YUVAPRIYA S" userId="S::2022503552@student.annauniv.edu::78c59039-296b-42cb-a3d9-72af12a6d792" providerId="AD" clId="Web-{C88C00ED-B365-ED58-E53C-C90D1C9DD0E4}" dt="2025-03-06T02:35:30.712" v="247"/>
        <pc:sldMkLst>
          <pc:docMk/>
          <pc:sldMk cId="1497465256" sldId="265"/>
        </pc:sldMkLst>
        <pc:spChg chg="add">
          <ac:chgData name="YUVAPRIYA S" userId="S::2022503552@student.annauniv.edu::78c59039-296b-42cb-a3d9-72af12a6d792" providerId="AD" clId="Web-{C88C00ED-B365-ED58-E53C-C90D1C9DD0E4}" dt="2025-03-06T02:35:30.712" v="247"/>
          <ac:spMkLst>
            <pc:docMk/>
            <pc:sldMk cId="1497465256" sldId="265"/>
            <ac:spMk id="9" creationId="{42A4FC2C-047E-45A5-965D-8E1E3BF09BC6}"/>
          </ac:spMkLst>
        </pc:spChg>
        <pc:picChg chg="add mod">
          <ac:chgData name="YUVAPRIYA S" userId="S::2022503552@student.annauniv.edu::78c59039-296b-42cb-a3d9-72af12a6d792" providerId="AD" clId="Web-{C88C00ED-B365-ED58-E53C-C90D1C9DD0E4}" dt="2025-03-06T02:35:30.712" v="247"/>
          <ac:picMkLst>
            <pc:docMk/>
            <pc:sldMk cId="1497465256" sldId="265"/>
            <ac:picMk id="2" creationId="{89D1D622-5184-E2BB-AFD3-781A9CDCE227}"/>
          </ac:picMkLst>
        </pc:picChg>
        <pc:picChg chg="add del mod">
          <ac:chgData name="YUVAPRIYA S" userId="S::2022503552@student.annauniv.edu::78c59039-296b-42cb-a3d9-72af12a6d792" providerId="AD" clId="Web-{C88C00ED-B365-ED58-E53C-C90D1C9DD0E4}" dt="2025-03-06T02:00:25.040" v="129"/>
          <ac:picMkLst>
            <pc:docMk/>
            <pc:sldMk cId="1497465256" sldId="265"/>
            <ac:picMk id="3" creationId="{833B95E9-D190-E9BB-B412-69CB87950162}"/>
          </ac:picMkLst>
        </pc:picChg>
        <pc:picChg chg="add del mod">
          <ac:chgData name="YUVAPRIYA S" userId="S::2022503552@student.annauniv.edu::78c59039-296b-42cb-a3d9-72af12a6d792" providerId="AD" clId="Web-{C88C00ED-B365-ED58-E53C-C90D1C9DD0E4}" dt="2025-03-06T02:00:33.556" v="131"/>
          <ac:picMkLst>
            <pc:docMk/>
            <pc:sldMk cId="1497465256" sldId="265"/>
            <ac:picMk id="4" creationId="{2CB32BA4-9194-0747-4031-F72882FA3556}"/>
          </ac:picMkLst>
        </pc:picChg>
        <pc:picChg chg="add del mod">
          <ac:chgData name="YUVAPRIYA S" userId="S::2022503552@student.annauniv.edu::78c59039-296b-42cb-a3d9-72af12a6d792" providerId="AD" clId="Web-{C88C00ED-B365-ED58-E53C-C90D1C9DD0E4}" dt="2025-03-06T02:00:58.072" v="140"/>
          <ac:picMkLst>
            <pc:docMk/>
            <pc:sldMk cId="1497465256" sldId="265"/>
            <ac:picMk id="5" creationId="{08B8DF47-173C-F58D-437B-73364E81E6AD}"/>
          </ac:picMkLst>
        </pc:picChg>
        <pc:picChg chg="add del mod">
          <ac:chgData name="YUVAPRIYA S" userId="S::2022503552@student.annauniv.edu::78c59039-296b-42cb-a3d9-72af12a6d792" providerId="AD" clId="Web-{C88C00ED-B365-ED58-E53C-C90D1C9DD0E4}" dt="2025-03-06T02:00:56.290" v="139"/>
          <ac:picMkLst>
            <pc:docMk/>
            <pc:sldMk cId="1497465256" sldId="265"/>
            <ac:picMk id="6" creationId="{61931C82-232A-4456-B637-439707D0FAD7}"/>
          </ac:picMkLst>
        </pc:picChg>
        <pc:picChg chg="add del mod">
          <ac:chgData name="YUVAPRIYA S" userId="S::2022503552@student.annauniv.edu::78c59039-296b-42cb-a3d9-72af12a6d792" providerId="AD" clId="Web-{C88C00ED-B365-ED58-E53C-C90D1C9DD0E4}" dt="2025-03-06T02:00:53.275" v="137"/>
          <ac:picMkLst>
            <pc:docMk/>
            <pc:sldMk cId="1497465256" sldId="265"/>
            <ac:picMk id="7" creationId="{055D75BA-4059-A202-5421-6FDBEA7CB8A5}"/>
          </ac:picMkLst>
        </pc:picChg>
        <pc:picChg chg="add del mod">
          <ac:chgData name="YUVAPRIYA S" userId="S::2022503552@student.annauniv.edu::78c59039-296b-42cb-a3d9-72af12a6d792" providerId="AD" clId="Web-{C88C00ED-B365-ED58-E53C-C90D1C9DD0E4}" dt="2025-03-06T02:00:54.978" v="138"/>
          <ac:picMkLst>
            <pc:docMk/>
            <pc:sldMk cId="1497465256" sldId="265"/>
            <ac:picMk id="8" creationId="{AED2C452-FE2F-9700-C03B-EAA83F1940C7}"/>
          </ac:picMkLst>
        </pc:picChg>
      </pc:sldChg>
      <pc:sldChg chg="new del">
        <pc:chgData name="YUVAPRIYA S" userId="S::2022503552@student.annauniv.edu::78c59039-296b-42cb-a3d9-72af12a6d792" providerId="AD" clId="Web-{C88C00ED-B365-ED58-E53C-C90D1C9DD0E4}" dt="2025-03-06T01:57:38.538" v="107"/>
        <pc:sldMkLst>
          <pc:docMk/>
          <pc:sldMk cId="3715632995" sldId="265"/>
        </pc:sldMkLst>
      </pc:sldChg>
      <pc:sldChg chg="addSp delSp modSp add mod replId setBg">
        <pc:chgData name="YUVAPRIYA S" userId="S::2022503552@student.annauniv.edu::78c59039-296b-42cb-a3d9-72af12a6d792" providerId="AD" clId="Web-{C88C00ED-B365-ED58-E53C-C90D1C9DD0E4}" dt="2025-03-06T02:35:44.150" v="248"/>
        <pc:sldMkLst>
          <pc:docMk/>
          <pc:sldMk cId="427833627" sldId="266"/>
        </pc:sldMkLst>
        <pc:spChg chg="add">
          <ac:chgData name="YUVAPRIYA S" userId="S::2022503552@student.annauniv.edu::78c59039-296b-42cb-a3d9-72af12a6d792" providerId="AD" clId="Web-{C88C00ED-B365-ED58-E53C-C90D1C9DD0E4}" dt="2025-03-06T02:35:44.150" v="248"/>
          <ac:spMkLst>
            <pc:docMk/>
            <pc:sldMk cId="427833627" sldId="266"/>
            <ac:spMk id="9" creationId="{42A4FC2C-047E-45A5-965D-8E1E3BF09BC6}"/>
          </ac:spMkLst>
        </pc:spChg>
        <pc:picChg chg="add del">
          <ac:chgData name="YUVAPRIYA S" userId="S::2022503552@student.annauniv.edu::78c59039-296b-42cb-a3d9-72af12a6d792" providerId="AD" clId="Web-{C88C00ED-B365-ED58-E53C-C90D1C9DD0E4}" dt="2025-03-06T02:01:00.681" v="141"/>
          <ac:picMkLst>
            <pc:docMk/>
            <pc:sldMk cId="427833627" sldId="266"/>
            <ac:picMk id="3" creationId="{478B73AE-414C-FE12-C74F-FB65FF9E9B48}"/>
          </ac:picMkLst>
        </pc:picChg>
        <pc:picChg chg="add mod">
          <ac:chgData name="YUVAPRIYA S" userId="S::2022503552@student.annauniv.edu::78c59039-296b-42cb-a3d9-72af12a6d792" providerId="AD" clId="Web-{C88C00ED-B365-ED58-E53C-C90D1C9DD0E4}" dt="2025-03-06T02:35:44.150" v="248"/>
          <ac:picMkLst>
            <pc:docMk/>
            <pc:sldMk cId="427833627" sldId="266"/>
            <ac:picMk id="4" creationId="{A90F8A36-A0CB-8F70-44FB-80B642ADB742}"/>
          </ac:picMkLst>
        </pc:picChg>
      </pc:sldChg>
      <pc:sldChg chg="addSp modSp add mod replId setBg">
        <pc:chgData name="YUVAPRIYA S" userId="S::2022503552@student.annauniv.edu::78c59039-296b-42cb-a3d9-72af12a6d792" providerId="AD" clId="Web-{C88C00ED-B365-ED58-E53C-C90D1C9DD0E4}" dt="2025-03-06T02:35:52.353" v="251"/>
        <pc:sldMkLst>
          <pc:docMk/>
          <pc:sldMk cId="1772090655" sldId="267"/>
        </pc:sldMkLst>
        <pc:spChg chg="add">
          <ac:chgData name="YUVAPRIYA S" userId="S::2022503552@student.annauniv.edu::78c59039-296b-42cb-a3d9-72af12a6d792" providerId="AD" clId="Web-{C88C00ED-B365-ED58-E53C-C90D1C9DD0E4}" dt="2025-03-06T02:35:52.353" v="251"/>
          <ac:spMkLst>
            <pc:docMk/>
            <pc:sldMk cId="1772090655" sldId="267"/>
            <ac:spMk id="8" creationId="{F3060C83-F051-4F0E-ABAD-AA0DFC48B218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5:52.353" v="251"/>
          <ac:spMkLst>
            <pc:docMk/>
            <pc:sldMk cId="1772090655" sldId="267"/>
            <ac:spMk id="10" creationId="{83C98ABE-055B-441F-B07E-44F97F083C39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5:52.353" v="251"/>
          <ac:spMkLst>
            <pc:docMk/>
            <pc:sldMk cId="1772090655" sldId="267"/>
            <ac:spMk id="12" creationId="{29FDB030-9B49-4CED-8CCD-4D99382388AC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5:52.353" v="251"/>
          <ac:spMkLst>
            <pc:docMk/>
            <pc:sldMk cId="1772090655" sldId="267"/>
            <ac:spMk id="14" creationId="{3783CA14-24A1-485C-8B30-D6A5D87987AD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5:52.353" v="251"/>
          <ac:spMkLst>
            <pc:docMk/>
            <pc:sldMk cId="1772090655" sldId="267"/>
            <ac:spMk id="16" creationId="{9A97C86A-04D6-40F7-AE84-31AB43E6A846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5:52.353" v="251"/>
          <ac:spMkLst>
            <pc:docMk/>
            <pc:sldMk cId="1772090655" sldId="267"/>
            <ac:spMk id="18" creationId="{FF9F2414-84E8-453E-B1F3-389FDE8192D9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5:52.353" v="251"/>
          <ac:spMkLst>
            <pc:docMk/>
            <pc:sldMk cId="1772090655" sldId="267"/>
            <ac:spMk id="20" creationId="{3ECA69A1-7536-43AC-85EF-C7106179F5ED}"/>
          </ac:spMkLst>
        </pc:spChg>
        <pc:picChg chg="add mod">
          <ac:chgData name="YUVAPRIYA S" userId="S::2022503552@student.annauniv.edu::78c59039-296b-42cb-a3d9-72af12a6d792" providerId="AD" clId="Web-{C88C00ED-B365-ED58-E53C-C90D1C9DD0E4}" dt="2025-03-06T02:35:52.353" v="251"/>
          <ac:picMkLst>
            <pc:docMk/>
            <pc:sldMk cId="1772090655" sldId="267"/>
            <ac:picMk id="3" creationId="{10628A68-7E65-BEEA-0303-E4BFDBFFD463}"/>
          </ac:picMkLst>
        </pc:picChg>
      </pc:sldChg>
      <pc:sldChg chg="addSp modSp add mod replId setBg">
        <pc:chgData name="YUVAPRIYA S" userId="S::2022503552@student.annauniv.edu::78c59039-296b-42cb-a3d9-72af12a6d792" providerId="AD" clId="Web-{C88C00ED-B365-ED58-E53C-C90D1C9DD0E4}" dt="2025-03-06T02:36:00.431" v="254"/>
        <pc:sldMkLst>
          <pc:docMk/>
          <pc:sldMk cId="2763810287" sldId="268"/>
        </pc:sldMkLst>
        <pc:spChg chg="add">
          <ac:chgData name="YUVAPRIYA S" userId="S::2022503552@student.annauniv.edu::78c59039-296b-42cb-a3d9-72af12a6d792" providerId="AD" clId="Web-{C88C00ED-B365-ED58-E53C-C90D1C9DD0E4}" dt="2025-03-06T02:36:00.431" v="254"/>
          <ac:spMkLst>
            <pc:docMk/>
            <pc:sldMk cId="2763810287" sldId="268"/>
            <ac:spMk id="8" creationId="{F3060C83-F051-4F0E-ABAD-AA0DFC48B218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6:00.431" v="254"/>
          <ac:spMkLst>
            <pc:docMk/>
            <pc:sldMk cId="2763810287" sldId="268"/>
            <ac:spMk id="10" creationId="{83C98ABE-055B-441F-B07E-44F97F083C39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6:00.431" v="254"/>
          <ac:spMkLst>
            <pc:docMk/>
            <pc:sldMk cId="2763810287" sldId="268"/>
            <ac:spMk id="12" creationId="{29FDB030-9B49-4CED-8CCD-4D99382388AC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6:00.431" v="254"/>
          <ac:spMkLst>
            <pc:docMk/>
            <pc:sldMk cId="2763810287" sldId="268"/>
            <ac:spMk id="14" creationId="{3783CA14-24A1-485C-8B30-D6A5D87987AD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6:00.431" v="254"/>
          <ac:spMkLst>
            <pc:docMk/>
            <pc:sldMk cId="2763810287" sldId="268"/>
            <ac:spMk id="16" creationId="{9A97C86A-04D6-40F7-AE84-31AB43E6A846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6:00.431" v="254"/>
          <ac:spMkLst>
            <pc:docMk/>
            <pc:sldMk cId="2763810287" sldId="268"/>
            <ac:spMk id="18" creationId="{FF9F2414-84E8-453E-B1F3-389FDE8192D9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6:00.431" v="254"/>
          <ac:spMkLst>
            <pc:docMk/>
            <pc:sldMk cId="2763810287" sldId="268"/>
            <ac:spMk id="20" creationId="{3ECA69A1-7536-43AC-85EF-C7106179F5ED}"/>
          </ac:spMkLst>
        </pc:spChg>
        <pc:picChg chg="add mod">
          <ac:chgData name="YUVAPRIYA S" userId="S::2022503552@student.annauniv.edu::78c59039-296b-42cb-a3d9-72af12a6d792" providerId="AD" clId="Web-{C88C00ED-B365-ED58-E53C-C90D1C9DD0E4}" dt="2025-03-06T02:36:00.431" v="254"/>
          <ac:picMkLst>
            <pc:docMk/>
            <pc:sldMk cId="2763810287" sldId="268"/>
            <ac:picMk id="3" creationId="{F00C3CFD-3FE9-A98F-C9D6-FD96D8B92503}"/>
          </ac:picMkLst>
        </pc:picChg>
      </pc:sldChg>
      <pc:sldChg chg="addSp delSp modSp add replId">
        <pc:chgData name="YUVAPRIYA S" userId="S::2022503552@student.annauniv.edu::78c59039-296b-42cb-a3d9-72af12a6d792" providerId="AD" clId="Web-{C88C00ED-B365-ED58-E53C-C90D1C9DD0E4}" dt="2025-03-06T02:02:12.260" v="145"/>
        <pc:sldMkLst>
          <pc:docMk/>
          <pc:sldMk cId="2394122412" sldId="269"/>
        </pc:sldMkLst>
        <pc:picChg chg="add del">
          <ac:chgData name="YUVAPRIYA S" userId="S::2022503552@student.annauniv.edu::78c59039-296b-42cb-a3d9-72af12a6d792" providerId="AD" clId="Web-{C88C00ED-B365-ED58-E53C-C90D1C9DD0E4}" dt="2025-03-06T02:00:49.571" v="135"/>
          <ac:picMkLst>
            <pc:docMk/>
            <pc:sldMk cId="2394122412" sldId="269"/>
            <ac:picMk id="3" creationId="{2B0125C4-BC89-8DDD-2E58-BA3E0C2FAD39}"/>
          </ac:picMkLst>
        </pc:picChg>
        <pc:picChg chg="add mod">
          <ac:chgData name="YUVAPRIYA S" userId="S::2022503552@student.annauniv.edu::78c59039-296b-42cb-a3d9-72af12a6d792" providerId="AD" clId="Web-{C88C00ED-B365-ED58-E53C-C90D1C9DD0E4}" dt="2025-03-06T02:02:12.260" v="145"/>
          <ac:picMkLst>
            <pc:docMk/>
            <pc:sldMk cId="2394122412" sldId="269"/>
            <ac:picMk id="4" creationId="{86FC2AD7-B6BA-BCAB-FDF2-02AE6C526549}"/>
          </ac:picMkLst>
        </pc:picChg>
      </pc:sldChg>
      <pc:sldChg chg="addSp delSp modSp add mod replId setBg">
        <pc:chgData name="YUVAPRIYA S" userId="S::2022503552@student.annauniv.edu::78c59039-296b-42cb-a3d9-72af12a6d792" providerId="AD" clId="Web-{C88C00ED-B365-ED58-E53C-C90D1C9DD0E4}" dt="2025-03-06T02:36:09.353" v="255"/>
        <pc:sldMkLst>
          <pc:docMk/>
          <pc:sldMk cId="3301890753" sldId="270"/>
        </pc:sldMkLst>
        <pc:spChg chg="add">
          <ac:chgData name="YUVAPRIYA S" userId="S::2022503552@student.annauniv.edu::78c59039-296b-42cb-a3d9-72af12a6d792" providerId="AD" clId="Web-{C88C00ED-B365-ED58-E53C-C90D1C9DD0E4}" dt="2025-03-06T02:36:09.353" v="255"/>
          <ac:spMkLst>
            <pc:docMk/>
            <pc:sldMk cId="3301890753" sldId="270"/>
            <ac:spMk id="7" creationId="{F3060C83-F051-4F0E-ABAD-AA0DFC48B218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6:09.353" v="255"/>
          <ac:spMkLst>
            <pc:docMk/>
            <pc:sldMk cId="3301890753" sldId="270"/>
            <ac:spMk id="9" creationId="{83C98ABE-055B-441F-B07E-44F97F083C39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6:09.353" v="255"/>
          <ac:spMkLst>
            <pc:docMk/>
            <pc:sldMk cId="3301890753" sldId="270"/>
            <ac:spMk id="11" creationId="{29FDB030-9B49-4CED-8CCD-4D99382388AC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6:09.353" v="255"/>
          <ac:spMkLst>
            <pc:docMk/>
            <pc:sldMk cId="3301890753" sldId="270"/>
            <ac:spMk id="13" creationId="{3783CA14-24A1-485C-8B30-D6A5D87987AD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6:09.353" v="255"/>
          <ac:spMkLst>
            <pc:docMk/>
            <pc:sldMk cId="3301890753" sldId="270"/>
            <ac:spMk id="15" creationId="{9A97C86A-04D6-40F7-AE84-31AB43E6A846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6:09.353" v="255"/>
          <ac:spMkLst>
            <pc:docMk/>
            <pc:sldMk cId="3301890753" sldId="270"/>
            <ac:spMk id="17" creationId="{FF9F2414-84E8-453E-B1F3-389FDE8192D9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6:09.353" v="255"/>
          <ac:spMkLst>
            <pc:docMk/>
            <pc:sldMk cId="3301890753" sldId="270"/>
            <ac:spMk id="19" creationId="{3ECA69A1-7536-43AC-85EF-C7106179F5ED}"/>
          </ac:spMkLst>
        </pc:spChg>
        <pc:picChg chg="add mod">
          <ac:chgData name="YUVAPRIYA S" userId="S::2022503552@student.annauniv.edu::78c59039-296b-42cb-a3d9-72af12a6d792" providerId="AD" clId="Web-{C88C00ED-B365-ED58-E53C-C90D1C9DD0E4}" dt="2025-03-06T02:36:09.353" v="255"/>
          <ac:picMkLst>
            <pc:docMk/>
            <pc:sldMk cId="3301890753" sldId="270"/>
            <ac:picMk id="2" creationId="{DF598FBA-FC82-178D-35EE-0BFD5BC2B9A9}"/>
          </ac:picMkLst>
        </pc:picChg>
        <pc:picChg chg="del">
          <ac:chgData name="YUVAPRIYA S" userId="S::2022503552@student.annauniv.edu::78c59039-296b-42cb-a3d9-72af12a6d792" providerId="AD" clId="Web-{C88C00ED-B365-ED58-E53C-C90D1C9DD0E4}" dt="2025-03-06T02:02:20.729" v="148"/>
          <ac:picMkLst>
            <pc:docMk/>
            <pc:sldMk cId="3301890753" sldId="270"/>
            <ac:picMk id="4" creationId="{496E2D6E-B4E9-11C9-D814-EB2A8043B40F}"/>
          </ac:picMkLst>
        </pc:picChg>
      </pc:sldChg>
      <pc:sldChg chg="addSp delSp modSp add mod replId setBg">
        <pc:chgData name="YUVAPRIYA S" userId="S::2022503552@student.annauniv.edu::78c59039-296b-42cb-a3d9-72af12a6d792" providerId="AD" clId="Web-{C88C00ED-B365-ED58-E53C-C90D1C9DD0E4}" dt="2025-03-06T02:36:19.385" v="258"/>
        <pc:sldMkLst>
          <pc:docMk/>
          <pc:sldMk cId="774544937" sldId="271"/>
        </pc:sldMkLst>
        <pc:spChg chg="add del">
          <ac:chgData name="YUVAPRIYA S" userId="S::2022503552@student.annauniv.edu::78c59039-296b-42cb-a3d9-72af12a6d792" providerId="AD" clId="Web-{C88C00ED-B365-ED58-E53C-C90D1C9DD0E4}" dt="2025-03-06T02:36:19.385" v="257"/>
          <ac:spMkLst>
            <pc:docMk/>
            <pc:sldMk cId="774544937" sldId="271"/>
            <ac:spMk id="7" creationId="{F3060C83-F051-4F0E-ABAD-AA0DFC48B218}"/>
          </ac:spMkLst>
        </pc:spChg>
        <pc:spChg chg="add del">
          <ac:chgData name="YUVAPRIYA S" userId="S::2022503552@student.annauniv.edu::78c59039-296b-42cb-a3d9-72af12a6d792" providerId="AD" clId="Web-{C88C00ED-B365-ED58-E53C-C90D1C9DD0E4}" dt="2025-03-06T02:36:19.385" v="257"/>
          <ac:spMkLst>
            <pc:docMk/>
            <pc:sldMk cId="774544937" sldId="271"/>
            <ac:spMk id="9" creationId="{83C98ABE-055B-441F-B07E-44F97F083C39}"/>
          </ac:spMkLst>
        </pc:spChg>
        <pc:spChg chg="add del">
          <ac:chgData name="YUVAPRIYA S" userId="S::2022503552@student.annauniv.edu::78c59039-296b-42cb-a3d9-72af12a6d792" providerId="AD" clId="Web-{C88C00ED-B365-ED58-E53C-C90D1C9DD0E4}" dt="2025-03-06T02:36:19.385" v="257"/>
          <ac:spMkLst>
            <pc:docMk/>
            <pc:sldMk cId="774544937" sldId="271"/>
            <ac:spMk id="11" creationId="{29FDB030-9B49-4CED-8CCD-4D99382388AC}"/>
          </ac:spMkLst>
        </pc:spChg>
        <pc:spChg chg="add del">
          <ac:chgData name="YUVAPRIYA S" userId="S::2022503552@student.annauniv.edu::78c59039-296b-42cb-a3d9-72af12a6d792" providerId="AD" clId="Web-{C88C00ED-B365-ED58-E53C-C90D1C9DD0E4}" dt="2025-03-06T02:36:19.385" v="257"/>
          <ac:spMkLst>
            <pc:docMk/>
            <pc:sldMk cId="774544937" sldId="271"/>
            <ac:spMk id="13" creationId="{3783CA14-24A1-485C-8B30-D6A5D87987AD}"/>
          </ac:spMkLst>
        </pc:spChg>
        <pc:spChg chg="add del">
          <ac:chgData name="YUVAPRIYA S" userId="S::2022503552@student.annauniv.edu::78c59039-296b-42cb-a3d9-72af12a6d792" providerId="AD" clId="Web-{C88C00ED-B365-ED58-E53C-C90D1C9DD0E4}" dt="2025-03-06T02:36:19.385" v="257"/>
          <ac:spMkLst>
            <pc:docMk/>
            <pc:sldMk cId="774544937" sldId="271"/>
            <ac:spMk id="15" creationId="{9A97C86A-04D6-40F7-AE84-31AB43E6A846}"/>
          </ac:spMkLst>
        </pc:spChg>
        <pc:spChg chg="add del">
          <ac:chgData name="YUVAPRIYA S" userId="S::2022503552@student.annauniv.edu::78c59039-296b-42cb-a3d9-72af12a6d792" providerId="AD" clId="Web-{C88C00ED-B365-ED58-E53C-C90D1C9DD0E4}" dt="2025-03-06T02:36:19.385" v="257"/>
          <ac:spMkLst>
            <pc:docMk/>
            <pc:sldMk cId="774544937" sldId="271"/>
            <ac:spMk id="17" creationId="{FF9F2414-84E8-453E-B1F3-389FDE8192D9}"/>
          </ac:spMkLst>
        </pc:spChg>
        <pc:spChg chg="add del">
          <ac:chgData name="YUVAPRIYA S" userId="S::2022503552@student.annauniv.edu::78c59039-296b-42cb-a3d9-72af12a6d792" providerId="AD" clId="Web-{C88C00ED-B365-ED58-E53C-C90D1C9DD0E4}" dt="2025-03-06T02:36:19.385" v="257"/>
          <ac:spMkLst>
            <pc:docMk/>
            <pc:sldMk cId="774544937" sldId="271"/>
            <ac:spMk id="19" creationId="{3ECA69A1-7536-43AC-85EF-C7106179F5ED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6:19.385" v="258"/>
          <ac:spMkLst>
            <pc:docMk/>
            <pc:sldMk cId="774544937" sldId="271"/>
            <ac:spMk id="21" creationId="{86FF76B9-219D-4469-AF87-0236D29032F1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6:19.385" v="258"/>
          <ac:spMkLst>
            <pc:docMk/>
            <pc:sldMk cId="774544937" sldId="271"/>
            <ac:spMk id="24" creationId="{2E80C965-DB6D-4F81-9E9E-B027384D0BD6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6:19.385" v="258"/>
          <ac:spMkLst>
            <pc:docMk/>
            <pc:sldMk cId="774544937" sldId="271"/>
            <ac:spMk id="25" creationId="{633C5E46-DAC5-4661-9C87-22B08E2A512F}"/>
          </ac:spMkLst>
        </pc:spChg>
        <pc:grpChg chg="add">
          <ac:chgData name="YUVAPRIYA S" userId="S::2022503552@student.annauniv.edu::78c59039-296b-42cb-a3d9-72af12a6d792" providerId="AD" clId="Web-{C88C00ED-B365-ED58-E53C-C90D1C9DD0E4}" dt="2025-03-06T02:36:19.385" v="258"/>
          <ac:grpSpMkLst>
            <pc:docMk/>
            <pc:sldMk cId="774544937" sldId="271"/>
            <ac:grpSpMk id="22" creationId="{DB88BD78-87E1-424D-B479-C37D8E41B12E}"/>
          </ac:grpSpMkLst>
        </pc:grpChg>
        <pc:picChg chg="add mod">
          <ac:chgData name="YUVAPRIYA S" userId="S::2022503552@student.annauniv.edu::78c59039-296b-42cb-a3d9-72af12a6d792" providerId="AD" clId="Web-{C88C00ED-B365-ED58-E53C-C90D1C9DD0E4}" dt="2025-03-06T02:36:19.385" v="258"/>
          <ac:picMkLst>
            <pc:docMk/>
            <pc:sldMk cId="774544937" sldId="271"/>
            <ac:picMk id="2" creationId="{B7403E52-62CF-3BA7-1603-EE32D11A3B73}"/>
          </ac:picMkLst>
        </pc:picChg>
        <pc:picChg chg="del">
          <ac:chgData name="YUVAPRIYA S" userId="S::2022503552@student.annauniv.edu::78c59039-296b-42cb-a3d9-72af12a6d792" providerId="AD" clId="Web-{C88C00ED-B365-ED58-E53C-C90D1C9DD0E4}" dt="2025-03-06T02:02:23.213" v="149"/>
          <ac:picMkLst>
            <pc:docMk/>
            <pc:sldMk cId="774544937" sldId="271"/>
            <ac:picMk id="4" creationId="{06D37AA7-CD20-957D-D2AE-5CC8CFAEB793}"/>
          </ac:picMkLst>
        </pc:picChg>
      </pc:sldChg>
      <pc:sldChg chg="addSp modSp add replId">
        <pc:chgData name="YUVAPRIYA S" userId="S::2022503552@student.annauniv.edu::78c59039-296b-42cb-a3d9-72af12a6d792" providerId="AD" clId="Web-{C88C00ED-B365-ED58-E53C-C90D1C9DD0E4}" dt="2025-03-06T02:03:09.823" v="159"/>
        <pc:sldMkLst>
          <pc:docMk/>
          <pc:sldMk cId="2713223659" sldId="272"/>
        </pc:sldMkLst>
        <pc:picChg chg="add mod">
          <ac:chgData name="YUVAPRIYA S" userId="S::2022503552@student.annauniv.edu::78c59039-296b-42cb-a3d9-72af12a6d792" providerId="AD" clId="Web-{C88C00ED-B365-ED58-E53C-C90D1C9DD0E4}" dt="2025-03-06T02:03:09.823" v="159"/>
          <ac:picMkLst>
            <pc:docMk/>
            <pc:sldMk cId="2713223659" sldId="272"/>
            <ac:picMk id="2" creationId="{925982C1-C7F5-5ABD-83A4-E0D9B6708816}"/>
          </ac:picMkLst>
        </pc:picChg>
      </pc:sldChg>
      <pc:sldChg chg="addSp modSp add mod replId setBg">
        <pc:chgData name="YUVAPRIYA S" userId="S::2022503552@student.annauniv.edu::78c59039-296b-42cb-a3d9-72af12a6d792" providerId="AD" clId="Web-{C88C00ED-B365-ED58-E53C-C90D1C9DD0E4}" dt="2025-03-06T02:36:27.151" v="259"/>
        <pc:sldMkLst>
          <pc:docMk/>
          <pc:sldMk cId="3638097878" sldId="273"/>
        </pc:sldMkLst>
        <pc:spChg chg="add">
          <ac:chgData name="YUVAPRIYA S" userId="S::2022503552@student.annauniv.edu::78c59039-296b-42cb-a3d9-72af12a6d792" providerId="AD" clId="Web-{C88C00ED-B365-ED58-E53C-C90D1C9DD0E4}" dt="2025-03-06T02:36:27.151" v="259"/>
          <ac:spMkLst>
            <pc:docMk/>
            <pc:sldMk cId="3638097878" sldId="273"/>
            <ac:spMk id="7" creationId="{86FF76B9-219D-4469-AF87-0236D29032F1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6:27.151" v="259"/>
          <ac:spMkLst>
            <pc:docMk/>
            <pc:sldMk cId="3638097878" sldId="273"/>
            <ac:spMk id="13" creationId="{2E80C965-DB6D-4F81-9E9E-B027384D0BD6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6:27.151" v="259"/>
          <ac:spMkLst>
            <pc:docMk/>
            <pc:sldMk cId="3638097878" sldId="273"/>
            <ac:spMk id="15" creationId="{633C5E46-DAC5-4661-9C87-22B08E2A512F}"/>
          </ac:spMkLst>
        </pc:spChg>
        <pc:grpChg chg="add">
          <ac:chgData name="YUVAPRIYA S" userId="S::2022503552@student.annauniv.edu::78c59039-296b-42cb-a3d9-72af12a6d792" providerId="AD" clId="Web-{C88C00ED-B365-ED58-E53C-C90D1C9DD0E4}" dt="2025-03-06T02:36:27.151" v="259"/>
          <ac:grpSpMkLst>
            <pc:docMk/>
            <pc:sldMk cId="3638097878" sldId="273"/>
            <ac:grpSpMk id="9" creationId="{DB88BD78-87E1-424D-B479-C37D8E41B12E}"/>
          </ac:grpSpMkLst>
        </pc:grpChg>
        <pc:picChg chg="add mod">
          <ac:chgData name="YUVAPRIYA S" userId="S::2022503552@student.annauniv.edu::78c59039-296b-42cb-a3d9-72af12a6d792" providerId="AD" clId="Web-{C88C00ED-B365-ED58-E53C-C90D1C9DD0E4}" dt="2025-03-06T02:36:27.151" v="259"/>
          <ac:picMkLst>
            <pc:docMk/>
            <pc:sldMk cId="3638097878" sldId="273"/>
            <ac:picMk id="2" creationId="{57BF2CFE-8F77-D8F8-7341-B8AF1028079A}"/>
          </ac:picMkLst>
        </pc:picChg>
      </pc:sldChg>
      <pc:sldChg chg="addSp modSp add replId">
        <pc:chgData name="YUVAPRIYA S" userId="S::2022503552@student.annauniv.edu::78c59039-296b-42cb-a3d9-72af12a6d792" providerId="AD" clId="Web-{C88C00ED-B365-ED58-E53C-C90D1C9DD0E4}" dt="2025-03-06T02:03:42.496" v="161"/>
        <pc:sldMkLst>
          <pc:docMk/>
          <pc:sldMk cId="4258947937" sldId="274"/>
        </pc:sldMkLst>
        <pc:picChg chg="add mod">
          <ac:chgData name="YUVAPRIYA S" userId="S::2022503552@student.annauniv.edu::78c59039-296b-42cb-a3d9-72af12a6d792" providerId="AD" clId="Web-{C88C00ED-B365-ED58-E53C-C90D1C9DD0E4}" dt="2025-03-06T02:03:42.496" v="161"/>
          <ac:picMkLst>
            <pc:docMk/>
            <pc:sldMk cId="4258947937" sldId="274"/>
            <ac:picMk id="2" creationId="{DA536843-55A6-BAED-748D-21F4F362A25F}"/>
          </ac:picMkLst>
        </pc:picChg>
      </pc:sldChg>
      <pc:sldChg chg="addSp modSp add mod replId setBg">
        <pc:chgData name="YUVAPRIYA S" userId="S::2022503552@student.annauniv.edu::78c59039-296b-42cb-a3d9-72af12a6d792" providerId="AD" clId="Web-{C88C00ED-B365-ED58-E53C-C90D1C9DD0E4}" dt="2025-03-06T02:36:56.745" v="268" actId="20577"/>
        <pc:sldMkLst>
          <pc:docMk/>
          <pc:sldMk cId="1714718714" sldId="275"/>
        </pc:sldMkLst>
        <pc:spChg chg="add mod">
          <ac:chgData name="YUVAPRIYA S" userId="S::2022503552@student.annauniv.edu::78c59039-296b-42cb-a3d9-72af12a6d792" providerId="AD" clId="Web-{C88C00ED-B365-ED58-E53C-C90D1C9DD0E4}" dt="2025-03-06T02:36:56.745" v="268" actId="20577"/>
          <ac:spMkLst>
            <pc:docMk/>
            <pc:sldMk cId="1714718714" sldId="275"/>
            <ac:spMk id="2" creationId="{7080E040-BC51-BF89-DD07-308CF89F1D0B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6:33.948" v="260"/>
          <ac:spMkLst>
            <pc:docMk/>
            <pc:sldMk cId="1714718714" sldId="275"/>
            <ac:spMk id="7" creationId="{907EF6B7-1338-4443-8C46-6A318D952DFD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6:33.948" v="260"/>
          <ac:spMkLst>
            <pc:docMk/>
            <pc:sldMk cId="1714718714" sldId="275"/>
            <ac:spMk id="9" creationId="{DAAE4CDD-124C-4DCF-9584-B6033B545DD5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6:33.948" v="260"/>
          <ac:spMkLst>
            <pc:docMk/>
            <pc:sldMk cId="1714718714" sldId="275"/>
            <ac:spMk id="11" creationId="{081E4A58-353D-44AE-B2FC-2A74E2E400F7}"/>
          </ac:spMkLst>
        </pc:spChg>
      </pc:sldChg>
      <pc:sldChg chg="addSp delSp modSp add mod replId setBg">
        <pc:chgData name="YUVAPRIYA S" userId="S::2022503552@student.annauniv.edu::78c59039-296b-42cb-a3d9-72af12a6d792" providerId="AD" clId="Web-{C88C00ED-B365-ED58-E53C-C90D1C9DD0E4}" dt="2025-03-06T02:09:42.282" v="220"/>
        <pc:sldMkLst>
          <pc:docMk/>
          <pc:sldMk cId="3882364741" sldId="276"/>
        </pc:sldMkLst>
        <pc:spChg chg="add del">
          <ac:chgData name="YUVAPRIYA S" userId="S::2022503552@student.annauniv.edu::78c59039-296b-42cb-a3d9-72af12a6d792" providerId="AD" clId="Web-{C88C00ED-B365-ED58-E53C-C90D1C9DD0E4}" dt="2025-03-06T02:09:42.282" v="220"/>
          <ac:spMkLst>
            <pc:docMk/>
            <pc:sldMk cId="3882364741" sldId="276"/>
            <ac:spMk id="7" creationId="{86FF76B9-219D-4469-AF87-0236D29032F1}"/>
          </ac:spMkLst>
        </pc:spChg>
        <pc:spChg chg="add del">
          <ac:chgData name="YUVAPRIYA S" userId="S::2022503552@student.annauniv.edu::78c59039-296b-42cb-a3d9-72af12a6d792" providerId="AD" clId="Web-{C88C00ED-B365-ED58-E53C-C90D1C9DD0E4}" dt="2025-03-06T02:09:42.282" v="220"/>
          <ac:spMkLst>
            <pc:docMk/>
            <pc:sldMk cId="3882364741" sldId="276"/>
            <ac:spMk id="13" creationId="{2E80C965-DB6D-4F81-9E9E-B027384D0BD6}"/>
          </ac:spMkLst>
        </pc:spChg>
        <pc:spChg chg="add del">
          <ac:chgData name="YUVAPRIYA S" userId="S::2022503552@student.annauniv.edu::78c59039-296b-42cb-a3d9-72af12a6d792" providerId="AD" clId="Web-{C88C00ED-B365-ED58-E53C-C90D1C9DD0E4}" dt="2025-03-06T02:09:42.282" v="220"/>
          <ac:spMkLst>
            <pc:docMk/>
            <pc:sldMk cId="3882364741" sldId="276"/>
            <ac:spMk id="15" creationId="{633C5E46-DAC5-4661-9C87-22B08E2A512F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09:42.282" v="220"/>
          <ac:spMkLst>
            <pc:docMk/>
            <pc:sldMk cId="3882364741" sldId="276"/>
            <ac:spMk id="20" creationId="{AF2A46FC-A8BE-4771-BE51-D9123E91856E}"/>
          </ac:spMkLst>
        </pc:spChg>
        <pc:grpChg chg="add del">
          <ac:chgData name="YUVAPRIYA S" userId="S::2022503552@student.annauniv.edu::78c59039-296b-42cb-a3d9-72af12a6d792" providerId="AD" clId="Web-{C88C00ED-B365-ED58-E53C-C90D1C9DD0E4}" dt="2025-03-06T02:09:42.282" v="220"/>
          <ac:grpSpMkLst>
            <pc:docMk/>
            <pc:sldMk cId="3882364741" sldId="276"/>
            <ac:grpSpMk id="9" creationId="{DB88BD78-87E1-424D-B479-C37D8E41B12E}"/>
          </ac:grpSpMkLst>
        </pc:grpChg>
        <pc:picChg chg="add mod">
          <ac:chgData name="YUVAPRIYA S" userId="S::2022503552@student.annauniv.edu::78c59039-296b-42cb-a3d9-72af12a6d792" providerId="AD" clId="Web-{C88C00ED-B365-ED58-E53C-C90D1C9DD0E4}" dt="2025-03-06T02:09:42.282" v="220"/>
          <ac:picMkLst>
            <pc:docMk/>
            <pc:sldMk cId="3882364741" sldId="276"/>
            <ac:picMk id="2" creationId="{FD090822-C9EB-658F-82C8-679A6DCF7E02}"/>
          </ac:picMkLst>
        </pc:picChg>
      </pc:sldChg>
      <pc:sldChg chg="addSp delSp modSp add mod replId setBg">
        <pc:chgData name="YUVAPRIYA S" userId="S::2022503552@student.annauniv.edu::78c59039-296b-42cb-a3d9-72af12a6d792" providerId="AD" clId="Web-{C88C00ED-B365-ED58-E53C-C90D1C9DD0E4}" dt="2025-03-06T02:09:30.860" v="218"/>
        <pc:sldMkLst>
          <pc:docMk/>
          <pc:sldMk cId="2888857366" sldId="277"/>
        </pc:sldMkLst>
        <pc:spChg chg="add">
          <ac:chgData name="YUVAPRIYA S" userId="S::2022503552@student.annauniv.edu::78c59039-296b-42cb-a3d9-72af12a6d792" providerId="AD" clId="Web-{C88C00ED-B365-ED58-E53C-C90D1C9DD0E4}" dt="2025-03-06T02:09:30.860" v="218"/>
          <ac:spMkLst>
            <pc:docMk/>
            <pc:sldMk cId="2888857366" sldId="277"/>
            <ac:spMk id="9" creationId="{86FF76B9-219D-4469-AF87-0236D29032F1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09:30.860" v="218"/>
          <ac:spMkLst>
            <pc:docMk/>
            <pc:sldMk cId="2888857366" sldId="277"/>
            <ac:spMk id="15" creationId="{2E80C965-DB6D-4F81-9E9E-B027384D0BD6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09:30.860" v="218"/>
          <ac:spMkLst>
            <pc:docMk/>
            <pc:sldMk cId="2888857366" sldId="277"/>
            <ac:spMk id="17" creationId="{633C5E46-DAC5-4661-9C87-22B08E2A512F}"/>
          </ac:spMkLst>
        </pc:spChg>
        <pc:grpChg chg="add">
          <ac:chgData name="YUVAPRIYA S" userId="S::2022503552@student.annauniv.edu::78c59039-296b-42cb-a3d9-72af12a6d792" providerId="AD" clId="Web-{C88C00ED-B365-ED58-E53C-C90D1C9DD0E4}" dt="2025-03-06T02:09:30.860" v="218"/>
          <ac:grpSpMkLst>
            <pc:docMk/>
            <pc:sldMk cId="2888857366" sldId="277"/>
            <ac:grpSpMk id="11" creationId="{DB88BD78-87E1-424D-B479-C37D8E41B12E}"/>
          </ac:grpSpMkLst>
        </pc:grpChg>
        <pc:picChg chg="add del mod">
          <ac:chgData name="YUVAPRIYA S" userId="S::2022503552@student.annauniv.edu::78c59039-296b-42cb-a3d9-72af12a6d792" providerId="AD" clId="Web-{C88C00ED-B365-ED58-E53C-C90D1C9DD0E4}" dt="2025-03-06T02:07:27.405" v="201"/>
          <ac:picMkLst>
            <pc:docMk/>
            <pc:sldMk cId="2888857366" sldId="277"/>
            <ac:picMk id="2" creationId="{984184E3-8E85-8C4E-880C-AFC9C9D06F02}"/>
          </ac:picMkLst>
        </pc:picChg>
        <pc:picChg chg="add mod">
          <ac:chgData name="YUVAPRIYA S" userId="S::2022503552@student.annauniv.edu::78c59039-296b-42cb-a3d9-72af12a6d792" providerId="AD" clId="Web-{C88C00ED-B365-ED58-E53C-C90D1C9DD0E4}" dt="2025-03-06T02:09:30.860" v="218"/>
          <ac:picMkLst>
            <pc:docMk/>
            <pc:sldMk cId="2888857366" sldId="277"/>
            <ac:picMk id="4" creationId="{B71441C1-9886-14C4-1A18-EC66A54BBAF9}"/>
          </ac:picMkLst>
        </pc:picChg>
      </pc:sldChg>
      <pc:sldChg chg="addSp delSp modSp add mod replId setBg">
        <pc:chgData name="YUVAPRIYA S" userId="S::2022503552@student.annauniv.edu::78c59039-296b-42cb-a3d9-72af12a6d792" providerId="AD" clId="Web-{C88C00ED-B365-ED58-E53C-C90D1C9DD0E4}" dt="2025-03-06T02:09:26.282" v="217"/>
        <pc:sldMkLst>
          <pc:docMk/>
          <pc:sldMk cId="2521119268" sldId="278"/>
        </pc:sldMkLst>
        <pc:spChg chg="add">
          <ac:chgData name="YUVAPRIYA S" userId="S::2022503552@student.annauniv.edu::78c59039-296b-42cb-a3d9-72af12a6d792" providerId="AD" clId="Web-{C88C00ED-B365-ED58-E53C-C90D1C9DD0E4}" dt="2025-03-06T02:09:26.282" v="217"/>
          <ac:spMkLst>
            <pc:docMk/>
            <pc:sldMk cId="2521119268" sldId="278"/>
            <ac:spMk id="8" creationId="{86FF76B9-219D-4469-AF87-0236D29032F1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09:26.282" v="217"/>
          <ac:spMkLst>
            <pc:docMk/>
            <pc:sldMk cId="2521119268" sldId="278"/>
            <ac:spMk id="14" creationId="{2E80C965-DB6D-4F81-9E9E-B027384D0BD6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09:26.282" v="217"/>
          <ac:spMkLst>
            <pc:docMk/>
            <pc:sldMk cId="2521119268" sldId="278"/>
            <ac:spMk id="16" creationId="{633C5E46-DAC5-4661-9C87-22B08E2A512F}"/>
          </ac:spMkLst>
        </pc:spChg>
        <pc:grpChg chg="add">
          <ac:chgData name="YUVAPRIYA S" userId="S::2022503552@student.annauniv.edu::78c59039-296b-42cb-a3d9-72af12a6d792" providerId="AD" clId="Web-{C88C00ED-B365-ED58-E53C-C90D1C9DD0E4}" dt="2025-03-06T02:09:26.282" v="217"/>
          <ac:grpSpMkLst>
            <pc:docMk/>
            <pc:sldMk cId="2521119268" sldId="278"/>
            <ac:grpSpMk id="10" creationId="{DB88BD78-87E1-424D-B479-C37D8E41B12E}"/>
          </ac:grpSpMkLst>
        </pc:grpChg>
        <pc:picChg chg="add del mod">
          <ac:chgData name="YUVAPRIYA S" userId="S::2022503552@student.annauniv.edu::78c59039-296b-42cb-a3d9-72af12a6d792" providerId="AD" clId="Web-{C88C00ED-B365-ED58-E53C-C90D1C9DD0E4}" dt="2025-03-06T02:07:37.296" v="204"/>
          <ac:picMkLst>
            <pc:docMk/>
            <pc:sldMk cId="2521119268" sldId="278"/>
            <ac:picMk id="2" creationId="{76E9D246-A35F-9DB6-5E5C-74C7017177D9}"/>
          </ac:picMkLst>
        </pc:picChg>
        <pc:picChg chg="add mod">
          <ac:chgData name="YUVAPRIYA S" userId="S::2022503552@student.annauniv.edu::78c59039-296b-42cb-a3d9-72af12a6d792" providerId="AD" clId="Web-{C88C00ED-B365-ED58-E53C-C90D1C9DD0E4}" dt="2025-03-06T02:09:26.282" v="217"/>
          <ac:picMkLst>
            <pc:docMk/>
            <pc:sldMk cId="2521119268" sldId="278"/>
            <ac:picMk id="3" creationId="{C4CF3BCF-E7E4-D153-FA72-F0617A82E988}"/>
          </ac:picMkLst>
        </pc:picChg>
      </pc:sldChg>
      <pc:sldChg chg="addSp modSp new mod setBg">
        <pc:chgData name="YUVAPRIYA S" userId="S::2022503552@student.annauniv.edu::78c59039-296b-42cb-a3d9-72af12a6d792" providerId="AD" clId="Web-{C88C00ED-B365-ED58-E53C-C90D1C9DD0E4}" dt="2025-03-06T02:37:05.651" v="269"/>
        <pc:sldMkLst>
          <pc:docMk/>
          <pc:sldMk cId="3747807050" sldId="279"/>
        </pc:sldMkLst>
        <pc:spChg chg="add">
          <ac:chgData name="YUVAPRIYA S" userId="S::2022503552@student.annauniv.edu::78c59039-296b-42cb-a3d9-72af12a6d792" providerId="AD" clId="Web-{C88C00ED-B365-ED58-E53C-C90D1C9DD0E4}" dt="2025-03-06T02:37:05.651" v="269"/>
          <ac:spMkLst>
            <pc:docMk/>
            <pc:sldMk cId="3747807050" sldId="279"/>
            <ac:spMk id="7" creationId="{86FF76B9-219D-4469-AF87-0236D29032F1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7:05.651" v="269"/>
          <ac:spMkLst>
            <pc:docMk/>
            <pc:sldMk cId="3747807050" sldId="279"/>
            <ac:spMk id="13" creationId="{2E80C965-DB6D-4F81-9E9E-B027384D0BD6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7:05.651" v="269"/>
          <ac:spMkLst>
            <pc:docMk/>
            <pc:sldMk cId="3747807050" sldId="279"/>
            <ac:spMk id="15" creationId="{633C5E46-DAC5-4661-9C87-22B08E2A512F}"/>
          </ac:spMkLst>
        </pc:spChg>
        <pc:grpChg chg="add">
          <ac:chgData name="YUVAPRIYA S" userId="S::2022503552@student.annauniv.edu::78c59039-296b-42cb-a3d9-72af12a6d792" providerId="AD" clId="Web-{C88C00ED-B365-ED58-E53C-C90D1C9DD0E4}" dt="2025-03-06T02:37:05.651" v="269"/>
          <ac:grpSpMkLst>
            <pc:docMk/>
            <pc:sldMk cId="3747807050" sldId="279"/>
            <ac:grpSpMk id="9" creationId="{DB88BD78-87E1-424D-B479-C37D8E41B12E}"/>
          </ac:grpSpMkLst>
        </pc:grpChg>
        <pc:picChg chg="add mod">
          <ac:chgData name="YUVAPRIYA S" userId="S::2022503552@student.annauniv.edu::78c59039-296b-42cb-a3d9-72af12a6d792" providerId="AD" clId="Web-{C88C00ED-B365-ED58-E53C-C90D1C9DD0E4}" dt="2025-03-06T02:37:05.651" v="269"/>
          <ac:picMkLst>
            <pc:docMk/>
            <pc:sldMk cId="3747807050" sldId="279"/>
            <ac:picMk id="2" creationId="{CCC1FDB6-A7B9-7D19-2D33-4D30F1AEC295}"/>
          </ac:picMkLst>
        </pc:picChg>
      </pc:sldChg>
      <pc:sldChg chg="addSp delSp modSp add mod replId setBg">
        <pc:chgData name="YUVAPRIYA S" userId="S::2022503552@student.annauniv.edu::78c59039-296b-42cb-a3d9-72af12a6d792" providerId="AD" clId="Web-{C88C00ED-B365-ED58-E53C-C90D1C9DD0E4}" dt="2025-03-06T02:09:19.813" v="216"/>
        <pc:sldMkLst>
          <pc:docMk/>
          <pc:sldMk cId="4067689396" sldId="280"/>
        </pc:sldMkLst>
        <pc:spChg chg="add del">
          <ac:chgData name="YUVAPRIYA S" userId="S::2022503552@student.annauniv.edu::78c59039-296b-42cb-a3d9-72af12a6d792" providerId="AD" clId="Web-{C88C00ED-B365-ED58-E53C-C90D1C9DD0E4}" dt="2025-03-06T02:09:19.813" v="215"/>
          <ac:spMkLst>
            <pc:docMk/>
            <pc:sldMk cId="4067689396" sldId="280"/>
            <ac:spMk id="7" creationId="{42A4FC2C-047E-45A5-965D-8E1E3BF09BC6}"/>
          </ac:spMkLst>
        </pc:spChg>
        <pc:picChg chg="add mod">
          <ac:chgData name="YUVAPRIYA S" userId="S::2022503552@student.annauniv.edu::78c59039-296b-42cb-a3d9-72af12a6d792" providerId="AD" clId="Web-{C88C00ED-B365-ED58-E53C-C90D1C9DD0E4}" dt="2025-03-06T02:09:19.813" v="216"/>
          <ac:picMkLst>
            <pc:docMk/>
            <pc:sldMk cId="4067689396" sldId="280"/>
            <ac:picMk id="2" creationId="{0647E393-ABC7-5A1A-7281-05CB691409CD}"/>
          </ac:picMkLst>
        </pc:picChg>
      </pc:sldChg>
      <pc:sldChg chg="addSp modSp add mod replId setBg">
        <pc:chgData name="YUVAPRIYA S" userId="S::2022503552@student.annauniv.edu::78c59039-296b-42cb-a3d9-72af12a6d792" providerId="AD" clId="Web-{C88C00ED-B365-ED58-E53C-C90D1C9DD0E4}" dt="2025-03-06T02:09:12.110" v="213"/>
        <pc:sldMkLst>
          <pc:docMk/>
          <pc:sldMk cId="4250350155" sldId="281"/>
        </pc:sldMkLst>
        <pc:spChg chg="add">
          <ac:chgData name="YUVAPRIYA S" userId="S::2022503552@student.annauniv.edu::78c59039-296b-42cb-a3d9-72af12a6d792" providerId="AD" clId="Web-{C88C00ED-B365-ED58-E53C-C90D1C9DD0E4}" dt="2025-03-06T02:09:12.110" v="213"/>
          <ac:spMkLst>
            <pc:docMk/>
            <pc:sldMk cId="4250350155" sldId="281"/>
            <ac:spMk id="7" creationId="{42A4FC2C-047E-45A5-965D-8E1E3BF09BC6}"/>
          </ac:spMkLst>
        </pc:spChg>
        <pc:picChg chg="add mod">
          <ac:chgData name="YUVAPRIYA S" userId="S::2022503552@student.annauniv.edu::78c59039-296b-42cb-a3d9-72af12a6d792" providerId="AD" clId="Web-{C88C00ED-B365-ED58-E53C-C90D1C9DD0E4}" dt="2025-03-06T02:09:12.110" v="213"/>
          <ac:picMkLst>
            <pc:docMk/>
            <pc:sldMk cId="4250350155" sldId="281"/>
            <ac:picMk id="2" creationId="{E3409BA9-8AB9-C6AF-199D-73050BDF8DC8}"/>
          </ac:picMkLst>
        </pc:picChg>
      </pc:sldChg>
      <pc:sldChg chg="add del replId">
        <pc:chgData name="YUVAPRIYA S" userId="S::2022503552@student.annauniv.edu::78c59039-296b-42cb-a3d9-72af12a6d792" providerId="AD" clId="Web-{C88C00ED-B365-ED58-E53C-C90D1C9DD0E4}" dt="2025-03-06T02:11:48.565" v="223"/>
        <pc:sldMkLst>
          <pc:docMk/>
          <pc:sldMk cId="2529816134" sldId="282"/>
        </pc:sldMkLst>
      </pc:sldChg>
      <pc:sldChg chg="addSp modSp new">
        <pc:chgData name="YUVAPRIYA S" userId="S::2022503552@student.annauniv.edu::78c59039-296b-42cb-a3d9-72af12a6d792" providerId="AD" clId="Web-{C88C00ED-B365-ED58-E53C-C90D1C9DD0E4}" dt="2025-03-06T02:11:44.799" v="222"/>
        <pc:sldMkLst>
          <pc:docMk/>
          <pc:sldMk cId="1988796382" sldId="283"/>
        </pc:sldMkLst>
        <pc:picChg chg="add mod">
          <ac:chgData name="YUVAPRIYA S" userId="S::2022503552@student.annauniv.edu::78c59039-296b-42cb-a3d9-72af12a6d792" providerId="AD" clId="Web-{C88C00ED-B365-ED58-E53C-C90D1C9DD0E4}" dt="2025-03-06T02:11:44.799" v="222"/>
          <ac:picMkLst>
            <pc:docMk/>
            <pc:sldMk cId="1988796382" sldId="283"/>
            <ac:picMk id="2" creationId="{0D3CC06A-9E35-81AA-D2D1-B22F173F5803}"/>
          </ac:picMkLst>
        </pc:picChg>
      </pc:sldChg>
      <pc:sldChg chg="addSp modSp new mod setBg">
        <pc:chgData name="YUVAPRIYA S" userId="S::2022503552@student.annauniv.edu::78c59039-296b-42cb-a3d9-72af12a6d792" providerId="AD" clId="Web-{C88C00ED-B365-ED58-E53C-C90D1C9DD0E4}" dt="2025-03-06T02:37:37.089" v="273" actId="20577"/>
        <pc:sldMkLst>
          <pc:docMk/>
          <pc:sldMk cId="836726423" sldId="284"/>
        </pc:sldMkLst>
        <pc:spChg chg="mod">
          <ac:chgData name="YUVAPRIYA S" userId="S::2022503552@student.annauniv.edu::78c59039-296b-42cb-a3d9-72af12a6d792" providerId="AD" clId="Web-{C88C00ED-B365-ED58-E53C-C90D1C9DD0E4}" dt="2025-03-06T02:37:13.730" v="270"/>
          <ac:spMkLst>
            <pc:docMk/>
            <pc:sldMk cId="836726423" sldId="284"/>
            <ac:spMk id="2" creationId="{043EDAAC-020A-6BCA-05A2-82125EB96A65}"/>
          </ac:spMkLst>
        </pc:spChg>
        <pc:spChg chg="mod">
          <ac:chgData name="YUVAPRIYA S" userId="S::2022503552@student.annauniv.edu::78c59039-296b-42cb-a3d9-72af12a6d792" providerId="AD" clId="Web-{C88C00ED-B365-ED58-E53C-C90D1C9DD0E4}" dt="2025-03-06T02:37:37.089" v="273" actId="20577"/>
          <ac:spMkLst>
            <pc:docMk/>
            <pc:sldMk cId="836726423" sldId="284"/>
            <ac:spMk id="3" creationId="{C0410DFC-BB2D-BFCB-B851-0D53B8BC224A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7:13.730" v="270"/>
          <ac:spMkLst>
            <pc:docMk/>
            <pc:sldMk cId="836726423" sldId="284"/>
            <ac:spMk id="8" creationId="{F12E7CC5-C78B-4EBD-9565-3FA00FAA6CF2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7:13.730" v="270"/>
          <ac:spMkLst>
            <pc:docMk/>
            <pc:sldMk cId="836726423" sldId="284"/>
            <ac:spMk id="10" creationId="{3A4529A5-F675-429F-8044-01372BB13422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7:13.730" v="270"/>
          <ac:spMkLst>
            <pc:docMk/>
            <pc:sldMk cId="836726423" sldId="284"/>
            <ac:spMk id="12" creationId="{32C5B66D-E390-4A14-AB60-69626CBF294E}"/>
          </ac:spMkLst>
        </pc:spChg>
        <pc:spChg chg="add">
          <ac:chgData name="YUVAPRIYA S" userId="S::2022503552@student.annauniv.edu::78c59039-296b-42cb-a3d9-72af12a6d792" providerId="AD" clId="Web-{C88C00ED-B365-ED58-E53C-C90D1C9DD0E4}" dt="2025-03-06T02:37:13.730" v="270"/>
          <ac:spMkLst>
            <pc:docMk/>
            <pc:sldMk cId="836726423" sldId="284"/>
            <ac:spMk id="14" creationId="{646273DA-F933-4D17-A5FE-B1EF87FD7A20}"/>
          </ac:spMkLst>
        </pc:spChg>
      </pc:sldChg>
    </pc:docChg>
  </pc:docChgLst>
  <pc:docChgLst>
    <pc:chgData name="YUVAPRIYA S" userId="S::2022503552@student.annauniv.edu::78c59039-296b-42cb-a3d9-72af12a6d792" providerId="AD" clId="Web-{7962FA20-1F67-C82F-F9C1-1046DDA35520}"/>
    <pc:docChg chg="modSld addMainMaster delMainMaster">
      <pc:chgData name="YUVAPRIYA S" userId="S::2022503552@student.annauniv.edu::78c59039-296b-42cb-a3d9-72af12a6d792" providerId="AD" clId="Web-{7962FA20-1F67-C82F-F9C1-1046DDA35520}" dt="2025-03-06T08:20:56.764" v="57" actId="20577"/>
      <pc:docMkLst>
        <pc:docMk/>
      </pc:docMkLst>
      <pc:sldChg chg="modSp mod modClrScheme chgLayout">
        <pc:chgData name="YUVAPRIYA S" userId="S::2022503552@student.annauniv.edu::78c59039-296b-42cb-a3d9-72af12a6d792" providerId="AD" clId="Web-{7962FA20-1F67-C82F-F9C1-1046DDA35520}" dt="2025-03-06T08:12:22.895" v="52" actId="14100"/>
        <pc:sldMkLst>
          <pc:docMk/>
          <pc:sldMk cId="109857222" sldId="256"/>
        </pc:sldMkLst>
        <pc:spChg chg="mod ord">
          <ac:chgData name="YUVAPRIYA S" userId="S::2022503552@student.annauniv.edu::78c59039-296b-42cb-a3d9-72af12a6d792" providerId="AD" clId="Web-{7962FA20-1F67-C82F-F9C1-1046DDA35520}" dt="2025-03-06T08:12:14.489" v="51" actId="1410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YUVAPRIYA S" userId="S::2022503552@student.annauniv.edu::78c59039-296b-42cb-a3d9-72af12a6d792" providerId="AD" clId="Web-{7962FA20-1F67-C82F-F9C1-1046DDA35520}" dt="2025-03-06T08:12:22.895" v="52" actId="14100"/>
          <ac:spMkLst>
            <pc:docMk/>
            <pc:sldMk cId="109857222" sldId="256"/>
            <ac:spMk id="3" creationId="{00000000-0000-0000-0000-000000000000}"/>
          </ac:spMkLst>
        </pc:spChg>
        <pc:picChg chg="mod">
          <ac:chgData name="YUVAPRIYA S" userId="S::2022503552@student.annauniv.edu::78c59039-296b-42cb-a3d9-72af12a6d792" providerId="AD" clId="Web-{7962FA20-1F67-C82F-F9C1-1046DDA35520}" dt="2025-03-06T08:09:20.923" v="15" actId="1076"/>
          <ac:picMkLst>
            <pc:docMk/>
            <pc:sldMk cId="109857222" sldId="256"/>
            <ac:picMk id="4" creationId="{B80ECCA4-CCEF-3529-D4D4-F0AF532D5455}"/>
          </ac:picMkLst>
        </pc:picChg>
      </pc:sldChg>
      <pc:sldChg chg="modSp mod modClrScheme chgLayout">
        <pc:chgData name="YUVAPRIYA S" userId="S::2022503552@student.annauniv.edu::78c59039-296b-42cb-a3d9-72af12a6d792" providerId="AD" clId="Web-{7962FA20-1F67-C82F-F9C1-1046DDA35520}" dt="2025-03-06T08:10:01.033" v="18"/>
        <pc:sldMkLst>
          <pc:docMk/>
          <pc:sldMk cId="3879111332" sldId="257"/>
        </pc:sldMkLst>
        <pc:spChg chg="mod ord">
          <ac:chgData name="YUVAPRIYA S" userId="S::2022503552@student.annauniv.edu::78c59039-296b-42cb-a3d9-72af12a6d792" providerId="AD" clId="Web-{7962FA20-1F67-C82F-F9C1-1046DDA35520}" dt="2025-03-06T08:10:01.033" v="18"/>
          <ac:spMkLst>
            <pc:docMk/>
            <pc:sldMk cId="3879111332" sldId="257"/>
            <ac:spMk id="2" creationId="{C2F607FD-29C4-FB13-0CAA-91671366318D}"/>
          </ac:spMkLst>
        </pc:spChg>
        <pc:spChg chg="mod ord">
          <ac:chgData name="YUVAPRIYA S" userId="S::2022503552@student.annauniv.edu::78c59039-296b-42cb-a3d9-72af12a6d792" providerId="AD" clId="Web-{7962FA20-1F67-C82F-F9C1-1046DDA35520}" dt="2025-03-06T08:10:01.033" v="18"/>
          <ac:spMkLst>
            <pc:docMk/>
            <pc:sldMk cId="3879111332" sldId="257"/>
            <ac:spMk id="3" creationId="{3C0121F7-CF72-5419-125E-CA7D7EF7B8E9}"/>
          </ac:spMkLst>
        </pc:spChg>
      </pc:sldChg>
      <pc:sldChg chg="modSp mod modClrScheme chgLayout">
        <pc:chgData name="YUVAPRIYA S" userId="S::2022503552@student.annauniv.edu::78c59039-296b-42cb-a3d9-72af12a6d792" providerId="AD" clId="Web-{7962FA20-1F67-C82F-F9C1-1046DDA35520}" dt="2025-03-06T08:10:01.033" v="18"/>
        <pc:sldMkLst>
          <pc:docMk/>
          <pc:sldMk cId="1603549108" sldId="258"/>
        </pc:sldMkLst>
        <pc:spChg chg="mod ord">
          <ac:chgData name="YUVAPRIYA S" userId="S::2022503552@student.annauniv.edu::78c59039-296b-42cb-a3d9-72af12a6d792" providerId="AD" clId="Web-{7962FA20-1F67-C82F-F9C1-1046DDA35520}" dt="2025-03-06T08:10:01.033" v="18"/>
          <ac:spMkLst>
            <pc:docMk/>
            <pc:sldMk cId="1603549108" sldId="258"/>
            <ac:spMk id="2" creationId="{CCED7D27-7BD1-B69E-6A39-BFD4F1B66ED5}"/>
          </ac:spMkLst>
        </pc:spChg>
        <pc:spChg chg="mod ord">
          <ac:chgData name="YUVAPRIYA S" userId="S::2022503552@student.annauniv.edu::78c59039-296b-42cb-a3d9-72af12a6d792" providerId="AD" clId="Web-{7962FA20-1F67-C82F-F9C1-1046DDA35520}" dt="2025-03-06T08:10:01.033" v="18"/>
          <ac:spMkLst>
            <pc:docMk/>
            <pc:sldMk cId="1603549108" sldId="258"/>
            <ac:spMk id="3" creationId="{4861F2F1-EAE2-D3AB-B78D-AADB33BD3E7D}"/>
          </ac:spMkLst>
        </pc:spChg>
      </pc:sldChg>
      <pc:sldChg chg="modSp mod modClrScheme chgLayout">
        <pc:chgData name="YUVAPRIYA S" userId="S::2022503552@student.annauniv.edu::78c59039-296b-42cb-a3d9-72af12a6d792" providerId="AD" clId="Web-{7962FA20-1F67-C82F-F9C1-1046DDA35520}" dt="2025-03-06T08:19:20.809" v="53" actId="14100"/>
        <pc:sldMkLst>
          <pc:docMk/>
          <pc:sldMk cId="3906652516" sldId="259"/>
        </pc:sldMkLst>
        <pc:spChg chg="mod ord">
          <ac:chgData name="YUVAPRIYA S" userId="S::2022503552@student.annauniv.edu::78c59039-296b-42cb-a3d9-72af12a6d792" providerId="AD" clId="Web-{7962FA20-1F67-C82F-F9C1-1046DDA35520}" dt="2025-03-06T08:10:01.033" v="18"/>
          <ac:spMkLst>
            <pc:docMk/>
            <pc:sldMk cId="3906652516" sldId="259"/>
            <ac:spMk id="2" creationId="{4138A4C7-7A56-9820-7A74-CE57AAF57F1B}"/>
          </ac:spMkLst>
        </pc:spChg>
        <pc:spChg chg="mod ord">
          <ac:chgData name="YUVAPRIYA S" userId="S::2022503552@student.annauniv.edu::78c59039-296b-42cb-a3d9-72af12a6d792" providerId="AD" clId="Web-{7962FA20-1F67-C82F-F9C1-1046DDA35520}" dt="2025-03-06T08:19:20.809" v="53" actId="14100"/>
          <ac:spMkLst>
            <pc:docMk/>
            <pc:sldMk cId="3906652516" sldId="259"/>
            <ac:spMk id="3" creationId="{F17A6283-1CF9-6B29-077A-1F29472023F1}"/>
          </ac:spMkLst>
        </pc:spChg>
      </pc:sldChg>
      <pc:sldChg chg="modSp mod modClrScheme chgLayout">
        <pc:chgData name="YUVAPRIYA S" userId="S::2022503552@student.annauniv.edu::78c59039-296b-42cb-a3d9-72af12a6d792" providerId="AD" clId="Web-{7962FA20-1F67-C82F-F9C1-1046DDA35520}" dt="2025-03-06T08:10:01.033" v="18"/>
        <pc:sldMkLst>
          <pc:docMk/>
          <pc:sldMk cId="1837475571" sldId="260"/>
        </pc:sldMkLst>
        <pc:spChg chg="mod ord">
          <ac:chgData name="YUVAPRIYA S" userId="S::2022503552@student.annauniv.edu::78c59039-296b-42cb-a3d9-72af12a6d792" providerId="AD" clId="Web-{7962FA20-1F67-C82F-F9C1-1046DDA35520}" dt="2025-03-06T08:10:01.033" v="18"/>
          <ac:spMkLst>
            <pc:docMk/>
            <pc:sldMk cId="1837475571" sldId="260"/>
            <ac:spMk id="2" creationId="{5CA7CF90-A58B-2EF7-1DF6-7A4B7950D919}"/>
          </ac:spMkLst>
        </pc:spChg>
        <pc:spChg chg="mod ord">
          <ac:chgData name="YUVAPRIYA S" userId="S::2022503552@student.annauniv.edu::78c59039-296b-42cb-a3d9-72af12a6d792" providerId="AD" clId="Web-{7962FA20-1F67-C82F-F9C1-1046DDA35520}" dt="2025-03-06T08:10:01.033" v="18"/>
          <ac:spMkLst>
            <pc:docMk/>
            <pc:sldMk cId="1837475571" sldId="260"/>
            <ac:spMk id="3" creationId="{E1D213D3-8782-4413-E0CA-857A02D6299D}"/>
          </ac:spMkLst>
        </pc:spChg>
      </pc:sldChg>
      <pc:sldChg chg="modSp mod modClrScheme chgLayout">
        <pc:chgData name="YUVAPRIYA S" userId="S::2022503552@student.annauniv.edu::78c59039-296b-42cb-a3d9-72af12a6d792" providerId="AD" clId="Web-{7962FA20-1F67-C82F-F9C1-1046DDA35520}" dt="2025-03-06T08:20:50.077" v="56" actId="20577"/>
        <pc:sldMkLst>
          <pc:docMk/>
          <pc:sldMk cId="3454279231" sldId="261"/>
        </pc:sldMkLst>
        <pc:spChg chg="mod ord">
          <ac:chgData name="YUVAPRIYA S" userId="S::2022503552@student.annauniv.edu::78c59039-296b-42cb-a3d9-72af12a6d792" providerId="AD" clId="Web-{7962FA20-1F67-C82F-F9C1-1046DDA35520}" dt="2025-03-06T08:10:01.033" v="18"/>
          <ac:spMkLst>
            <pc:docMk/>
            <pc:sldMk cId="3454279231" sldId="261"/>
            <ac:spMk id="2" creationId="{3B766703-67B8-69A9-2110-60D3AF1C89F4}"/>
          </ac:spMkLst>
        </pc:spChg>
        <pc:spChg chg="mod ord">
          <ac:chgData name="YUVAPRIYA S" userId="S::2022503552@student.annauniv.edu::78c59039-296b-42cb-a3d9-72af12a6d792" providerId="AD" clId="Web-{7962FA20-1F67-C82F-F9C1-1046DDA35520}" dt="2025-03-06T08:20:50.077" v="56" actId="20577"/>
          <ac:spMkLst>
            <pc:docMk/>
            <pc:sldMk cId="3454279231" sldId="261"/>
            <ac:spMk id="3" creationId="{F7A25B66-D605-736E-2A51-4462A5D1EC28}"/>
          </ac:spMkLst>
        </pc:spChg>
      </pc:sldChg>
      <pc:sldChg chg="modSp mod modClrScheme chgLayout">
        <pc:chgData name="YUVAPRIYA S" userId="S::2022503552@student.annauniv.edu::78c59039-296b-42cb-a3d9-72af12a6d792" providerId="AD" clId="Web-{7962FA20-1F67-C82F-F9C1-1046DDA35520}" dt="2025-03-06T08:20:56.764" v="57" actId="20577"/>
        <pc:sldMkLst>
          <pc:docMk/>
          <pc:sldMk cId="395737428" sldId="262"/>
        </pc:sldMkLst>
        <pc:spChg chg="mod ord">
          <ac:chgData name="YUVAPRIYA S" userId="S::2022503552@student.annauniv.edu::78c59039-296b-42cb-a3d9-72af12a6d792" providerId="AD" clId="Web-{7962FA20-1F67-C82F-F9C1-1046DDA35520}" dt="2025-03-06T08:10:01.033" v="18"/>
          <ac:spMkLst>
            <pc:docMk/>
            <pc:sldMk cId="395737428" sldId="262"/>
            <ac:spMk id="2" creationId="{2364951E-A416-0D49-34E6-085565D46DF0}"/>
          </ac:spMkLst>
        </pc:spChg>
        <pc:spChg chg="mod ord">
          <ac:chgData name="YUVAPRIYA S" userId="S::2022503552@student.annauniv.edu::78c59039-296b-42cb-a3d9-72af12a6d792" providerId="AD" clId="Web-{7962FA20-1F67-C82F-F9C1-1046DDA35520}" dt="2025-03-06T08:20:56.764" v="57" actId="20577"/>
          <ac:spMkLst>
            <pc:docMk/>
            <pc:sldMk cId="395737428" sldId="262"/>
            <ac:spMk id="3" creationId="{62E18203-DE3A-B236-DA1C-B70DB490D0D0}"/>
          </ac:spMkLst>
        </pc:spChg>
      </pc:sldChg>
      <pc:sldChg chg="modSp mod modClrScheme chgLayout">
        <pc:chgData name="YUVAPRIYA S" userId="S::2022503552@student.annauniv.edu::78c59039-296b-42cb-a3d9-72af12a6d792" providerId="AD" clId="Web-{7962FA20-1F67-C82F-F9C1-1046DDA35520}" dt="2025-03-06T08:10:01.033" v="18"/>
        <pc:sldMkLst>
          <pc:docMk/>
          <pc:sldMk cId="3558467941" sldId="263"/>
        </pc:sldMkLst>
        <pc:spChg chg="mod ord">
          <ac:chgData name="YUVAPRIYA S" userId="S::2022503552@student.annauniv.edu::78c59039-296b-42cb-a3d9-72af12a6d792" providerId="AD" clId="Web-{7962FA20-1F67-C82F-F9C1-1046DDA35520}" dt="2025-03-06T08:10:01.033" v="18"/>
          <ac:spMkLst>
            <pc:docMk/>
            <pc:sldMk cId="3558467941" sldId="263"/>
            <ac:spMk id="2" creationId="{90DAC299-208B-4C2F-A16B-074053142FFD}"/>
          </ac:spMkLst>
        </pc:spChg>
        <pc:spChg chg="mod ord">
          <ac:chgData name="YUVAPRIYA S" userId="S::2022503552@student.annauniv.edu::78c59039-296b-42cb-a3d9-72af12a6d792" providerId="AD" clId="Web-{7962FA20-1F67-C82F-F9C1-1046DDA35520}" dt="2025-03-06T08:10:01.033" v="18"/>
          <ac:spMkLst>
            <pc:docMk/>
            <pc:sldMk cId="3558467941" sldId="263"/>
            <ac:spMk id="3" creationId="{4F67E44C-22AF-B3F1-4C57-635F4ADEA4C5}"/>
          </ac:spMkLst>
        </pc:spChg>
      </pc:sldChg>
      <pc:sldChg chg="modSp mod modClrScheme chgLayout">
        <pc:chgData name="YUVAPRIYA S" userId="S::2022503552@student.annauniv.edu::78c59039-296b-42cb-a3d9-72af12a6d792" providerId="AD" clId="Web-{7962FA20-1F67-C82F-F9C1-1046DDA35520}" dt="2025-03-06T08:10:01.033" v="18"/>
        <pc:sldMkLst>
          <pc:docMk/>
          <pc:sldMk cId="798377780" sldId="264"/>
        </pc:sldMkLst>
        <pc:spChg chg="mod ord">
          <ac:chgData name="YUVAPRIYA S" userId="S::2022503552@student.annauniv.edu::78c59039-296b-42cb-a3d9-72af12a6d792" providerId="AD" clId="Web-{7962FA20-1F67-C82F-F9C1-1046DDA35520}" dt="2025-03-06T08:10:01.033" v="18"/>
          <ac:spMkLst>
            <pc:docMk/>
            <pc:sldMk cId="798377780" sldId="264"/>
            <ac:spMk id="2" creationId="{C4BBDBF9-93D2-DA7C-358B-360D757A85E3}"/>
          </ac:spMkLst>
        </pc:spChg>
        <pc:spChg chg="mod ord">
          <ac:chgData name="YUVAPRIYA S" userId="S::2022503552@student.annauniv.edu::78c59039-296b-42cb-a3d9-72af12a6d792" providerId="AD" clId="Web-{7962FA20-1F67-C82F-F9C1-1046DDA35520}" dt="2025-03-06T08:10:01.033" v="18"/>
          <ac:spMkLst>
            <pc:docMk/>
            <pc:sldMk cId="798377780" sldId="264"/>
            <ac:spMk id="3" creationId="{5778AF97-CCE4-A0A9-5F07-18959949ACF7}"/>
          </ac:spMkLst>
        </pc:spChg>
      </pc:sldChg>
      <pc:sldChg chg="mod modClrScheme chgLayout">
        <pc:chgData name="YUVAPRIYA S" userId="S::2022503552@student.annauniv.edu::78c59039-296b-42cb-a3d9-72af12a6d792" providerId="AD" clId="Web-{7962FA20-1F67-C82F-F9C1-1046DDA35520}" dt="2025-03-06T08:10:01.033" v="18"/>
        <pc:sldMkLst>
          <pc:docMk/>
          <pc:sldMk cId="1497465256" sldId="265"/>
        </pc:sldMkLst>
      </pc:sldChg>
      <pc:sldChg chg="mod modClrScheme chgLayout">
        <pc:chgData name="YUVAPRIYA S" userId="S::2022503552@student.annauniv.edu::78c59039-296b-42cb-a3d9-72af12a6d792" providerId="AD" clId="Web-{7962FA20-1F67-C82F-F9C1-1046DDA35520}" dt="2025-03-06T08:10:01.033" v="18"/>
        <pc:sldMkLst>
          <pc:docMk/>
          <pc:sldMk cId="427833627" sldId="266"/>
        </pc:sldMkLst>
      </pc:sldChg>
      <pc:sldChg chg="mod modClrScheme chgLayout">
        <pc:chgData name="YUVAPRIYA S" userId="S::2022503552@student.annauniv.edu::78c59039-296b-42cb-a3d9-72af12a6d792" providerId="AD" clId="Web-{7962FA20-1F67-C82F-F9C1-1046DDA35520}" dt="2025-03-06T08:10:01.033" v="18"/>
        <pc:sldMkLst>
          <pc:docMk/>
          <pc:sldMk cId="1772090655" sldId="267"/>
        </pc:sldMkLst>
      </pc:sldChg>
      <pc:sldChg chg="mod modClrScheme chgLayout">
        <pc:chgData name="YUVAPRIYA S" userId="S::2022503552@student.annauniv.edu::78c59039-296b-42cb-a3d9-72af12a6d792" providerId="AD" clId="Web-{7962FA20-1F67-C82F-F9C1-1046DDA35520}" dt="2025-03-06T08:10:01.033" v="18"/>
        <pc:sldMkLst>
          <pc:docMk/>
          <pc:sldMk cId="2763810287" sldId="268"/>
        </pc:sldMkLst>
      </pc:sldChg>
      <pc:sldChg chg="mod modClrScheme chgLayout">
        <pc:chgData name="YUVAPRIYA S" userId="S::2022503552@student.annauniv.edu::78c59039-296b-42cb-a3d9-72af12a6d792" providerId="AD" clId="Web-{7962FA20-1F67-C82F-F9C1-1046DDA35520}" dt="2025-03-06T08:10:01.033" v="18"/>
        <pc:sldMkLst>
          <pc:docMk/>
          <pc:sldMk cId="2394122412" sldId="269"/>
        </pc:sldMkLst>
      </pc:sldChg>
      <pc:sldChg chg="mod modClrScheme chgLayout">
        <pc:chgData name="YUVAPRIYA S" userId="S::2022503552@student.annauniv.edu::78c59039-296b-42cb-a3d9-72af12a6d792" providerId="AD" clId="Web-{7962FA20-1F67-C82F-F9C1-1046DDA35520}" dt="2025-03-06T08:10:01.033" v="18"/>
        <pc:sldMkLst>
          <pc:docMk/>
          <pc:sldMk cId="3301890753" sldId="270"/>
        </pc:sldMkLst>
      </pc:sldChg>
      <pc:sldChg chg="mod modClrScheme chgLayout">
        <pc:chgData name="YUVAPRIYA S" userId="S::2022503552@student.annauniv.edu::78c59039-296b-42cb-a3d9-72af12a6d792" providerId="AD" clId="Web-{7962FA20-1F67-C82F-F9C1-1046DDA35520}" dt="2025-03-06T08:10:01.033" v="18"/>
        <pc:sldMkLst>
          <pc:docMk/>
          <pc:sldMk cId="774544937" sldId="271"/>
        </pc:sldMkLst>
      </pc:sldChg>
      <pc:sldChg chg="mod modClrScheme chgLayout">
        <pc:chgData name="YUVAPRIYA S" userId="S::2022503552@student.annauniv.edu::78c59039-296b-42cb-a3d9-72af12a6d792" providerId="AD" clId="Web-{7962FA20-1F67-C82F-F9C1-1046DDA35520}" dt="2025-03-06T08:10:01.033" v="18"/>
        <pc:sldMkLst>
          <pc:docMk/>
          <pc:sldMk cId="2713223659" sldId="272"/>
        </pc:sldMkLst>
      </pc:sldChg>
      <pc:sldChg chg="mod modClrScheme chgLayout">
        <pc:chgData name="YUVAPRIYA S" userId="S::2022503552@student.annauniv.edu::78c59039-296b-42cb-a3d9-72af12a6d792" providerId="AD" clId="Web-{7962FA20-1F67-C82F-F9C1-1046DDA35520}" dt="2025-03-06T08:10:01.033" v="18"/>
        <pc:sldMkLst>
          <pc:docMk/>
          <pc:sldMk cId="3638097878" sldId="273"/>
        </pc:sldMkLst>
      </pc:sldChg>
      <pc:sldChg chg="mod modClrScheme chgLayout">
        <pc:chgData name="YUVAPRIYA S" userId="S::2022503552@student.annauniv.edu::78c59039-296b-42cb-a3d9-72af12a6d792" providerId="AD" clId="Web-{7962FA20-1F67-C82F-F9C1-1046DDA35520}" dt="2025-03-06T08:10:01.033" v="18"/>
        <pc:sldMkLst>
          <pc:docMk/>
          <pc:sldMk cId="4258947937" sldId="274"/>
        </pc:sldMkLst>
      </pc:sldChg>
      <pc:sldChg chg="addSp modSp mod modClrScheme chgLayout">
        <pc:chgData name="YUVAPRIYA S" userId="S::2022503552@student.annauniv.edu::78c59039-296b-42cb-a3d9-72af12a6d792" providerId="AD" clId="Web-{7962FA20-1F67-C82F-F9C1-1046DDA35520}" dt="2025-03-06T08:11:11.628" v="43" actId="20577"/>
        <pc:sldMkLst>
          <pc:docMk/>
          <pc:sldMk cId="1714718714" sldId="275"/>
        </pc:sldMkLst>
        <pc:spChg chg="mod">
          <ac:chgData name="YUVAPRIYA S" userId="S::2022503552@student.annauniv.edu::78c59039-296b-42cb-a3d9-72af12a6d792" providerId="AD" clId="Web-{7962FA20-1F67-C82F-F9C1-1046DDA35520}" dt="2025-03-06T08:11:11.628" v="43" actId="20577"/>
          <ac:spMkLst>
            <pc:docMk/>
            <pc:sldMk cId="1714718714" sldId="275"/>
            <ac:spMk id="2" creationId="{7080E040-BC51-BF89-DD07-308CF89F1D0B}"/>
          </ac:spMkLst>
        </pc:spChg>
        <pc:spChg chg="add mod">
          <ac:chgData name="YUVAPRIYA S" userId="S::2022503552@student.annauniv.edu::78c59039-296b-42cb-a3d9-72af12a6d792" providerId="AD" clId="Web-{7962FA20-1F67-C82F-F9C1-1046DDA35520}" dt="2025-03-06T08:10:35.440" v="33" actId="20577"/>
          <ac:spMkLst>
            <pc:docMk/>
            <pc:sldMk cId="1714718714" sldId="275"/>
            <ac:spMk id="3" creationId="{D416E70F-EC9B-19AE-DA63-C950847AA131}"/>
          </ac:spMkLst>
        </pc:spChg>
      </pc:sldChg>
      <pc:sldChg chg="mod modClrScheme chgLayout">
        <pc:chgData name="YUVAPRIYA S" userId="S::2022503552@student.annauniv.edu::78c59039-296b-42cb-a3d9-72af12a6d792" providerId="AD" clId="Web-{7962FA20-1F67-C82F-F9C1-1046DDA35520}" dt="2025-03-06T08:10:01.033" v="18"/>
        <pc:sldMkLst>
          <pc:docMk/>
          <pc:sldMk cId="3882364741" sldId="276"/>
        </pc:sldMkLst>
      </pc:sldChg>
      <pc:sldChg chg="mod modClrScheme chgLayout">
        <pc:chgData name="YUVAPRIYA S" userId="S::2022503552@student.annauniv.edu::78c59039-296b-42cb-a3d9-72af12a6d792" providerId="AD" clId="Web-{7962FA20-1F67-C82F-F9C1-1046DDA35520}" dt="2025-03-06T08:10:01.033" v="18"/>
        <pc:sldMkLst>
          <pc:docMk/>
          <pc:sldMk cId="2888857366" sldId="277"/>
        </pc:sldMkLst>
      </pc:sldChg>
      <pc:sldChg chg="mod modClrScheme chgLayout">
        <pc:chgData name="YUVAPRIYA S" userId="S::2022503552@student.annauniv.edu::78c59039-296b-42cb-a3d9-72af12a6d792" providerId="AD" clId="Web-{7962FA20-1F67-C82F-F9C1-1046DDA35520}" dt="2025-03-06T08:10:01.033" v="18"/>
        <pc:sldMkLst>
          <pc:docMk/>
          <pc:sldMk cId="2521119268" sldId="278"/>
        </pc:sldMkLst>
      </pc:sldChg>
      <pc:sldChg chg="mod modClrScheme chgLayout">
        <pc:chgData name="YUVAPRIYA S" userId="S::2022503552@student.annauniv.edu::78c59039-296b-42cb-a3d9-72af12a6d792" providerId="AD" clId="Web-{7962FA20-1F67-C82F-F9C1-1046DDA35520}" dt="2025-03-06T08:10:01.033" v="18"/>
        <pc:sldMkLst>
          <pc:docMk/>
          <pc:sldMk cId="3747807050" sldId="279"/>
        </pc:sldMkLst>
      </pc:sldChg>
      <pc:sldChg chg="mod modClrScheme chgLayout">
        <pc:chgData name="YUVAPRIYA S" userId="S::2022503552@student.annauniv.edu::78c59039-296b-42cb-a3d9-72af12a6d792" providerId="AD" clId="Web-{7962FA20-1F67-C82F-F9C1-1046DDA35520}" dt="2025-03-06T08:10:01.033" v="18"/>
        <pc:sldMkLst>
          <pc:docMk/>
          <pc:sldMk cId="4067689396" sldId="280"/>
        </pc:sldMkLst>
      </pc:sldChg>
      <pc:sldChg chg="mod modClrScheme chgLayout">
        <pc:chgData name="YUVAPRIYA S" userId="S::2022503552@student.annauniv.edu::78c59039-296b-42cb-a3d9-72af12a6d792" providerId="AD" clId="Web-{7962FA20-1F67-C82F-F9C1-1046DDA35520}" dt="2025-03-06T08:10:01.033" v="18"/>
        <pc:sldMkLst>
          <pc:docMk/>
          <pc:sldMk cId="4250350155" sldId="281"/>
        </pc:sldMkLst>
      </pc:sldChg>
      <pc:sldChg chg="mod modClrScheme chgLayout">
        <pc:chgData name="YUVAPRIYA S" userId="S::2022503552@student.annauniv.edu::78c59039-296b-42cb-a3d9-72af12a6d792" providerId="AD" clId="Web-{7962FA20-1F67-C82F-F9C1-1046DDA35520}" dt="2025-03-06T08:10:01.033" v="18"/>
        <pc:sldMkLst>
          <pc:docMk/>
          <pc:sldMk cId="1988796382" sldId="283"/>
        </pc:sldMkLst>
      </pc:sldChg>
      <pc:sldChg chg="modSp mod modClrScheme chgLayout">
        <pc:chgData name="YUVAPRIYA S" userId="S::2022503552@student.annauniv.edu::78c59039-296b-42cb-a3d9-72af12a6d792" providerId="AD" clId="Web-{7962FA20-1F67-C82F-F9C1-1046DDA35520}" dt="2025-03-06T08:10:01.033" v="18"/>
        <pc:sldMkLst>
          <pc:docMk/>
          <pc:sldMk cId="836726423" sldId="284"/>
        </pc:sldMkLst>
        <pc:spChg chg="mod ord">
          <ac:chgData name="YUVAPRIYA S" userId="S::2022503552@student.annauniv.edu::78c59039-296b-42cb-a3d9-72af12a6d792" providerId="AD" clId="Web-{7962FA20-1F67-C82F-F9C1-1046DDA35520}" dt="2025-03-06T08:10:01.033" v="18"/>
          <ac:spMkLst>
            <pc:docMk/>
            <pc:sldMk cId="836726423" sldId="284"/>
            <ac:spMk id="2" creationId="{043EDAAC-020A-6BCA-05A2-82125EB96A65}"/>
          </ac:spMkLst>
        </pc:spChg>
        <pc:spChg chg="mod ord">
          <ac:chgData name="YUVAPRIYA S" userId="S::2022503552@student.annauniv.edu::78c59039-296b-42cb-a3d9-72af12a6d792" providerId="AD" clId="Web-{7962FA20-1F67-C82F-F9C1-1046DDA35520}" dt="2025-03-06T08:10:01.033" v="18"/>
          <ac:spMkLst>
            <pc:docMk/>
            <pc:sldMk cId="836726423" sldId="284"/>
            <ac:spMk id="3" creationId="{C0410DFC-BB2D-BFCB-B851-0D53B8BC224A}"/>
          </ac:spMkLst>
        </pc:spChg>
      </pc:sldChg>
      <pc:sldMasterChg chg="del delSldLayout">
        <pc:chgData name="YUVAPRIYA S" userId="S::2022503552@student.annauniv.edu::78c59039-296b-42cb-a3d9-72af12a6d792" providerId="AD" clId="Web-{7962FA20-1F67-C82F-F9C1-1046DDA35520}" dt="2025-03-06T08:08:30.594" v="12"/>
        <pc:sldMasterMkLst>
          <pc:docMk/>
          <pc:sldMasterMk cId="1155447608" sldId="2147483672"/>
        </pc:sldMasterMkLst>
        <pc:sldLayoutChg chg="del">
          <pc:chgData name="YUVAPRIYA S" userId="S::2022503552@student.annauniv.edu::78c59039-296b-42cb-a3d9-72af12a6d792" providerId="AD" clId="Web-{7962FA20-1F67-C82F-F9C1-1046DDA35520}" dt="2025-03-06T08:08:30.594" v="12"/>
          <pc:sldLayoutMkLst>
            <pc:docMk/>
            <pc:sldMasterMk cId="1155447608" sldId="2147483672"/>
            <pc:sldLayoutMk cId="2432145536" sldId="2147483673"/>
          </pc:sldLayoutMkLst>
        </pc:sldLayoutChg>
        <pc:sldLayoutChg chg="del">
          <pc:chgData name="YUVAPRIYA S" userId="S::2022503552@student.annauniv.edu::78c59039-296b-42cb-a3d9-72af12a6d792" providerId="AD" clId="Web-{7962FA20-1F67-C82F-F9C1-1046DDA35520}" dt="2025-03-06T08:08:30.594" v="12"/>
          <pc:sldLayoutMkLst>
            <pc:docMk/>
            <pc:sldMasterMk cId="1155447608" sldId="2147483672"/>
            <pc:sldLayoutMk cId="755727251" sldId="2147483674"/>
          </pc:sldLayoutMkLst>
        </pc:sldLayoutChg>
        <pc:sldLayoutChg chg="del">
          <pc:chgData name="YUVAPRIYA S" userId="S::2022503552@student.annauniv.edu::78c59039-296b-42cb-a3d9-72af12a6d792" providerId="AD" clId="Web-{7962FA20-1F67-C82F-F9C1-1046DDA35520}" dt="2025-03-06T08:08:30.594" v="12"/>
          <pc:sldLayoutMkLst>
            <pc:docMk/>
            <pc:sldMasterMk cId="1155447608" sldId="2147483672"/>
            <pc:sldLayoutMk cId="901595741" sldId="2147483675"/>
          </pc:sldLayoutMkLst>
        </pc:sldLayoutChg>
        <pc:sldLayoutChg chg="del">
          <pc:chgData name="YUVAPRIYA S" userId="S::2022503552@student.annauniv.edu::78c59039-296b-42cb-a3d9-72af12a6d792" providerId="AD" clId="Web-{7962FA20-1F67-C82F-F9C1-1046DDA35520}" dt="2025-03-06T08:08:30.594" v="12"/>
          <pc:sldLayoutMkLst>
            <pc:docMk/>
            <pc:sldMasterMk cId="1155447608" sldId="2147483672"/>
            <pc:sldLayoutMk cId="1912007947" sldId="2147483676"/>
          </pc:sldLayoutMkLst>
        </pc:sldLayoutChg>
        <pc:sldLayoutChg chg="del">
          <pc:chgData name="YUVAPRIYA S" userId="S::2022503552@student.annauniv.edu::78c59039-296b-42cb-a3d9-72af12a6d792" providerId="AD" clId="Web-{7962FA20-1F67-C82F-F9C1-1046DDA35520}" dt="2025-03-06T08:08:30.594" v="12"/>
          <pc:sldLayoutMkLst>
            <pc:docMk/>
            <pc:sldMasterMk cId="1155447608" sldId="2147483672"/>
            <pc:sldLayoutMk cId="3312178877" sldId="2147483677"/>
          </pc:sldLayoutMkLst>
        </pc:sldLayoutChg>
        <pc:sldLayoutChg chg="del">
          <pc:chgData name="YUVAPRIYA S" userId="S::2022503552@student.annauniv.edu::78c59039-296b-42cb-a3d9-72af12a6d792" providerId="AD" clId="Web-{7962FA20-1F67-C82F-F9C1-1046DDA35520}" dt="2025-03-06T08:08:30.594" v="12"/>
          <pc:sldLayoutMkLst>
            <pc:docMk/>
            <pc:sldMasterMk cId="1155447608" sldId="2147483672"/>
            <pc:sldLayoutMk cId="1433905756" sldId="2147483678"/>
          </pc:sldLayoutMkLst>
        </pc:sldLayoutChg>
        <pc:sldLayoutChg chg="del">
          <pc:chgData name="YUVAPRIYA S" userId="S::2022503552@student.annauniv.edu::78c59039-296b-42cb-a3d9-72af12a6d792" providerId="AD" clId="Web-{7962FA20-1F67-C82F-F9C1-1046DDA35520}" dt="2025-03-06T08:08:30.594" v="12"/>
          <pc:sldLayoutMkLst>
            <pc:docMk/>
            <pc:sldMasterMk cId="1155447608" sldId="2147483672"/>
            <pc:sldLayoutMk cId="82243952" sldId="2147483679"/>
          </pc:sldLayoutMkLst>
        </pc:sldLayoutChg>
        <pc:sldLayoutChg chg="del">
          <pc:chgData name="YUVAPRIYA S" userId="S::2022503552@student.annauniv.edu::78c59039-296b-42cb-a3d9-72af12a6d792" providerId="AD" clId="Web-{7962FA20-1F67-C82F-F9C1-1046DDA35520}" dt="2025-03-06T08:08:30.594" v="12"/>
          <pc:sldLayoutMkLst>
            <pc:docMk/>
            <pc:sldMasterMk cId="1155447608" sldId="2147483672"/>
            <pc:sldLayoutMk cId="433486249" sldId="2147483680"/>
          </pc:sldLayoutMkLst>
        </pc:sldLayoutChg>
        <pc:sldLayoutChg chg="del">
          <pc:chgData name="YUVAPRIYA S" userId="S::2022503552@student.annauniv.edu::78c59039-296b-42cb-a3d9-72af12a6d792" providerId="AD" clId="Web-{7962FA20-1F67-C82F-F9C1-1046DDA35520}" dt="2025-03-06T08:08:30.594" v="12"/>
          <pc:sldLayoutMkLst>
            <pc:docMk/>
            <pc:sldMasterMk cId="1155447608" sldId="2147483672"/>
            <pc:sldLayoutMk cId="546812831" sldId="2147483681"/>
          </pc:sldLayoutMkLst>
        </pc:sldLayoutChg>
        <pc:sldLayoutChg chg="del">
          <pc:chgData name="YUVAPRIYA S" userId="S::2022503552@student.annauniv.edu::78c59039-296b-42cb-a3d9-72af12a6d792" providerId="AD" clId="Web-{7962FA20-1F67-C82F-F9C1-1046DDA35520}" dt="2025-03-06T08:08:30.594" v="12"/>
          <pc:sldLayoutMkLst>
            <pc:docMk/>
            <pc:sldMasterMk cId="1155447608" sldId="2147483672"/>
            <pc:sldLayoutMk cId="3820938712" sldId="2147483682"/>
          </pc:sldLayoutMkLst>
        </pc:sldLayoutChg>
        <pc:sldLayoutChg chg="del">
          <pc:chgData name="YUVAPRIYA S" userId="S::2022503552@student.annauniv.edu::78c59039-296b-42cb-a3d9-72af12a6d792" providerId="AD" clId="Web-{7962FA20-1F67-C82F-F9C1-1046DDA35520}" dt="2025-03-06T08:08:30.594" v="12"/>
          <pc:sldLayoutMkLst>
            <pc:docMk/>
            <pc:sldMasterMk cId="1155447608" sldId="2147483672"/>
            <pc:sldLayoutMk cId="873703633" sldId="2147483683"/>
          </pc:sldLayoutMkLst>
        </pc:sldLayoutChg>
      </pc:sldMasterChg>
      <pc:sldMasterChg chg="add del addSldLayout delSldLayout modSldLayout">
        <pc:chgData name="YUVAPRIYA S" userId="S::2022503552@student.annauniv.edu::78c59039-296b-42cb-a3d9-72af12a6d792" providerId="AD" clId="Web-{7962FA20-1F67-C82F-F9C1-1046DDA35520}" dt="2025-03-06T08:08:51.032" v="13"/>
        <pc:sldMasterMkLst>
          <pc:docMk/>
          <pc:sldMasterMk cId="1303688676" sldId="2147483684"/>
        </pc:sldMasterMkLst>
        <pc:sldLayoutChg chg="add del mod replId">
          <pc:chgData name="YUVAPRIYA S" userId="S::2022503552@student.annauniv.edu::78c59039-296b-42cb-a3d9-72af12a6d792" providerId="AD" clId="Web-{7962FA20-1F67-C82F-F9C1-1046DDA35520}" dt="2025-03-06T08:08:51.032" v="13"/>
          <pc:sldLayoutMkLst>
            <pc:docMk/>
            <pc:sldMasterMk cId="1303688676" sldId="2147483684"/>
            <pc:sldLayoutMk cId="2472726229" sldId="2147483685"/>
          </pc:sldLayoutMkLst>
        </pc:sldLayoutChg>
        <pc:sldLayoutChg chg="add del mod replId">
          <pc:chgData name="YUVAPRIYA S" userId="S::2022503552@student.annauniv.edu::78c59039-296b-42cb-a3d9-72af12a6d792" providerId="AD" clId="Web-{7962FA20-1F67-C82F-F9C1-1046DDA35520}" dt="2025-03-06T08:08:51.032" v="13"/>
          <pc:sldLayoutMkLst>
            <pc:docMk/>
            <pc:sldMasterMk cId="1303688676" sldId="2147483684"/>
            <pc:sldLayoutMk cId="1374651026" sldId="2147483686"/>
          </pc:sldLayoutMkLst>
        </pc:sldLayoutChg>
        <pc:sldLayoutChg chg="add del mod replId">
          <pc:chgData name="YUVAPRIYA S" userId="S::2022503552@student.annauniv.edu::78c59039-296b-42cb-a3d9-72af12a6d792" providerId="AD" clId="Web-{7962FA20-1F67-C82F-F9C1-1046DDA35520}" dt="2025-03-06T08:08:51.032" v="13"/>
          <pc:sldLayoutMkLst>
            <pc:docMk/>
            <pc:sldMasterMk cId="1303688676" sldId="2147483684"/>
            <pc:sldLayoutMk cId="3642189426" sldId="2147483687"/>
          </pc:sldLayoutMkLst>
        </pc:sldLayoutChg>
        <pc:sldLayoutChg chg="add del mod replId">
          <pc:chgData name="YUVAPRIYA S" userId="S::2022503552@student.annauniv.edu::78c59039-296b-42cb-a3d9-72af12a6d792" providerId="AD" clId="Web-{7962FA20-1F67-C82F-F9C1-1046DDA35520}" dt="2025-03-06T08:08:51.032" v="13"/>
          <pc:sldLayoutMkLst>
            <pc:docMk/>
            <pc:sldMasterMk cId="1303688676" sldId="2147483684"/>
            <pc:sldLayoutMk cId="2121839777" sldId="2147483688"/>
          </pc:sldLayoutMkLst>
        </pc:sldLayoutChg>
        <pc:sldLayoutChg chg="add del mod replId">
          <pc:chgData name="YUVAPRIYA S" userId="S::2022503552@student.annauniv.edu::78c59039-296b-42cb-a3d9-72af12a6d792" providerId="AD" clId="Web-{7962FA20-1F67-C82F-F9C1-1046DDA35520}" dt="2025-03-06T08:08:51.032" v="13"/>
          <pc:sldLayoutMkLst>
            <pc:docMk/>
            <pc:sldMasterMk cId="1303688676" sldId="2147483684"/>
            <pc:sldLayoutMk cId="2423733251" sldId="2147483689"/>
          </pc:sldLayoutMkLst>
        </pc:sldLayoutChg>
        <pc:sldLayoutChg chg="add del mod replId">
          <pc:chgData name="YUVAPRIYA S" userId="S::2022503552@student.annauniv.edu::78c59039-296b-42cb-a3d9-72af12a6d792" providerId="AD" clId="Web-{7962FA20-1F67-C82F-F9C1-1046DDA35520}" dt="2025-03-06T08:08:51.032" v="13"/>
          <pc:sldLayoutMkLst>
            <pc:docMk/>
            <pc:sldMasterMk cId="1303688676" sldId="2147483684"/>
            <pc:sldLayoutMk cId="593156811" sldId="2147483690"/>
          </pc:sldLayoutMkLst>
        </pc:sldLayoutChg>
        <pc:sldLayoutChg chg="add del mod replId">
          <pc:chgData name="YUVAPRIYA S" userId="S::2022503552@student.annauniv.edu::78c59039-296b-42cb-a3d9-72af12a6d792" providerId="AD" clId="Web-{7962FA20-1F67-C82F-F9C1-1046DDA35520}" dt="2025-03-06T08:08:51.032" v="13"/>
          <pc:sldLayoutMkLst>
            <pc:docMk/>
            <pc:sldMasterMk cId="1303688676" sldId="2147483684"/>
            <pc:sldLayoutMk cId="1341221851" sldId="2147483691"/>
          </pc:sldLayoutMkLst>
        </pc:sldLayoutChg>
        <pc:sldLayoutChg chg="add del mod replId">
          <pc:chgData name="YUVAPRIYA S" userId="S::2022503552@student.annauniv.edu::78c59039-296b-42cb-a3d9-72af12a6d792" providerId="AD" clId="Web-{7962FA20-1F67-C82F-F9C1-1046DDA35520}" dt="2025-03-06T08:08:51.032" v="13"/>
          <pc:sldLayoutMkLst>
            <pc:docMk/>
            <pc:sldMasterMk cId="1303688676" sldId="2147483684"/>
            <pc:sldLayoutMk cId="897122369" sldId="2147483692"/>
          </pc:sldLayoutMkLst>
        </pc:sldLayoutChg>
        <pc:sldLayoutChg chg="add del mod replId">
          <pc:chgData name="YUVAPRIYA S" userId="S::2022503552@student.annauniv.edu::78c59039-296b-42cb-a3d9-72af12a6d792" providerId="AD" clId="Web-{7962FA20-1F67-C82F-F9C1-1046DDA35520}" dt="2025-03-06T08:08:51.032" v="13"/>
          <pc:sldLayoutMkLst>
            <pc:docMk/>
            <pc:sldMasterMk cId="1303688676" sldId="2147483684"/>
            <pc:sldLayoutMk cId="2226140755" sldId="2147483693"/>
          </pc:sldLayoutMkLst>
        </pc:sldLayoutChg>
        <pc:sldLayoutChg chg="add del mod replId">
          <pc:chgData name="YUVAPRIYA S" userId="S::2022503552@student.annauniv.edu::78c59039-296b-42cb-a3d9-72af12a6d792" providerId="AD" clId="Web-{7962FA20-1F67-C82F-F9C1-1046DDA35520}" dt="2025-03-06T08:08:51.032" v="13"/>
          <pc:sldLayoutMkLst>
            <pc:docMk/>
            <pc:sldMasterMk cId="1303688676" sldId="2147483684"/>
            <pc:sldLayoutMk cId="3016873496" sldId="2147483694"/>
          </pc:sldLayoutMkLst>
        </pc:sldLayoutChg>
        <pc:sldLayoutChg chg="add del mod replId">
          <pc:chgData name="YUVAPRIYA S" userId="S::2022503552@student.annauniv.edu::78c59039-296b-42cb-a3d9-72af12a6d792" providerId="AD" clId="Web-{7962FA20-1F67-C82F-F9C1-1046DDA35520}" dt="2025-03-06T08:08:51.032" v="13"/>
          <pc:sldLayoutMkLst>
            <pc:docMk/>
            <pc:sldMasterMk cId="1303688676" sldId="2147483684"/>
            <pc:sldLayoutMk cId="88610242" sldId="2147483695"/>
          </pc:sldLayoutMkLst>
        </pc:sldLayoutChg>
      </pc:sldMasterChg>
      <pc:sldMasterChg chg="add del addSldLayout delSldLayout modSldLayout">
        <pc:chgData name="YUVAPRIYA S" userId="S::2022503552@student.annauniv.edu::78c59039-296b-42cb-a3d9-72af12a6d792" providerId="AD" clId="Web-{7962FA20-1F67-C82F-F9C1-1046DDA35520}" dt="2025-03-06T08:08:55.954" v="14"/>
        <pc:sldMasterMkLst>
          <pc:docMk/>
          <pc:sldMasterMk cId="3322476019" sldId="2147483696"/>
        </pc:sldMasterMkLst>
        <pc:sldLayoutChg chg="add del mod replId">
          <pc:chgData name="YUVAPRIYA S" userId="S::2022503552@student.annauniv.edu::78c59039-296b-42cb-a3d9-72af12a6d792" providerId="AD" clId="Web-{7962FA20-1F67-C82F-F9C1-1046DDA35520}" dt="2025-03-06T08:08:55.954" v="14"/>
          <pc:sldLayoutMkLst>
            <pc:docMk/>
            <pc:sldMasterMk cId="3322476019" sldId="2147483696"/>
            <pc:sldLayoutMk cId="1965255718" sldId="2147483697"/>
          </pc:sldLayoutMkLst>
        </pc:sldLayoutChg>
        <pc:sldLayoutChg chg="add del mod replId">
          <pc:chgData name="YUVAPRIYA S" userId="S::2022503552@student.annauniv.edu::78c59039-296b-42cb-a3d9-72af12a6d792" providerId="AD" clId="Web-{7962FA20-1F67-C82F-F9C1-1046DDA35520}" dt="2025-03-06T08:08:55.954" v="14"/>
          <pc:sldLayoutMkLst>
            <pc:docMk/>
            <pc:sldMasterMk cId="3322476019" sldId="2147483696"/>
            <pc:sldLayoutMk cId="808589858" sldId="2147483698"/>
          </pc:sldLayoutMkLst>
        </pc:sldLayoutChg>
        <pc:sldLayoutChg chg="add del mod replId">
          <pc:chgData name="YUVAPRIYA S" userId="S::2022503552@student.annauniv.edu::78c59039-296b-42cb-a3d9-72af12a6d792" providerId="AD" clId="Web-{7962FA20-1F67-C82F-F9C1-1046DDA35520}" dt="2025-03-06T08:08:55.954" v="14"/>
          <pc:sldLayoutMkLst>
            <pc:docMk/>
            <pc:sldMasterMk cId="3322476019" sldId="2147483696"/>
            <pc:sldLayoutMk cId="1206470249" sldId="2147483699"/>
          </pc:sldLayoutMkLst>
        </pc:sldLayoutChg>
        <pc:sldLayoutChg chg="add del mod replId">
          <pc:chgData name="YUVAPRIYA S" userId="S::2022503552@student.annauniv.edu::78c59039-296b-42cb-a3d9-72af12a6d792" providerId="AD" clId="Web-{7962FA20-1F67-C82F-F9C1-1046DDA35520}" dt="2025-03-06T08:08:55.954" v="14"/>
          <pc:sldLayoutMkLst>
            <pc:docMk/>
            <pc:sldMasterMk cId="3322476019" sldId="2147483696"/>
            <pc:sldLayoutMk cId="1392437542" sldId="2147483700"/>
          </pc:sldLayoutMkLst>
        </pc:sldLayoutChg>
        <pc:sldLayoutChg chg="add del mod replId">
          <pc:chgData name="YUVAPRIYA S" userId="S::2022503552@student.annauniv.edu::78c59039-296b-42cb-a3d9-72af12a6d792" providerId="AD" clId="Web-{7962FA20-1F67-C82F-F9C1-1046DDA35520}" dt="2025-03-06T08:08:55.954" v="14"/>
          <pc:sldLayoutMkLst>
            <pc:docMk/>
            <pc:sldMasterMk cId="3322476019" sldId="2147483696"/>
            <pc:sldLayoutMk cId="3864696377" sldId="2147483701"/>
          </pc:sldLayoutMkLst>
        </pc:sldLayoutChg>
        <pc:sldLayoutChg chg="add del mod replId">
          <pc:chgData name="YUVAPRIYA S" userId="S::2022503552@student.annauniv.edu::78c59039-296b-42cb-a3d9-72af12a6d792" providerId="AD" clId="Web-{7962FA20-1F67-C82F-F9C1-1046DDA35520}" dt="2025-03-06T08:08:55.954" v="14"/>
          <pc:sldLayoutMkLst>
            <pc:docMk/>
            <pc:sldMasterMk cId="3322476019" sldId="2147483696"/>
            <pc:sldLayoutMk cId="1108048882" sldId="2147483702"/>
          </pc:sldLayoutMkLst>
        </pc:sldLayoutChg>
        <pc:sldLayoutChg chg="add del mod replId">
          <pc:chgData name="YUVAPRIYA S" userId="S::2022503552@student.annauniv.edu::78c59039-296b-42cb-a3d9-72af12a6d792" providerId="AD" clId="Web-{7962FA20-1F67-C82F-F9C1-1046DDA35520}" dt="2025-03-06T08:08:55.954" v="14"/>
          <pc:sldLayoutMkLst>
            <pc:docMk/>
            <pc:sldMasterMk cId="3322476019" sldId="2147483696"/>
            <pc:sldLayoutMk cId="1319559538" sldId="2147483703"/>
          </pc:sldLayoutMkLst>
        </pc:sldLayoutChg>
        <pc:sldLayoutChg chg="add del mod replId">
          <pc:chgData name="YUVAPRIYA S" userId="S::2022503552@student.annauniv.edu::78c59039-296b-42cb-a3d9-72af12a6d792" providerId="AD" clId="Web-{7962FA20-1F67-C82F-F9C1-1046DDA35520}" dt="2025-03-06T08:08:55.954" v="14"/>
          <pc:sldLayoutMkLst>
            <pc:docMk/>
            <pc:sldMasterMk cId="3322476019" sldId="2147483696"/>
            <pc:sldLayoutMk cId="1706010052" sldId="2147483704"/>
          </pc:sldLayoutMkLst>
        </pc:sldLayoutChg>
        <pc:sldLayoutChg chg="add del mod replId">
          <pc:chgData name="YUVAPRIYA S" userId="S::2022503552@student.annauniv.edu::78c59039-296b-42cb-a3d9-72af12a6d792" providerId="AD" clId="Web-{7962FA20-1F67-C82F-F9C1-1046DDA35520}" dt="2025-03-06T08:08:55.954" v="14"/>
          <pc:sldLayoutMkLst>
            <pc:docMk/>
            <pc:sldMasterMk cId="3322476019" sldId="2147483696"/>
            <pc:sldLayoutMk cId="3950854668" sldId="2147483705"/>
          </pc:sldLayoutMkLst>
        </pc:sldLayoutChg>
        <pc:sldLayoutChg chg="add del mod replId">
          <pc:chgData name="YUVAPRIYA S" userId="S::2022503552@student.annauniv.edu::78c59039-296b-42cb-a3d9-72af12a6d792" providerId="AD" clId="Web-{7962FA20-1F67-C82F-F9C1-1046DDA35520}" dt="2025-03-06T08:08:55.954" v="14"/>
          <pc:sldLayoutMkLst>
            <pc:docMk/>
            <pc:sldMasterMk cId="3322476019" sldId="2147483696"/>
            <pc:sldLayoutMk cId="2693419544" sldId="2147483706"/>
          </pc:sldLayoutMkLst>
        </pc:sldLayoutChg>
        <pc:sldLayoutChg chg="add del mod replId">
          <pc:chgData name="YUVAPRIYA S" userId="S::2022503552@student.annauniv.edu::78c59039-296b-42cb-a3d9-72af12a6d792" providerId="AD" clId="Web-{7962FA20-1F67-C82F-F9C1-1046DDA35520}" dt="2025-03-06T08:08:55.954" v="14"/>
          <pc:sldLayoutMkLst>
            <pc:docMk/>
            <pc:sldMasterMk cId="3322476019" sldId="2147483696"/>
            <pc:sldLayoutMk cId="2563003879" sldId="2147483707"/>
          </pc:sldLayoutMkLst>
        </pc:sldLayoutChg>
      </pc:sldMasterChg>
      <pc:sldMasterChg chg="add del addSldLayout delSldLayout modSldLayout">
        <pc:chgData name="YUVAPRIYA S" userId="S::2022503552@student.annauniv.edu::78c59039-296b-42cb-a3d9-72af12a6d792" providerId="AD" clId="Web-{7962FA20-1F67-C82F-F9C1-1046DDA35520}" dt="2025-03-06T08:09:57.268" v="17"/>
        <pc:sldMasterMkLst>
          <pc:docMk/>
          <pc:sldMasterMk cId="421093042" sldId="2147483708"/>
        </pc:sldMasterMkLst>
        <pc:sldLayoutChg chg="add del mod replId">
          <pc:chgData name="YUVAPRIYA S" userId="S::2022503552@student.annauniv.edu::78c59039-296b-42cb-a3d9-72af12a6d792" providerId="AD" clId="Web-{7962FA20-1F67-C82F-F9C1-1046DDA35520}" dt="2025-03-06T08:09:57.268" v="17"/>
          <pc:sldLayoutMkLst>
            <pc:docMk/>
            <pc:sldMasterMk cId="421093042" sldId="2147483708"/>
            <pc:sldLayoutMk cId="629151572" sldId="2147483709"/>
          </pc:sldLayoutMkLst>
        </pc:sldLayoutChg>
        <pc:sldLayoutChg chg="add del mod replId">
          <pc:chgData name="YUVAPRIYA S" userId="S::2022503552@student.annauniv.edu::78c59039-296b-42cb-a3d9-72af12a6d792" providerId="AD" clId="Web-{7962FA20-1F67-C82F-F9C1-1046DDA35520}" dt="2025-03-06T08:09:57.268" v="17"/>
          <pc:sldLayoutMkLst>
            <pc:docMk/>
            <pc:sldMasterMk cId="421093042" sldId="2147483708"/>
            <pc:sldLayoutMk cId="2666172470" sldId="2147483710"/>
          </pc:sldLayoutMkLst>
        </pc:sldLayoutChg>
        <pc:sldLayoutChg chg="add del mod replId">
          <pc:chgData name="YUVAPRIYA S" userId="S::2022503552@student.annauniv.edu::78c59039-296b-42cb-a3d9-72af12a6d792" providerId="AD" clId="Web-{7962FA20-1F67-C82F-F9C1-1046DDA35520}" dt="2025-03-06T08:09:57.268" v="17"/>
          <pc:sldLayoutMkLst>
            <pc:docMk/>
            <pc:sldMasterMk cId="421093042" sldId="2147483708"/>
            <pc:sldLayoutMk cId="1518927628" sldId="2147483711"/>
          </pc:sldLayoutMkLst>
        </pc:sldLayoutChg>
        <pc:sldLayoutChg chg="add del mod replId">
          <pc:chgData name="YUVAPRIYA S" userId="S::2022503552@student.annauniv.edu::78c59039-296b-42cb-a3d9-72af12a6d792" providerId="AD" clId="Web-{7962FA20-1F67-C82F-F9C1-1046DDA35520}" dt="2025-03-06T08:09:57.268" v="17"/>
          <pc:sldLayoutMkLst>
            <pc:docMk/>
            <pc:sldMasterMk cId="421093042" sldId="2147483708"/>
            <pc:sldLayoutMk cId="495979617" sldId="2147483712"/>
          </pc:sldLayoutMkLst>
        </pc:sldLayoutChg>
        <pc:sldLayoutChg chg="add del mod replId">
          <pc:chgData name="YUVAPRIYA S" userId="S::2022503552@student.annauniv.edu::78c59039-296b-42cb-a3d9-72af12a6d792" providerId="AD" clId="Web-{7962FA20-1F67-C82F-F9C1-1046DDA35520}" dt="2025-03-06T08:09:57.268" v="17"/>
          <pc:sldLayoutMkLst>
            <pc:docMk/>
            <pc:sldMasterMk cId="421093042" sldId="2147483708"/>
            <pc:sldLayoutMk cId="1667908086" sldId="2147483713"/>
          </pc:sldLayoutMkLst>
        </pc:sldLayoutChg>
        <pc:sldLayoutChg chg="add del mod replId">
          <pc:chgData name="YUVAPRIYA S" userId="S::2022503552@student.annauniv.edu::78c59039-296b-42cb-a3d9-72af12a6d792" providerId="AD" clId="Web-{7962FA20-1F67-C82F-F9C1-1046DDA35520}" dt="2025-03-06T08:09:57.268" v="17"/>
          <pc:sldLayoutMkLst>
            <pc:docMk/>
            <pc:sldMasterMk cId="421093042" sldId="2147483708"/>
            <pc:sldLayoutMk cId="209015251" sldId="2147483714"/>
          </pc:sldLayoutMkLst>
        </pc:sldLayoutChg>
        <pc:sldLayoutChg chg="add del mod replId">
          <pc:chgData name="YUVAPRIYA S" userId="S::2022503552@student.annauniv.edu::78c59039-296b-42cb-a3d9-72af12a6d792" providerId="AD" clId="Web-{7962FA20-1F67-C82F-F9C1-1046DDA35520}" dt="2025-03-06T08:09:57.268" v="17"/>
          <pc:sldLayoutMkLst>
            <pc:docMk/>
            <pc:sldMasterMk cId="421093042" sldId="2147483708"/>
            <pc:sldLayoutMk cId="2477408999" sldId="2147483715"/>
          </pc:sldLayoutMkLst>
        </pc:sldLayoutChg>
        <pc:sldLayoutChg chg="add del mod replId">
          <pc:chgData name="YUVAPRIYA S" userId="S::2022503552@student.annauniv.edu::78c59039-296b-42cb-a3d9-72af12a6d792" providerId="AD" clId="Web-{7962FA20-1F67-C82F-F9C1-1046DDA35520}" dt="2025-03-06T08:09:57.268" v="17"/>
          <pc:sldLayoutMkLst>
            <pc:docMk/>
            <pc:sldMasterMk cId="421093042" sldId="2147483708"/>
            <pc:sldLayoutMk cId="3664030685" sldId="2147483716"/>
          </pc:sldLayoutMkLst>
        </pc:sldLayoutChg>
        <pc:sldLayoutChg chg="add del mod replId">
          <pc:chgData name="YUVAPRIYA S" userId="S::2022503552@student.annauniv.edu::78c59039-296b-42cb-a3d9-72af12a6d792" providerId="AD" clId="Web-{7962FA20-1F67-C82F-F9C1-1046DDA35520}" dt="2025-03-06T08:09:57.268" v="17"/>
          <pc:sldLayoutMkLst>
            <pc:docMk/>
            <pc:sldMasterMk cId="421093042" sldId="2147483708"/>
            <pc:sldLayoutMk cId="1061517128" sldId="2147483717"/>
          </pc:sldLayoutMkLst>
        </pc:sldLayoutChg>
        <pc:sldLayoutChg chg="add del mod replId">
          <pc:chgData name="YUVAPRIYA S" userId="S::2022503552@student.annauniv.edu::78c59039-296b-42cb-a3d9-72af12a6d792" providerId="AD" clId="Web-{7962FA20-1F67-C82F-F9C1-1046DDA35520}" dt="2025-03-06T08:09:57.268" v="17"/>
          <pc:sldLayoutMkLst>
            <pc:docMk/>
            <pc:sldMasterMk cId="421093042" sldId="2147483708"/>
            <pc:sldLayoutMk cId="869452131" sldId="2147483718"/>
          </pc:sldLayoutMkLst>
        </pc:sldLayoutChg>
        <pc:sldLayoutChg chg="add del mod replId">
          <pc:chgData name="YUVAPRIYA S" userId="S::2022503552@student.annauniv.edu::78c59039-296b-42cb-a3d9-72af12a6d792" providerId="AD" clId="Web-{7962FA20-1F67-C82F-F9C1-1046DDA35520}" dt="2025-03-06T08:09:57.268" v="17"/>
          <pc:sldLayoutMkLst>
            <pc:docMk/>
            <pc:sldMasterMk cId="421093042" sldId="2147483708"/>
            <pc:sldLayoutMk cId="3702443771" sldId="2147483719"/>
          </pc:sldLayoutMkLst>
        </pc:sldLayoutChg>
      </pc:sldMasterChg>
      <pc:sldMasterChg chg="add del addSldLayout delSldLayout modSldLayout">
        <pc:chgData name="YUVAPRIYA S" userId="S::2022503552@student.annauniv.edu::78c59039-296b-42cb-a3d9-72af12a6d792" providerId="AD" clId="Web-{7962FA20-1F67-C82F-F9C1-1046DDA35520}" dt="2025-03-06T08:10:01.033" v="18"/>
        <pc:sldMasterMkLst>
          <pc:docMk/>
          <pc:sldMasterMk cId="2129689929" sldId="2147483720"/>
        </pc:sldMasterMkLst>
        <pc:sldLayoutChg chg="add del mod replId">
          <pc:chgData name="YUVAPRIYA S" userId="S::2022503552@student.annauniv.edu::78c59039-296b-42cb-a3d9-72af12a6d792" providerId="AD" clId="Web-{7962FA20-1F67-C82F-F9C1-1046DDA35520}" dt="2025-03-06T08:10:01.033" v="18"/>
          <pc:sldLayoutMkLst>
            <pc:docMk/>
            <pc:sldMasterMk cId="2129689929" sldId="2147483720"/>
            <pc:sldLayoutMk cId="3774298348" sldId="2147483721"/>
          </pc:sldLayoutMkLst>
        </pc:sldLayoutChg>
        <pc:sldLayoutChg chg="add del mod replId">
          <pc:chgData name="YUVAPRIYA S" userId="S::2022503552@student.annauniv.edu::78c59039-296b-42cb-a3d9-72af12a6d792" providerId="AD" clId="Web-{7962FA20-1F67-C82F-F9C1-1046DDA35520}" dt="2025-03-06T08:10:01.033" v="18"/>
          <pc:sldLayoutMkLst>
            <pc:docMk/>
            <pc:sldMasterMk cId="2129689929" sldId="2147483720"/>
            <pc:sldLayoutMk cId="2966974420" sldId="2147483722"/>
          </pc:sldLayoutMkLst>
        </pc:sldLayoutChg>
        <pc:sldLayoutChg chg="add del mod replId">
          <pc:chgData name="YUVAPRIYA S" userId="S::2022503552@student.annauniv.edu::78c59039-296b-42cb-a3d9-72af12a6d792" providerId="AD" clId="Web-{7962FA20-1F67-C82F-F9C1-1046DDA35520}" dt="2025-03-06T08:10:01.033" v="18"/>
          <pc:sldLayoutMkLst>
            <pc:docMk/>
            <pc:sldMasterMk cId="2129689929" sldId="2147483720"/>
            <pc:sldLayoutMk cId="36618050" sldId="2147483723"/>
          </pc:sldLayoutMkLst>
        </pc:sldLayoutChg>
        <pc:sldLayoutChg chg="add del mod replId">
          <pc:chgData name="YUVAPRIYA S" userId="S::2022503552@student.annauniv.edu::78c59039-296b-42cb-a3d9-72af12a6d792" providerId="AD" clId="Web-{7962FA20-1F67-C82F-F9C1-1046DDA35520}" dt="2025-03-06T08:10:01.033" v="18"/>
          <pc:sldLayoutMkLst>
            <pc:docMk/>
            <pc:sldMasterMk cId="2129689929" sldId="2147483720"/>
            <pc:sldLayoutMk cId="2060444344" sldId="2147483724"/>
          </pc:sldLayoutMkLst>
        </pc:sldLayoutChg>
        <pc:sldLayoutChg chg="add del mod replId">
          <pc:chgData name="YUVAPRIYA S" userId="S::2022503552@student.annauniv.edu::78c59039-296b-42cb-a3d9-72af12a6d792" providerId="AD" clId="Web-{7962FA20-1F67-C82F-F9C1-1046DDA35520}" dt="2025-03-06T08:10:01.033" v="18"/>
          <pc:sldLayoutMkLst>
            <pc:docMk/>
            <pc:sldMasterMk cId="2129689929" sldId="2147483720"/>
            <pc:sldLayoutMk cId="543091333" sldId="2147483725"/>
          </pc:sldLayoutMkLst>
        </pc:sldLayoutChg>
        <pc:sldLayoutChg chg="add del mod replId">
          <pc:chgData name="YUVAPRIYA S" userId="S::2022503552@student.annauniv.edu::78c59039-296b-42cb-a3d9-72af12a6d792" providerId="AD" clId="Web-{7962FA20-1F67-C82F-F9C1-1046DDA35520}" dt="2025-03-06T08:10:01.033" v="18"/>
          <pc:sldLayoutMkLst>
            <pc:docMk/>
            <pc:sldMasterMk cId="2129689929" sldId="2147483720"/>
            <pc:sldLayoutMk cId="3229584099" sldId="2147483726"/>
          </pc:sldLayoutMkLst>
        </pc:sldLayoutChg>
        <pc:sldLayoutChg chg="add del mod replId">
          <pc:chgData name="YUVAPRIYA S" userId="S::2022503552@student.annauniv.edu::78c59039-296b-42cb-a3d9-72af12a6d792" providerId="AD" clId="Web-{7962FA20-1F67-C82F-F9C1-1046DDA35520}" dt="2025-03-06T08:10:01.033" v="18"/>
          <pc:sldLayoutMkLst>
            <pc:docMk/>
            <pc:sldMasterMk cId="2129689929" sldId="2147483720"/>
            <pc:sldLayoutMk cId="2394886557" sldId="2147483727"/>
          </pc:sldLayoutMkLst>
        </pc:sldLayoutChg>
        <pc:sldLayoutChg chg="add del mod replId">
          <pc:chgData name="YUVAPRIYA S" userId="S::2022503552@student.annauniv.edu::78c59039-296b-42cb-a3d9-72af12a6d792" providerId="AD" clId="Web-{7962FA20-1F67-C82F-F9C1-1046DDA35520}" dt="2025-03-06T08:10:01.033" v="18"/>
          <pc:sldLayoutMkLst>
            <pc:docMk/>
            <pc:sldMasterMk cId="2129689929" sldId="2147483720"/>
            <pc:sldLayoutMk cId="1952825519" sldId="2147483728"/>
          </pc:sldLayoutMkLst>
        </pc:sldLayoutChg>
        <pc:sldLayoutChg chg="add del mod replId">
          <pc:chgData name="YUVAPRIYA S" userId="S::2022503552@student.annauniv.edu::78c59039-296b-42cb-a3d9-72af12a6d792" providerId="AD" clId="Web-{7962FA20-1F67-C82F-F9C1-1046DDA35520}" dt="2025-03-06T08:10:01.033" v="18"/>
          <pc:sldLayoutMkLst>
            <pc:docMk/>
            <pc:sldMasterMk cId="2129689929" sldId="2147483720"/>
            <pc:sldLayoutMk cId="222140934" sldId="2147483729"/>
          </pc:sldLayoutMkLst>
        </pc:sldLayoutChg>
        <pc:sldLayoutChg chg="add del mod replId">
          <pc:chgData name="YUVAPRIYA S" userId="S::2022503552@student.annauniv.edu::78c59039-296b-42cb-a3d9-72af12a6d792" providerId="AD" clId="Web-{7962FA20-1F67-C82F-F9C1-1046DDA35520}" dt="2025-03-06T08:10:01.033" v="18"/>
          <pc:sldLayoutMkLst>
            <pc:docMk/>
            <pc:sldMasterMk cId="2129689929" sldId="2147483720"/>
            <pc:sldLayoutMk cId="1915160153" sldId="2147483730"/>
          </pc:sldLayoutMkLst>
        </pc:sldLayoutChg>
        <pc:sldLayoutChg chg="add del mod replId">
          <pc:chgData name="YUVAPRIYA S" userId="S::2022503552@student.annauniv.edu::78c59039-296b-42cb-a3d9-72af12a6d792" providerId="AD" clId="Web-{7962FA20-1F67-C82F-F9C1-1046DDA35520}" dt="2025-03-06T08:10:01.033" v="18"/>
          <pc:sldLayoutMkLst>
            <pc:docMk/>
            <pc:sldMasterMk cId="2129689929" sldId="2147483720"/>
            <pc:sldLayoutMk cId="2491344704" sldId="2147483731"/>
          </pc:sldLayoutMkLst>
        </pc:sldLayoutChg>
      </pc:sldMasterChg>
      <pc:sldMasterChg chg="add addSldLayout modSldLayout">
        <pc:chgData name="YUVAPRIYA S" userId="S::2022503552@student.annauniv.edu::78c59039-296b-42cb-a3d9-72af12a6d792" providerId="AD" clId="Web-{7962FA20-1F67-C82F-F9C1-1046DDA35520}" dt="2025-03-06T08:10:01.033" v="18"/>
        <pc:sldMasterMkLst>
          <pc:docMk/>
          <pc:sldMasterMk cId="2405501261" sldId="2147483732"/>
        </pc:sldMasterMkLst>
        <pc:sldLayoutChg chg="add mod replId">
          <pc:chgData name="YUVAPRIYA S" userId="S::2022503552@student.annauniv.edu::78c59039-296b-42cb-a3d9-72af12a6d792" providerId="AD" clId="Web-{7962FA20-1F67-C82F-F9C1-1046DDA35520}" dt="2025-03-06T08:10:01.033" v="18"/>
          <pc:sldLayoutMkLst>
            <pc:docMk/>
            <pc:sldMasterMk cId="2405501261" sldId="2147483732"/>
            <pc:sldLayoutMk cId="3768916028" sldId="2147483733"/>
          </pc:sldLayoutMkLst>
        </pc:sldLayoutChg>
        <pc:sldLayoutChg chg="add mod replId">
          <pc:chgData name="YUVAPRIYA S" userId="S::2022503552@student.annauniv.edu::78c59039-296b-42cb-a3d9-72af12a6d792" providerId="AD" clId="Web-{7962FA20-1F67-C82F-F9C1-1046DDA35520}" dt="2025-03-06T08:10:01.033" v="18"/>
          <pc:sldLayoutMkLst>
            <pc:docMk/>
            <pc:sldMasterMk cId="2405501261" sldId="2147483732"/>
            <pc:sldLayoutMk cId="1183921131" sldId="2147483734"/>
          </pc:sldLayoutMkLst>
        </pc:sldLayoutChg>
        <pc:sldLayoutChg chg="add mod replId">
          <pc:chgData name="YUVAPRIYA S" userId="S::2022503552@student.annauniv.edu::78c59039-296b-42cb-a3d9-72af12a6d792" providerId="AD" clId="Web-{7962FA20-1F67-C82F-F9C1-1046DDA35520}" dt="2025-03-06T08:10:01.033" v="18"/>
          <pc:sldLayoutMkLst>
            <pc:docMk/>
            <pc:sldMasterMk cId="2405501261" sldId="2147483732"/>
            <pc:sldLayoutMk cId="450718107" sldId="2147483735"/>
          </pc:sldLayoutMkLst>
        </pc:sldLayoutChg>
        <pc:sldLayoutChg chg="add mod replId">
          <pc:chgData name="YUVAPRIYA S" userId="S::2022503552@student.annauniv.edu::78c59039-296b-42cb-a3d9-72af12a6d792" providerId="AD" clId="Web-{7962FA20-1F67-C82F-F9C1-1046DDA35520}" dt="2025-03-06T08:10:01.033" v="18"/>
          <pc:sldLayoutMkLst>
            <pc:docMk/>
            <pc:sldMasterMk cId="2405501261" sldId="2147483732"/>
            <pc:sldLayoutMk cId="1245259008" sldId="2147483736"/>
          </pc:sldLayoutMkLst>
        </pc:sldLayoutChg>
        <pc:sldLayoutChg chg="add mod replId">
          <pc:chgData name="YUVAPRIYA S" userId="S::2022503552@student.annauniv.edu::78c59039-296b-42cb-a3d9-72af12a6d792" providerId="AD" clId="Web-{7962FA20-1F67-C82F-F9C1-1046DDA35520}" dt="2025-03-06T08:10:01.033" v="18"/>
          <pc:sldLayoutMkLst>
            <pc:docMk/>
            <pc:sldMasterMk cId="2405501261" sldId="2147483732"/>
            <pc:sldLayoutMk cId="747248649" sldId="2147483737"/>
          </pc:sldLayoutMkLst>
        </pc:sldLayoutChg>
        <pc:sldLayoutChg chg="add mod replId">
          <pc:chgData name="YUVAPRIYA S" userId="S::2022503552@student.annauniv.edu::78c59039-296b-42cb-a3d9-72af12a6d792" providerId="AD" clId="Web-{7962FA20-1F67-C82F-F9C1-1046DDA35520}" dt="2025-03-06T08:10:01.033" v="18"/>
          <pc:sldLayoutMkLst>
            <pc:docMk/>
            <pc:sldMasterMk cId="2405501261" sldId="2147483732"/>
            <pc:sldLayoutMk cId="530854349" sldId="2147483738"/>
          </pc:sldLayoutMkLst>
        </pc:sldLayoutChg>
        <pc:sldLayoutChg chg="add mod replId">
          <pc:chgData name="YUVAPRIYA S" userId="S::2022503552@student.annauniv.edu::78c59039-296b-42cb-a3d9-72af12a6d792" providerId="AD" clId="Web-{7962FA20-1F67-C82F-F9C1-1046DDA35520}" dt="2025-03-06T08:10:01.033" v="18"/>
          <pc:sldLayoutMkLst>
            <pc:docMk/>
            <pc:sldMasterMk cId="2405501261" sldId="2147483732"/>
            <pc:sldLayoutMk cId="2471661390" sldId="2147483739"/>
          </pc:sldLayoutMkLst>
        </pc:sldLayoutChg>
        <pc:sldLayoutChg chg="add mod replId">
          <pc:chgData name="YUVAPRIYA S" userId="S::2022503552@student.annauniv.edu::78c59039-296b-42cb-a3d9-72af12a6d792" providerId="AD" clId="Web-{7962FA20-1F67-C82F-F9C1-1046DDA35520}" dt="2025-03-06T08:10:01.033" v="18"/>
          <pc:sldLayoutMkLst>
            <pc:docMk/>
            <pc:sldMasterMk cId="2405501261" sldId="2147483732"/>
            <pc:sldLayoutMk cId="790348517" sldId="2147483740"/>
          </pc:sldLayoutMkLst>
        </pc:sldLayoutChg>
        <pc:sldLayoutChg chg="add mod replId">
          <pc:chgData name="YUVAPRIYA S" userId="S::2022503552@student.annauniv.edu::78c59039-296b-42cb-a3d9-72af12a6d792" providerId="AD" clId="Web-{7962FA20-1F67-C82F-F9C1-1046DDA35520}" dt="2025-03-06T08:10:01.033" v="18"/>
          <pc:sldLayoutMkLst>
            <pc:docMk/>
            <pc:sldMasterMk cId="2405501261" sldId="2147483732"/>
            <pc:sldLayoutMk cId="2113796786" sldId="2147483741"/>
          </pc:sldLayoutMkLst>
        </pc:sldLayoutChg>
        <pc:sldLayoutChg chg="add mod replId">
          <pc:chgData name="YUVAPRIYA S" userId="S::2022503552@student.annauniv.edu::78c59039-296b-42cb-a3d9-72af12a6d792" providerId="AD" clId="Web-{7962FA20-1F67-C82F-F9C1-1046DDA35520}" dt="2025-03-06T08:10:01.033" v="18"/>
          <pc:sldLayoutMkLst>
            <pc:docMk/>
            <pc:sldMasterMk cId="2405501261" sldId="2147483732"/>
            <pc:sldLayoutMk cId="2059749244" sldId="2147483742"/>
          </pc:sldLayoutMkLst>
        </pc:sldLayoutChg>
        <pc:sldLayoutChg chg="add mod replId">
          <pc:chgData name="YUVAPRIYA S" userId="S::2022503552@student.annauniv.edu::78c59039-296b-42cb-a3d9-72af12a6d792" providerId="AD" clId="Web-{7962FA20-1F67-C82F-F9C1-1046DDA35520}" dt="2025-03-06T08:10:01.033" v="18"/>
          <pc:sldLayoutMkLst>
            <pc:docMk/>
            <pc:sldMasterMk cId="2405501261" sldId="2147483732"/>
            <pc:sldLayoutMk cId="1147274927" sldId="214748374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949A-688B-4AED-AA8E-F203BA3310F5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1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0231-6059-4AF0-B828-13FEB68C6E43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4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E087-9EB9-42E7-B62A-9B8FE3556101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7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7B2A-1291-46F4-B4CC-8BAFDF935B5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2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B3B4-A63D-42FA-B9D1-41D36384F384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71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0803-F60A-46DD-B88E-307855619A34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25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4245-B7F0-48F5-9A59-408A637F0829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4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FBFC-AFD0-49F7-9AAB-86AF5F4471C2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5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EFA3-A6B6-4916-BD87-2F7F0B6DE4AC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6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FE2-E902-4B86-B2C7-4AE6B54CDB70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4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4E58-F253-4E0F-B41E-2DC0E51ABEA1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96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/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/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/>
              <a:ahLst/>
              <a:cxnLst/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/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/>
              <a:ahLst/>
              <a:cxnLst/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/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/>
              <a:ahLst/>
              <a:cxnLst/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/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/>
              <a:ahLst/>
              <a:cxnLst/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/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/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/>
              <a:ahLst/>
              <a:cxnLst/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/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/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/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/>
              <a:ahLst/>
              <a:cxnLst/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/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/>
              <a:ahLst/>
              <a:cxnLst/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/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/>
              <a:ahLst/>
              <a:cxnLst/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/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/>
              <a:ahLst/>
              <a:cxnLst/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/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/>
              <a:ahLst/>
              <a:cxnLst/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/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/>
              <a:ahLst/>
              <a:cxnLst/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/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/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/>
              <a:ahLst/>
              <a:cxnLst/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/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/>
              <a:ahLst/>
              <a:cxnLst/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/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/>
              <a:ahLst/>
              <a:cxnLst/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/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/>
              <a:ahLst/>
              <a:cxnLst/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/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/>
              <a:ahLst/>
              <a:cxnLst/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/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/>
              <a:ahLst/>
              <a:cxnLst/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/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/>
              <a:ahLst/>
              <a:cxnLst/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/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/>
              <a:ahLst/>
              <a:cxnLst/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/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/>
              <a:ahLst/>
              <a:cxnLst/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/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/>
              <a:ahLst/>
              <a:cxnLst/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/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/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/>
              <a:ahLst/>
              <a:cxnLst/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/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/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/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/>
              <a:ahLst/>
              <a:cxnLst/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/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/>
              <a:ahLst/>
              <a:cxnLst/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/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/>
              <a:ahLst/>
              <a:cxnLst/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/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/>
              <a:ahLst/>
              <a:cxnLst/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/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/>
              <a:ahLst/>
              <a:cxnLst/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/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/>
              <a:ahLst/>
              <a:cxnLst/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/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/>
              <a:ahLst/>
              <a:cxnLst/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/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/>
              <a:ahLst/>
              <a:cxnLst/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/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/>
              <a:ahLst/>
              <a:cxnLst/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/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/>
              <a:ahLst/>
              <a:cxnLst/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/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/>
              <a:ahLst/>
              <a:cxnLst/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/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/>
              <a:ahLst/>
              <a:cxnLst/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/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/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/>
              <a:ahLst/>
              <a:cxnLst/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/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/>
              <a:ahLst/>
              <a:cxnLst/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/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/>
              <a:ahLst/>
              <a:cxnLst/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/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/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/>
              <a:ahLst/>
              <a:cxnLst/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/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/>
              <a:ahLst/>
              <a:cxnLst/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/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/>
              <a:ahLst/>
              <a:cxnLst/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/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/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/>
              <a:ahLst/>
              <a:cxnLst/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/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/>
              <a:ahLst/>
              <a:cxnLst/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/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/>
              <a:ahLst/>
              <a:cxnLst/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/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/>
              <a:ahLst/>
              <a:cxnLst/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/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/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/>
              <a:ahLst/>
              <a:cxnLst/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0F082710-245A-48CB-A5F6-8BB1DF6AB298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24578CCF-2EC4-44CB-A694-F6F6E59A398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0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76">
          <p15:clr>
            <a:srgbClr val="F26B43"/>
          </p15:clr>
        </p15:guide>
        <p15:guide id="2" pos="6792">
          <p15:clr>
            <a:srgbClr val="F26B43"/>
          </p15:clr>
        </p15:guide>
        <p15:guide id="3" pos="3720">
          <p15:clr>
            <a:srgbClr val="F26B43"/>
          </p15:clr>
        </p15:guide>
        <p15:guide id="4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6UPZb0Br8vlgbP972CExCmpLrHzKJHnk/view?usp=sharing" TargetMode="External"/><Relationship Id="rId2" Type="http://schemas.openxmlformats.org/officeDocument/2006/relationships/hyperlink" Target="https://drive.google.com/file/d/1sdq9Ii0yoT4K2p-i0CRadywUS7EAUgsa/view?usp=sharing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yellow triangle with black text&#10;&#10;AI-generated content may be incorrect.">
            <a:extLst>
              <a:ext uri="{FF2B5EF4-FFF2-40B4-BE49-F238E27FC236}">
                <a16:creationId xmlns:a16="http://schemas.microsoft.com/office/drawing/2014/main" id="{B80ECCA4-CCEF-3529-D4D4-F0AF532D54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810" r="-1" b="5146"/>
          <a:stretch/>
        </p:blipFill>
        <p:spPr>
          <a:xfrm>
            <a:off x="-1" y="-108847"/>
            <a:ext cx="12228129" cy="4666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15" y="4959251"/>
            <a:ext cx="5312067" cy="15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100" dirty="0">
                <a:solidFill>
                  <a:schemeClr val="tx2"/>
                </a:solidFill>
              </a:rPr>
              <a:t>SINGLE LAYER PERCEPTRON</a:t>
            </a:r>
            <a:br>
              <a:rPr lang="en-US" sz="3100" dirty="0"/>
            </a:br>
            <a:r>
              <a:rPr lang="en-US" sz="3100" dirty="0">
                <a:solidFill>
                  <a:schemeClr val="tx2"/>
                </a:solidFill>
              </a:rPr>
              <a:t>DECISION 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7034" y="5158822"/>
            <a:ext cx="5969624" cy="9021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dirty="0"/>
              <a:t>A Powerful Open-Source Data Analytics Platform</a:t>
            </a:r>
          </a:p>
          <a:p>
            <a:r>
              <a:rPr lang="en-US" sz="1800" dirty="0"/>
              <a:t>By</a:t>
            </a:r>
          </a:p>
          <a:p>
            <a:r>
              <a:rPr lang="en-US" sz="1800" dirty="0"/>
              <a:t>YUVAPRIYA S</a:t>
            </a:r>
          </a:p>
          <a:p>
            <a:r>
              <a:rPr lang="en-US" sz="1800" dirty="0"/>
              <a:t>2022503552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9D1D622-5184-E2BB-AFD3-781A9CDCE2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49" b="3328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65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CA7D45-4C16-39DA-19E1-33895EE3A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90F8A36-A0CB-8F70-44FB-80B642ADB7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72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3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792B1C-D9EF-D7A2-B3CC-108E7CB8A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0628A68-7E65-BEEA-0303-E4BFDBFFD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106" y="643467"/>
            <a:ext cx="5431787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209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0BAAA7-9977-FCF8-C2BE-ED2617EE9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00C3CFD-3FE9-A98F-C9D6-FD96D8B92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923" y="643467"/>
            <a:ext cx="4206153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3810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CF36C-559D-C566-B8D6-9DE89B723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6FC2AD7-B6BA-BCAB-FDF2-02AE6C526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316" y="0"/>
            <a:ext cx="6735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22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09D9CA-1063-F9D7-A249-17CDC5EB6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F598FBA-FC82-178D-35EE-0BFD5BC2B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488" y="643467"/>
            <a:ext cx="8315023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1890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D879F4-3290-4133-131F-E023FF262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7403E52-62CF-3BA7-1603-EE32D11A3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321" y="643467"/>
            <a:ext cx="4359357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4544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2F1C3-250E-074D-4353-A0A0E790D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5982C1-C7F5-5ABD-83A4-E0D9B6708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09538"/>
            <a:ext cx="5638800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23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F241E4-6178-0ED8-7A60-D3B78DB46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7BF2CFE-8F77-D8F8-7341-B8AF10280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890" y="643467"/>
            <a:ext cx="6632219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8097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2EC0E-662F-C206-905B-BFC0D7E9B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A536843-55A6-BAED-748D-21F4F362A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2" y="152400"/>
            <a:ext cx="547687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4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607FD-29C4-FB13-0CAA-916713663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/>
              <a:t>Introduction to KNIME</a:t>
            </a:r>
            <a:endParaRPr lang="en-US"/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121F7-CF72-5419-125E-CA7D7EF7B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KNIME (Konstanz Information Miner) is an open-source platform for data analytics, reporting, and integration.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Enables users to create data flows (pipelines), execute analysis, and model data without deep programming skills.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Supports visual programming with an intuitive drag-and-drop interface.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111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D3CC06A-9E35-81AA-D2D1-B22F173F5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3" y="152400"/>
            <a:ext cx="1164907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96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62440D-6622-2F73-8E82-1AC7A8318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80E040-BC51-BF89-DD07-308CF89F1D0B}"/>
              </a:ext>
            </a:extLst>
          </p:cNvPr>
          <p:cNvSpPr txBox="1"/>
          <p:nvPr/>
        </p:nvSpPr>
        <p:spPr>
          <a:xfrm>
            <a:off x="1172523" y="1543844"/>
            <a:ext cx="10408062" cy="40525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dirty="0"/>
              <a:t>Single layer perceptron using logistic regression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hlinkClick r:id="rId2"/>
              </a:rPr>
              <a:t>https://drive.google.com/file/d/1sdq9Ii0yoT4K2p-i0CRadywUS7EAUgsa/view?usp=sharing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Decision tree </a:t>
            </a: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hlinkClick r:id="rId3"/>
              </a:rPr>
              <a:t>https://drive.google.com/file/d/16UPZb0Br8vlgbP972CExCmpLrHzKJHnk/view?usp=sharing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6E70F-EC9B-19AE-DA63-C950847AA131}"/>
              </a:ext>
            </a:extLst>
          </p:cNvPr>
          <p:cNvSpPr txBox="1"/>
          <p:nvPr/>
        </p:nvSpPr>
        <p:spPr>
          <a:xfrm>
            <a:off x="1029194" y="643246"/>
            <a:ext cx="298862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u="sng" dirty="0"/>
              <a:t>Demo link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714718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7E841B-85B5-1A00-111D-149F2145D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D090822-C9EB-658F-82C8-679A6DCF7E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094"/>
          <a:stretch/>
        </p:blipFill>
        <p:spPr>
          <a:xfrm>
            <a:off x="615790" y="508000"/>
            <a:ext cx="10960420" cy="5792694"/>
          </a:xfrm>
          <a:custGeom>
            <a:avLst/>
            <a:gdLst/>
            <a:ahLst/>
            <a:cxnLst/>
            <a:rect l="l" t="t" r="r" b="b"/>
            <a:pathLst>
              <a:path w="10485104" h="5523506">
                <a:moveTo>
                  <a:pt x="5949681" y="536"/>
                </a:moveTo>
                <a:cubicBezTo>
                  <a:pt x="6074035" y="-2131"/>
                  <a:pt x="6198411" y="5173"/>
                  <a:pt x="6321822" y="22405"/>
                </a:cubicBezTo>
                <a:cubicBezTo>
                  <a:pt x="6498937" y="51493"/>
                  <a:pt x="6677824" y="73364"/>
                  <a:pt x="6857694" y="55210"/>
                </a:cubicBezTo>
                <a:cubicBezTo>
                  <a:pt x="6981675" y="42526"/>
                  <a:pt x="7105459" y="35089"/>
                  <a:pt x="7230031" y="35528"/>
                </a:cubicBezTo>
                <a:cubicBezTo>
                  <a:pt x="7516370" y="35528"/>
                  <a:pt x="7802902" y="38152"/>
                  <a:pt x="8089242" y="32684"/>
                </a:cubicBezTo>
                <a:cubicBezTo>
                  <a:pt x="8344090" y="27873"/>
                  <a:pt x="8597956" y="17377"/>
                  <a:pt x="8853003" y="43837"/>
                </a:cubicBezTo>
                <a:cubicBezTo>
                  <a:pt x="9229472" y="82767"/>
                  <a:pt x="9607909" y="70300"/>
                  <a:pt x="9985559" y="65708"/>
                </a:cubicBezTo>
                <a:cubicBezTo>
                  <a:pt x="10083101" y="64320"/>
                  <a:pt x="10180599" y="61132"/>
                  <a:pt x="10278047" y="56140"/>
                </a:cubicBezTo>
                <a:lnTo>
                  <a:pt x="10449151" y="44199"/>
                </a:lnTo>
                <a:lnTo>
                  <a:pt x="10468533" y="198724"/>
                </a:lnTo>
                <a:cubicBezTo>
                  <a:pt x="10475933" y="234109"/>
                  <a:pt x="10480462" y="270161"/>
                  <a:pt x="10482057" y="306442"/>
                </a:cubicBezTo>
                <a:cubicBezTo>
                  <a:pt x="10492136" y="438884"/>
                  <a:pt x="10475168" y="569479"/>
                  <a:pt x="10461007" y="700359"/>
                </a:cubicBezTo>
                <a:cubicBezTo>
                  <a:pt x="10451566" y="783776"/>
                  <a:pt x="10437150" y="868045"/>
                  <a:pt x="10461007" y="950608"/>
                </a:cubicBezTo>
                <a:cubicBezTo>
                  <a:pt x="10477350" y="1008147"/>
                  <a:pt x="10480985" y="1069224"/>
                  <a:pt x="10471595" y="1128666"/>
                </a:cubicBezTo>
                <a:cubicBezTo>
                  <a:pt x="10455763" y="1234166"/>
                  <a:pt x="10452459" y="1341527"/>
                  <a:pt x="10461772" y="1447979"/>
                </a:cubicBezTo>
                <a:cubicBezTo>
                  <a:pt x="10467921" y="1518165"/>
                  <a:pt x="10466977" y="1588906"/>
                  <a:pt x="10458965" y="1658865"/>
                </a:cubicBezTo>
                <a:cubicBezTo>
                  <a:pt x="10448377" y="1752939"/>
                  <a:pt x="10431919" y="1848719"/>
                  <a:pt x="10451949" y="1943076"/>
                </a:cubicBezTo>
                <a:cubicBezTo>
                  <a:pt x="10483843" y="2092999"/>
                  <a:pt x="10477464" y="2242779"/>
                  <a:pt x="10464706" y="2393837"/>
                </a:cubicBezTo>
                <a:cubicBezTo>
                  <a:pt x="10455138" y="2506243"/>
                  <a:pt x="10444549" y="2619928"/>
                  <a:pt x="10463686" y="2733613"/>
                </a:cubicBezTo>
                <a:cubicBezTo>
                  <a:pt x="10471914" y="2786362"/>
                  <a:pt x="10471914" y="2840306"/>
                  <a:pt x="10463686" y="2893056"/>
                </a:cubicBezTo>
                <a:cubicBezTo>
                  <a:pt x="10453735" y="2964109"/>
                  <a:pt x="10444294" y="3034452"/>
                  <a:pt x="10457052" y="3106215"/>
                </a:cubicBezTo>
                <a:cubicBezTo>
                  <a:pt x="10462665" y="3137479"/>
                  <a:pt x="10466875" y="3169026"/>
                  <a:pt x="10469810" y="3200574"/>
                </a:cubicBezTo>
                <a:cubicBezTo>
                  <a:pt x="10475653" y="3281119"/>
                  <a:pt x="10473561" y="3362120"/>
                  <a:pt x="10463559" y="3442154"/>
                </a:cubicBezTo>
                <a:cubicBezTo>
                  <a:pt x="10453990" y="3535091"/>
                  <a:pt x="10469554" y="3628597"/>
                  <a:pt x="10456797" y="3721250"/>
                </a:cubicBezTo>
                <a:cubicBezTo>
                  <a:pt x="10447738" y="3795870"/>
                  <a:pt x="10447394" y="3871485"/>
                  <a:pt x="10455776" y="3946204"/>
                </a:cubicBezTo>
                <a:cubicBezTo>
                  <a:pt x="10470855" y="4087457"/>
                  <a:pt x="10469912" y="4230260"/>
                  <a:pt x="10452970" y="4371244"/>
                </a:cubicBezTo>
                <a:cubicBezTo>
                  <a:pt x="10442508" y="4453523"/>
                  <a:pt x="10436512" y="4538218"/>
                  <a:pt x="10455266" y="4618934"/>
                </a:cubicBezTo>
                <a:cubicBezTo>
                  <a:pt x="10499408" y="4808646"/>
                  <a:pt x="10473637" y="4998642"/>
                  <a:pt x="10455266" y="5187359"/>
                </a:cubicBezTo>
                <a:cubicBezTo>
                  <a:pt x="10444103" y="5288708"/>
                  <a:pt x="10443847" y="5391181"/>
                  <a:pt x="10454500" y="5492602"/>
                </a:cubicBezTo>
                <a:lnTo>
                  <a:pt x="10454510" y="5492731"/>
                </a:lnTo>
                <a:lnTo>
                  <a:pt x="10414967" y="5491139"/>
                </a:lnTo>
                <a:cubicBezTo>
                  <a:pt x="10117611" y="5495732"/>
                  <a:pt x="9820450" y="5526349"/>
                  <a:pt x="9523092" y="5507105"/>
                </a:cubicBezTo>
                <a:cubicBezTo>
                  <a:pt x="9272964" y="5490920"/>
                  <a:pt x="9023034" y="5477142"/>
                  <a:pt x="8772711" y="5490483"/>
                </a:cubicBezTo>
                <a:cubicBezTo>
                  <a:pt x="8636774" y="5499549"/>
                  <a:pt x="8500636" y="5503107"/>
                  <a:pt x="8364561" y="5501172"/>
                </a:cubicBezTo>
                <a:lnTo>
                  <a:pt x="8196562" y="5491993"/>
                </a:lnTo>
                <a:lnTo>
                  <a:pt x="8077075" y="5475562"/>
                </a:lnTo>
                <a:lnTo>
                  <a:pt x="7915670" y="5468917"/>
                </a:lnTo>
                <a:lnTo>
                  <a:pt x="7914092" y="5467957"/>
                </a:lnTo>
                <a:lnTo>
                  <a:pt x="7894412" y="5467957"/>
                </a:lnTo>
                <a:lnTo>
                  <a:pt x="7892834" y="5468758"/>
                </a:lnTo>
                <a:lnTo>
                  <a:pt x="7727602" y="5475562"/>
                </a:lnTo>
                <a:lnTo>
                  <a:pt x="7690606" y="5480649"/>
                </a:lnTo>
                <a:lnTo>
                  <a:pt x="7624212" y="5484579"/>
                </a:lnTo>
                <a:cubicBezTo>
                  <a:pt x="7434738" y="5508001"/>
                  <a:pt x="7243868" y="5514147"/>
                  <a:pt x="7053506" y="5502949"/>
                </a:cubicBezTo>
                <a:cubicBezTo>
                  <a:pt x="6777009" y="5485453"/>
                  <a:pt x="6500117" y="5474737"/>
                  <a:pt x="6223029" y="5498574"/>
                </a:cubicBezTo>
                <a:cubicBezTo>
                  <a:pt x="6065592" y="5511916"/>
                  <a:pt x="5908157" y="5526131"/>
                  <a:pt x="5750720" y="5507761"/>
                </a:cubicBezTo>
                <a:cubicBezTo>
                  <a:pt x="5616170" y="5490965"/>
                  <a:pt x="5480520" y="5488253"/>
                  <a:pt x="5345518" y="5499668"/>
                </a:cubicBezTo>
                <a:cubicBezTo>
                  <a:pt x="5197844" y="5511040"/>
                  <a:pt x="5049616" y="5511040"/>
                  <a:pt x="4901942" y="5499668"/>
                </a:cubicBezTo>
                <a:cubicBezTo>
                  <a:pt x="4760445" y="5490920"/>
                  <a:pt x="4618556" y="5476268"/>
                  <a:pt x="4477454" y="5492013"/>
                </a:cubicBezTo>
                <a:cubicBezTo>
                  <a:pt x="4279085" y="5513884"/>
                  <a:pt x="4081305" y="5506667"/>
                  <a:pt x="3883329" y="5493326"/>
                </a:cubicBezTo>
                <a:cubicBezTo>
                  <a:pt x="3719792" y="5482391"/>
                  <a:pt x="3555664" y="5466425"/>
                  <a:pt x="3392914" y="5492233"/>
                </a:cubicBezTo>
                <a:cubicBezTo>
                  <a:pt x="3175771" y="5523222"/>
                  <a:pt x="2956480" y="5531206"/>
                  <a:pt x="2737979" y="5516072"/>
                </a:cubicBezTo>
                <a:cubicBezTo>
                  <a:pt x="2289680" y="5492670"/>
                  <a:pt x="1840986" y="5498574"/>
                  <a:pt x="1392489" y="5480641"/>
                </a:cubicBezTo>
                <a:cubicBezTo>
                  <a:pt x="1244499" y="5474519"/>
                  <a:pt x="1097296" y="5507322"/>
                  <a:pt x="949699" y="5509072"/>
                </a:cubicBezTo>
                <a:cubicBezTo>
                  <a:pt x="684469" y="5512352"/>
                  <a:pt x="418241" y="5493120"/>
                  <a:pt x="151598" y="5492249"/>
                </a:cubicBezTo>
                <a:lnTo>
                  <a:pt x="1415" y="5496057"/>
                </a:lnTo>
                <a:lnTo>
                  <a:pt x="3772" y="5431261"/>
                </a:lnTo>
                <a:cubicBezTo>
                  <a:pt x="7163" y="5398149"/>
                  <a:pt x="12808" y="5364994"/>
                  <a:pt x="20909" y="5331792"/>
                </a:cubicBezTo>
                <a:cubicBezTo>
                  <a:pt x="51502" y="5208362"/>
                  <a:pt x="50009" y="5079152"/>
                  <a:pt x="16572" y="4956462"/>
                </a:cubicBezTo>
                <a:cubicBezTo>
                  <a:pt x="9172" y="4924695"/>
                  <a:pt x="4643" y="4892329"/>
                  <a:pt x="3048" y="4859758"/>
                </a:cubicBezTo>
                <a:cubicBezTo>
                  <a:pt x="-7031" y="4740857"/>
                  <a:pt x="9937" y="4623614"/>
                  <a:pt x="24098" y="4506116"/>
                </a:cubicBezTo>
                <a:cubicBezTo>
                  <a:pt x="33539" y="4431228"/>
                  <a:pt x="47955" y="4355575"/>
                  <a:pt x="24098" y="4281453"/>
                </a:cubicBezTo>
                <a:cubicBezTo>
                  <a:pt x="7755" y="4229797"/>
                  <a:pt x="4120" y="4174965"/>
                  <a:pt x="13510" y="4121600"/>
                </a:cubicBezTo>
                <a:cubicBezTo>
                  <a:pt x="29342" y="4026887"/>
                  <a:pt x="32646" y="3930503"/>
                  <a:pt x="23333" y="3834935"/>
                </a:cubicBezTo>
                <a:cubicBezTo>
                  <a:pt x="17184" y="3771925"/>
                  <a:pt x="18128" y="3708417"/>
                  <a:pt x="26140" y="3645611"/>
                </a:cubicBezTo>
                <a:cubicBezTo>
                  <a:pt x="36728" y="3561155"/>
                  <a:pt x="53186" y="3475168"/>
                  <a:pt x="33156" y="3390458"/>
                </a:cubicBezTo>
                <a:cubicBezTo>
                  <a:pt x="1262" y="3255864"/>
                  <a:pt x="7641" y="3121398"/>
                  <a:pt x="20399" y="2985784"/>
                </a:cubicBezTo>
                <a:cubicBezTo>
                  <a:pt x="29967" y="2884871"/>
                  <a:pt x="40556" y="2782810"/>
                  <a:pt x="21419" y="2680748"/>
                </a:cubicBezTo>
                <a:cubicBezTo>
                  <a:pt x="13191" y="2633392"/>
                  <a:pt x="13191" y="2584964"/>
                  <a:pt x="21419" y="2537607"/>
                </a:cubicBezTo>
                <a:cubicBezTo>
                  <a:pt x="31370" y="2473819"/>
                  <a:pt x="40811" y="2410668"/>
                  <a:pt x="28053" y="2346242"/>
                </a:cubicBezTo>
                <a:cubicBezTo>
                  <a:pt x="22440" y="2318175"/>
                  <a:pt x="18230" y="2289853"/>
                  <a:pt x="15295" y="2261531"/>
                </a:cubicBezTo>
                <a:cubicBezTo>
                  <a:pt x="9452" y="2189221"/>
                  <a:pt x="11544" y="2116502"/>
                  <a:pt x="21546" y="2044651"/>
                </a:cubicBezTo>
                <a:cubicBezTo>
                  <a:pt x="31115" y="1961216"/>
                  <a:pt x="15551" y="1877270"/>
                  <a:pt x="28308" y="1794090"/>
                </a:cubicBezTo>
                <a:cubicBezTo>
                  <a:pt x="37367" y="1727100"/>
                  <a:pt x="37711" y="1659216"/>
                  <a:pt x="29329" y="1592136"/>
                </a:cubicBezTo>
                <a:cubicBezTo>
                  <a:pt x="14250" y="1465325"/>
                  <a:pt x="15193" y="1337123"/>
                  <a:pt x="32135" y="1210554"/>
                </a:cubicBezTo>
                <a:cubicBezTo>
                  <a:pt x="42597" y="1136687"/>
                  <a:pt x="48593" y="1060652"/>
                  <a:pt x="29839" y="988188"/>
                </a:cubicBezTo>
                <a:cubicBezTo>
                  <a:pt x="-14303" y="817873"/>
                  <a:pt x="11468" y="647303"/>
                  <a:pt x="29839" y="477881"/>
                </a:cubicBezTo>
                <a:cubicBezTo>
                  <a:pt x="41002" y="386894"/>
                  <a:pt x="41258" y="294898"/>
                  <a:pt x="30605" y="203847"/>
                </a:cubicBezTo>
                <a:lnTo>
                  <a:pt x="17136" y="42362"/>
                </a:lnTo>
                <a:lnTo>
                  <a:pt x="155390" y="51827"/>
                </a:lnTo>
                <a:cubicBezTo>
                  <a:pt x="380715" y="63616"/>
                  <a:pt x="606095" y="63411"/>
                  <a:pt x="831032" y="41432"/>
                </a:cubicBezTo>
                <a:cubicBezTo>
                  <a:pt x="1107234" y="18075"/>
                  <a:pt x="1384519" y="14708"/>
                  <a:pt x="1661115" y="31372"/>
                </a:cubicBezTo>
                <a:cubicBezTo>
                  <a:pt x="1911045" y="42962"/>
                  <a:pt x="2160581" y="71395"/>
                  <a:pt x="2411103" y="47120"/>
                </a:cubicBezTo>
                <a:cubicBezTo>
                  <a:pt x="2497298" y="38807"/>
                  <a:pt x="2581920" y="18689"/>
                  <a:pt x="2668707" y="14096"/>
                </a:cubicBezTo>
                <a:cubicBezTo>
                  <a:pt x="3075287" y="-7775"/>
                  <a:pt x="3480488" y="25030"/>
                  <a:pt x="3885690" y="51930"/>
                </a:cubicBezTo>
                <a:cubicBezTo>
                  <a:pt x="4033287" y="61770"/>
                  <a:pt x="4180883" y="73799"/>
                  <a:pt x="4328480" y="46900"/>
                </a:cubicBezTo>
                <a:cubicBezTo>
                  <a:pt x="4453032" y="25577"/>
                  <a:pt x="4579453" y="21181"/>
                  <a:pt x="4704949" y="33778"/>
                </a:cubicBezTo>
                <a:cubicBezTo>
                  <a:pt x="4816098" y="46376"/>
                  <a:pt x="4927939" y="49371"/>
                  <a:pt x="5039501" y="42745"/>
                </a:cubicBezTo>
                <a:cubicBezTo>
                  <a:pt x="5342568" y="15407"/>
                  <a:pt x="5645828" y="318"/>
                  <a:pt x="5949681" y="53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82364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C818C2-91F5-D6A7-24AB-56DABA147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71441C1-9886-14C4-1A18-EC66A54BB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466" y="643467"/>
            <a:ext cx="441506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8857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AF445F-F2E5-9F83-0937-533DCFEDA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4CF3BCF-E7E4-D153-FA72-F0617A82E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636" y="643467"/>
            <a:ext cx="525072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1119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CC1FDB6-A7B9-7D19-2D33-4D30F1AEC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397" y="643467"/>
            <a:ext cx="6459205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7807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524930-3383-687F-9A9A-5FC1AE586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647E393-ABC7-5A1A-7281-05CB69140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718" y="643466"/>
            <a:ext cx="451256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89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B7BFFC-D4AE-BD1D-A9D8-3DBFD3EFE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3409BA9-8AB9-C6AF-199D-73050BDF8D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50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DAAC-020A-6BCA-05A2-82125EB9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37" y="1298448"/>
            <a:ext cx="5895178" cy="40996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latin typeface="+mj-lt"/>
                <a:ea typeface="+mj-ea"/>
                <a:cs typeface="+mj-cs"/>
              </a:rPr>
              <a:t>Thank you</a:t>
            </a:r>
            <a:endParaRPr lang="en-US" sz="6600" kern="1200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10DFC-BB2D-BFCB-B851-0D53B8BC2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48600" y="1122363"/>
            <a:ext cx="3505200" cy="42695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</a:t>
            </a:r>
            <a:r>
              <a:rPr lang="en-US" dirty="0">
                <a:solidFill>
                  <a:schemeClr val="tx1"/>
                </a:solidFill>
              </a:rPr>
              <a:t>Yuvapriya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</a:t>
            </a:r>
          </a:p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2022503552</a:t>
            </a:r>
            <a:endParaRPr lang="en-US" kern="1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672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D7D27-7BD1-B69E-6A39-BFD4F1B6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KNIME Features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1F2F1-EAE2-D3AB-B78D-AADB33BD3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Data Integration</a:t>
            </a:r>
            <a:r>
              <a:rPr lang="en-US" dirty="0">
                <a:ea typeface="+mn-lt"/>
                <a:cs typeface="+mn-lt"/>
              </a:rPr>
              <a:t>: Connects to databases, flat files, and cloud services.</a:t>
            </a:r>
            <a:endParaRPr lang="en-US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Data Preprocessing</a:t>
            </a:r>
            <a:r>
              <a:rPr lang="en-US" dirty="0">
                <a:ea typeface="+mn-lt"/>
                <a:cs typeface="+mn-lt"/>
              </a:rPr>
              <a:t>: Cleaning, filtering, and transforming data.</a:t>
            </a:r>
            <a:endParaRPr lang="en-US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Analytics</a:t>
            </a:r>
            <a:r>
              <a:rPr lang="en-US" dirty="0">
                <a:ea typeface="+mn-lt"/>
                <a:cs typeface="+mn-lt"/>
              </a:rPr>
              <a:t>: Machine learning, statistical, and deep learning algorithms.</a:t>
            </a:r>
            <a:endParaRPr lang="en-US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Reporting &amp; Visualization</a:t>
            </a:r>
            <a:r>
              <a:rPr lang="en-US" dirty="0">
                <a:ea typeface="+mn-lt"/>
                <a:cs typeface="+mn-lt"/>
              </a:rPr>
              <a:t>: Data visualization and interactive reports.</a:t>
            </a:r>
            <a:endParaRPr lang="en-US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Extension Support</a:t>
            </a:r>
            <a:r>
              <a:rPr lang="en-US" dirty="0">
                <a:ea typeface="+mn-lt"/>
                <a:cs typeface="+mn-lt"/>
              </a:rPr>
              <a:t>: Community-contributed extensions for specialized tasks.</a:t>
            </a:r>
            <a:endParaRPr lang="en-US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4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A4C7-7A56-9820-7A74-CE57AAF5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/>
              <a:t>How Does KNIME Work?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A6283-1CF9-6B29-077A-1F2947202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9879" y="1063058"/>
            <a:ext cx="6833920" cy="51139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Drag-and-Drop Workflow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Workflows built by connecting nodes for various data processing tasks.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Nodes represent operations like reading files, applying filters, and creating models.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Customizable workflows that can be saved, reused, and shared.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Integration with External Tools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Supports Python, R, SQL, and ML frameworks (TensorFlow, H2O).</a:t>
            </a:r>
            <a:endParaRPr lang="en-US" dirty="0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652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CF90-A58B-2EF7-1DF6-7A4B7950D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b="1" dirty="0"/>
              <a:t>Advantages of KNIME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213D3-8782-4413-E0CA-857A02D6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Open Source</a:t>
            </a:r>
            <a:r>
              <a:rPr lang="en-US" dirty="0">
                <a:ea typeface="+mn-lt"/>
                <a:cs typeface="+mn-lt"/>
              </a:rPr>
              <a:t>: Free to use.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User-Friendly</a:t>
            </a:r>
            <a:r>
              <a:rPr lang="en-US" dirty="0">
                <a:ea typeface="+mn-lt"/>
                <a:cs typeface="+mn-lt"/>
              </a:rPr>
              <a:t>: Intuitive interface.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Flexibility</a:t>
            </a:r>
            <a:r>
              <a:rPr lang="en-US" dirty="0">
                <a:ea typeface="+mn-lt"/>
                <a:cs typeface="+mn-lt"/>
              </a:rPr>
              <a:t>: Integrates with Python, R, Java.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Scalability</a:t>
            </a:r>
            <a:r>
              <a:rPr lang="en-US" dirty="0">
                <a:ea typeface="+mn-lt"/>
                <a:cs typeface="+mn-lt"/>
              </a:rPr>
              <a:t>: Supports enterprise-level analysis.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Extensibility</a:t>
            </a:r>
            <a:r>
              <a:rPr lang="en-US" dirty="0">
                <a:ea typeface="+mn-lt"/>
                <a:cs typeface="+mn-lt"/>
              </a:rPr>
              <a:t>: Thousands of extensions.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Strong Community</a:t>
            </a:r>
            <a:r>
              <a:rPr lang="en-US" dirty="0">
                <a:ea typeface="+mn-lt"/>
                <a:cs typeface="+mn-lt"/>
              </a:rPr>
              <a:t>: Active support and documentation.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47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6703-67B8-69A9-2110-60D3AF1C8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/>
              <a:t>KNIME vs. Similar Tools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25B66-D605-736E-2A51-4462A5D1E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endParaRPr lang="en-US" sz="2600" dirty="0"/>
          </a:p>
          <a:p>
            <a:r>
              <a:rPr lang="en-US" sz="2600" b="1" dirty="0">
                <a:ea typeface="+mn-lt"/>
                <a:cs typeface="+mn-lt"/>
              </a:rPr>
              <a:t>KNIME vs. RapidMiner</a:t>
            </a:r>
            <a:r>
              <a:rPr lang="en-US" sz="2600" dirty="0">
                <a:ea typeface="+mn-lt"/>
                <a:cs typeface="+mn-lt"/>
              </a:rPr>
              <a:t>: KNIME offers more control, while RapidMiner is more polished for business users.</a:t>
            </a:r>
            <a:endParaRPr lang="en-US" sz="2600" dirty="0"/>
          </a:p>
          <a:p>
            <a:r>
              <a:rPr lang="en-US" sz="2600" b="1" dirty="0">
                <a:ea typeface="+mn-lt"/>
                <a:cs typeface="+mn-lt"/>
              </a:rPr>
              <a:t>KNIME vs. SAS</a:t>
            </a:r>
            <a:r>
              <a:rPr lang="en-US" sz="2600" dirty="0">
                <a:ea typeface="+mn-lt"/>
                <a:cs typeface="+mn-lt"/>
              </a:rPr>
              <a:t>: KNIME is free; SAS is commercial and used for statistical analysis.</a:t>
            </a:r>
            <a:endParaRPr lang="en-US" sz="2600" dirty="0"/>
          </a:p>
          <a:p>
            <a:r>
              <a:rPr lang="en-US" sz="2600" b="1" dirty="0">
                <a:ea typeface="+mn-lt"/>
                <a:cs typeface="+mn-lt"/>
              </a:rPr>
              <a:t>KNIME vs. Python/R</a:t>
            </a:r>
            <a:r>
              <a:rPr lang="en-US" sz="2600" dirty="0">
                <a:ea typeface="+mn-lt"/>
                <a:cs typeface="+mn-lt"/>
              </a:rPr>
              <a:t>: KNIME is no-code; Python/R offers more customization.</a:t>
            </a:r>
            <a:endParaRPr lang="en-US" sz="2600" dirty="0"/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3454279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951E-A416-0D49-34E6-085565D4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b="1" dirty="0"/>
              <a:t>Benefits of KNIME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18203-DE3A-B236-DA1C-B70DB490D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ea typeface="+mn-lt"/>
                <a:cs typeface="+mn-lt"/>
              </a:rPr>
              <a:t>Cost-Effective</a:t>
            </a:r>
            <a:r>
              <a:rPr lang="en-US" sz="2400" dirty="0">
                <a:ea typeface="+mn-lt"/>
                <a:cs typeface="+mn-lt"/>
              </a:rPr>
              <a:t>: Free and open-source.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Community &amp; Extensibility</a:t>
            </a:r>
            <a:r>
              <a:rPr lang="en-US" sz="2400" dirty="0">
                <a:ea typeface="+mn-lt"/>
                <a:cs typeface="+mn-lt"/>
              </a:rPr>
              <a:t>: Large repository of plugins and integrations.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Ease of Use</a:t>
            </a:r>
            <a:r>
              <a:rPr lang="en-US" sz="2400" dirty="0">
                <a:ea typeface="+mn-lt"/>
                <a:cs typeface="+mn-lt"/>
              </a:rPr>
              <a:t>: Drag-and-drop interface.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Scalability</a:t>
            </a:r>
            <a:r>
              <a:rPr lang="en-US" sz="2400" dirty="0">
                <a:ea typeface="+mn-lt"/>
                <a:cs typeface="+mn-lt"/>
              </a:rPr>
              <a:t>: Suitable for small to enterprise-level projects.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73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C299-208B-4C2F-A16B-074053142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b="1" dirty="0"/>
              <a:t>Challenges and Limitations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7E44C-22AF-B3F1-4C57-635F4ADEA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Learning Curve</a:t>
            </a:r>
            <a:r>
              <a:rPr lang="en-US" dirty="0">
                <a:ea typeface="+mn-lt"/>
                <a:cs typeface="+mn-lt"/>
              </a:rPr>
              <a:t>: Large number of nodes and options can be overwhelming.</a:t>
            </a:r>
          </a:p>
          <a:p>
            <a:r>
              <a:rPr lang="en-US" b="1" dirty="0">
                <a:ea typeface="+mn-lt"/>
                <a:cs typeface="+mn-lt"/>
              </a:rPr>
              <a:t>Performance</a:t>
            </a:r>
            <a:r>
              <a:rPr lang="en-US" dirty="0">
                <a:ea typeface="+mn-lt"/>
                <a:cs typeface="+mn-lt"/>
              </a:rPr>
              <a:t>: Can be slow with large datasets.</a:t>
            </a:r>
          </a:p>
          <a:p>
            <a:r>
              <a:rPr lang="en-US" b="1" dirty="0">
                <a:ea typeface="+mn-lt"/>
                <a:cs typeface="+mn-lt"/>
              </a:rPr>
              <a:t>Dependency on Extensions</a:t>
            </a:r>
            <a:r>
              <a:rPr lang="en-US" dirty="0">
                <a:ea typeface="+mn-lt"/>
                <a:cs typeface="+mn-lt"/>
              </a:rPr>
              <a:t>: Some advanced features require additional plugins.</a:t>
            </a:r>
          </a:p>
        </p:txBody>
      </p:sp>
    </p:spTree>
    <p:extLst>
      <p:ext uri="{BB962C8B-B14F-4D97-AF65-F5344CB8AC3E}">
        <p14:creationId xmlns:p14="http://schemas.microsoft.com/office/powerpoint/2010/main" val="3558467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DBF9-93D2-DA7C-358B-360D757A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b="1" dirty="0"/>
              <a:t>Why KNIME?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8AF97-CCE4-A0A9-5F07-18959949A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  <a:p>
            <a:pPr lvl="1"/>
            <a:r>
              <a:rPr lang="en-US" b="1">
                <a:ea typeface="+mn-lt"/>
                <a:cs typeface="+mn-lt"/>
              </a:rPr>
              <a:t>Powerful &amp; Comprehensive</a:t>
            </a:r>
            <a:r>
              <a:rPr lang="en-US">
                <a:ea typeface="+mn-lt"/>
                <a:cs typeface="+mn-lt"/>
              </a:rPr>
              <a:t>: End-to-end solution from data prep to deployment.</a:t>
            </a:r>
          </a:p>
          <a:p>
            <a:pPr lvl="1"/>
            <a:r>
              <a:rPr lang="en-US" b="1">
                <a:ea typeface="+mn-lt"/>
                <a:cs typeface="+mn-lt"/>
              </a:rPr>
              <a:t>Customization</a:t>
            </a:r>
            <a:r>
              <a:rPr lang="en-US">
                <a:ea typeface="+mn-lt"/>
                <a:cs typeface="+mn-lt"/>
              </a:rPr>
              <a:t>: Allows integration with Python, R.</a:t>
            </a:r>
          </a:p>
          <a:p>
            <a:pPr lvl="1"/>
            <a:r>
              <a:rPr lang="en-US" b="1">
                <a:ea typeface="+mn-lt"/>
                <a:cs typeface="+mn-lt"/>
              </a:rPr>
              <a:t>Scalability</a:t>
            </a:r>
            <a:r>
              <a:rPr lang="en-US">
                <a:ea typeface="+mn-lt"/>
                <a:cs typeface="+mn-lt"/>
              </a:rPr>
              <a:t>: Supports big data frameworks (Spark, Hadoop).</a:t>
            </a:r>
          </a:p>
          <a:p>
            <a:pPr lvl="1"/>
            <a:r>
              <a:rPr lang="en-US" b="1">
                <a:ea typeface="+mn-lt"/>
                <a:cs typeface="+mn-lt"/>
              </a:rPr>
              <a:t>Cost-Effective</a:t>
            </a:r>
            <a:r>
              <a:rPr lang="en-US">
                <a:ea typeface="+mn-lt"/>
                <a:cs typeface="+mn-lt"/>
              </a:rPr>
              <a:t>: Open-source, free alternative to expensive tools.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77780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emianVTI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BohemianVTI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Bohemian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AA0957B6-9651-4F50-8EB8-D9F009F1C26A}" vid="{D1E7B544-9A8A-44B5-ABA3-322A5F04534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335365561C0B40ABF81F066B70DA9A" ma:contentTypeVersion="12" ma:contentTypeDescription="Create a new document." ma:contentTypeScope="" ma:versionID="c4c923f85f6698a427a03715635d32cb">
  <xsd:schema xmlns:xsd="http://www.w3.org/2001/XMLSchema" xmlns:xs="http://www.w3.org/2001/XMLSchema" xmlns:p="http://schemas.microsoft.com/office/2006/metadata/properties" xmlns:ns2="d55c8b11-83ee-4384-a200-ce4c8127c0bb" xmlns:ns3="34282bbd-8beb-4bc8-b717-8fd756a1ae81" targetNamespace="http://schemas.microsoft.com/office/2006/metadata/properties" ma:root="true" ma:fieldsID="484607c6e248bc1b3f52b2eee5f476eb" ns2:_="" ns3:_="">
    <xsd:import namespace="d55c8b11-83ee-4384-a200-ce4c8127c0bb"/>
    <xsd:import namespace="34282bbd-8beb-4bc8-b717-8fd756a1ae8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5c8b11-83ee-4384-a200-ce4c8127c0bb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ba5b42f7-67cd-4eef-a72c-7347f090913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82bbd-8beb-4bc8-b717-8fd756a1ae81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30a82ebc-b2d9-4dd4-8129-00fd620b8e34}" ma:internalName="TaxCatchAll" ma:showField="CatchAllData" ma:web="34282bbd-8beb-4bc8-b717-8fd756a1ae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4282bbd-8beb-4bc8-b717-8fd756a1ae81" xsi:nil="true"/>
    <ReferenceId xmlns="d55c8b11-83ee-4384-a200-ce4c8127c0bb" xsi:nil="true"/>
    <lcf76f155ced4ddcb4097134ff3c332f xmlns="d55c8b11-83ee-4384-a200-ce4c8127c0b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0E9372B-B961-401D-874E-19481B7ACEDA}"/>
</file>

<file path=customXml/itemProps2.xml><?xml version="1.0" encoding="utf-8"?>
<ds:datastoreItem xmlns:ds="http://schemas.openxmlformats.org/officeDocument/2006/customXml" ds:itemID="{F702CD33-F1C2-413E-B423-2FED153A3727}"/>
</file>

<file path=customXml/itemProps3.xml><?xml version="1.0" encoding="utf-8"?>
<ds:datastoreItem xmlns:ds="http://schemas.openxmlformats.org/officeDocument/2006/customXml" ds:itemID="{7C498A02-C900-4218-AFFC-D9209C109DBC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BohemianVTI</vt:lpstr>
      <vt:lpstr>SINGLE LAYER PERCEPTRON DECISION TREE</vt:lpstr>
      <vt:lpstr>Introduction to KNIME </vt:lpstr>
      <vt:lpstr>KNIME Features </vt:lpstr>
      <vt:lpstr>How Does KNIME Work? </vt:lpstr>
      <vt:lpstr>Advantages of KNIME </vt:lpstr>
      <vt:lpstr>KNIME vs. Similar Tools </vt:lpstr>
      <vt:lpstr>Benefits of KNIME </vt:lpstr>
      <vt:lpstr>Challenges and Limitations </vt:lpstr>
      <vt:lpstr>Why KNIME?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173</cp:revision>
  <dcterms:created xsi:type="dcterms:W3CDTF">2025-03-06T01:51:22Z</dcterms:created>
  <dcterms:modified xsi:type="dcterms:W3CDTF">2025-03-06T08:20:58Z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0x01010095335365561C0B40ABF81F066B70DA9A</vt:lpwstr>
  </property>
</Properties>
</file>