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  <p:sldMasterId id="2147483658" r:id="rId3"/>
  </p:sldMasterIdLst>
  <p:notesMasterIdLst>
    <p:notesMasterId r:id="rId22"/>
  </p:notesMasterIdLst>
  <p:sldIdLst>
    <p:sldId id="256" r:id="rId4"/>
    <p:sldId id="257" r:id="rId5"/>
    <p:sldId id="288" r:id="rId6"/>
    <p:sldId id="295" r:id="rId7"/>
    <p:sldId id="289" r:id="rId8"/>
    <p:sldId id="296" r:id="rId9"/>
    <p:sldId id="290" r:id="rId10"/>
    <p:sldId id="297" r:id="rId11"/>
    <p:sldId id="305" r:id="rId12"/>
    <p:sldId id="306" r:id="rId13"/>
    <p:sldId id="298" r:id="rId14"/>
    <p:sldId id="299" r:id="rId15"/>
    <p:sldId id="300" r:id="rId16"/>
    <p:sldId id="293" r:id="rId17"/>
    <p:sldId id="304" r:id="rId18"/>
    <p:sldId id="307" r:id="rId19"/>
    <p:sldId id="308" r:id="rId20"/>
    <p:sldId id="274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  <p:embeddedFont>
      <p:font typeface="Candara" panose="020E05020303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81"/>
    <p:restoredTop sz="94590"/>
  </p:normalViewPr>
  <p:slideViewPr>
    <p:cSldViewPr snapToGrid="0">
      <p:cViewPr varScale="1">
        <p:scale>
          <a:sx n="66" d="100"/>
          <a:sy n="66" d="100"/>
        </p:scale>
        <p:origin x="4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41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24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6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915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29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815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032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077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28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08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68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6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01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227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44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8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8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2209800" y="26939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lang="en-IN" sz="4400" b="0" i="0" u="none" strike="noStrike" cap="none" dirty="0">
              <a:solidFill>
                <a:schemeClr val="dk1"/>
              </a:solidFill>
              <a:cs typeface="Calibri" panose="020F0502020204030204" pitchFamily="34" charset="0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Combination Chart in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DD3D1-3194-BF4B-B944-CD472A06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63" y="1417637"/>
            <a:ext cx="10367683" cy="50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0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Scatter Plot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buSzPts val="2400"/>
              <a:buNone/>
            </a:pPr>
            <a:r>
              <a:rPr lang="en-IN" dirty="0"/>
              <a:t>It is often used to show the relationship between two numerical parameters.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Linear line can also be drawn in scatter chart from “Add Chart Element” menu.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Adding labels hit “Add Chart Element ” button in the top left corner.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Changing colors of the Line hit “Change colors.”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Different types of charts in scatter chart can be select from the options menu.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33400" lvl="1" indent="0">
              <a:buSzPts val="2400"/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7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Line Chart in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E701A-8890-714A-B19D-EF63422B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4" y="1417637"/>
            <a:ext cx="9579142" cy="51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7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Line Chart in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7412A-FAFC-8443-94E4-EED1C299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417637"/>
            <a:ext cx="10617200" cy="51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8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Pivot Charts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buSzPts val="2400"/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Pivot Charts are use to analyse the data with in Pivot table.</a:t>
            </a:r>
          </a:p>
          <a:p>
            <a:pPr marL="533400" lvl="1" indent="0">
              <a:buSzPts val="2400"/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Steps to get pivot chart are :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Click any cell of pivot table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Go to PivotTable Analysis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Hit Pivot Chart button 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Hit graphs elements to make changes in the graph.</a:t>
            </a:r>
          </a:p>
          <a:p>
            <a:pPr marL="533400" lvl="1" indent="0">
              <a:buSzPts val="2400"/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27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Pivot Charts in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742A3-6C2B-4342-BD5F-6132393D3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4" y="1417637"/>
            <a:ext cx="10640291" cy="47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Radar Chart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buSzPts val="2400"/>
              <a:buNone/>
            </a:pPr>
            <a:r>
              <a:rPr lang="en-US" sz="2400" dirty="0"/>
              <a:t>Radar Chart is one of the chat use to have clear picture when you want to analyze multiple numerical parameters with respect to categorical feature.</a:t>
            </a: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indent="-342900">
              <a:buSzPts val="2400"/>
            </a:pP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lvl="1" indent="0">
              <a:buSzPts val="2400"/>
              <a:buNone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48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Radar Chart in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6D4E-5556-4641-84B6-9217FE8C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41" y="1555755"/>
            <a:ext cx="9423918" cy="46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9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4368800" y="2967037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 dirty="0">
                <a:solidFill>
                  <a:schemeClr val="accen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 sz="4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Bar Plot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Pie Chart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Line Chart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Combination Chart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Scatter Plot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 smtClean="0">
                <a:latin typeface="Calibri"/>
                <a:cs typeface="Calibri"/>
                <a:sym typeface="Calibri"/>
              </a:rPr>
              <a:t>Pivot </a:t>
            </a:r>
            <a:r>
              <a:rPr lang="en-US" sz="2400" dirty="0">
                <a:latin typeface="Calibri"/>
                <a:cs typeface="Calibri"/>
                <a:sym typeface="Calibri"/>
              </a:rPr>
              <a:t>Charts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 smtClean="0">
                <a:latin typeface="Calibri"/>
                <a:cs typeface="Calibri"/>
                <a:sym typeface="Calibri"/>
              </a:rPr>
              <a:t>Radar </a:t>
            </a:r>
            <a:r>
              <a:rPr lang="en-US" sz="2400" dirty="0">
                <a:latin typeface="Calibri"/>
                <a:cs typeface="Calibri"/>
                <a:sym typeface="Calibri"/>
              </a:rPr>
              <a:t>Chart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endParaRPr lang="en-US" sz="2400" dirty="0"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ndara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endParaRPr sz="32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Bar Plot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>
              <a:buSzPts val="2400"/>
              <a:buNone/>
            </a:pPr>
            <a:r>
              <a:rPr lang="en-IN" sz="2400" dirty="0"/>
              <a:t>It is used when we have one categorical data and one numerical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Generally, frequency is used as numerical data.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Adding labels hit “Add Chart Element ” button in the top left corner.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Changing colors of the bar hit “Change colors.”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Different types of charts in Bar chart can be selected from the options menu.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Side by side column chart are also useful for comparative analysis.</a:t>
            </a:r>
          </a:p>
        </p:txBody>
      </p:sp>
    </p:spTree>
    <p:extLst>
      <p:ext uri="{BB962C8B-B14F-4D97-AF65-F5344CB8AC3E}">
        <p14:creationId xmlns:p14="http://schemas.microsoft.com/office/powerpoint/2010/main" val="278252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Bar Plot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FD04A-9ABA-E749-8CB3-2AACB54B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39899"/>
            <a:ext cx="8839199" cy="42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6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Pie Chart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>
              <a:buSzPts val="2400"/>
              <a:buNone/>
            </a:pPr>
            <a:r>
              <a:rPr lang="en-IN" sz="2400" dirty="0"/>
              <a:t>It is used when we have one categorical data and one numerical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Generally, frequency is used as a categorical data.</a:t>
            </a:r>
          </a:p>
          <a:p>
            <a:pPr marL="419100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Pie Charts are convenient to get idea of overall distribution out of 100%</a:t>
            </a: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Adding labels hit “Add Chart Element ” button in the top left corner.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Changing colors of the particular segment hit the section twice and then edit.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Different types of charts in pie chart can be selected from the options menu.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1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Pie Chart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E0A4C-1829-E349-874C-478EACF1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67" y="1417637"/>
            <a:ext cx="7857066" cy="47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1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Line Chart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buSzPts val="2400"/>
              <a:buNone/>
            </a:pPr>
            <a:r>
              <a:rPr lang="en-IN" sz="2400" dirty="0"/>
              <a:t>Line charts are used to display if you have text labels, dates or a few numeric labels on the horizontal axis.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Generally, Date is used as a categorical data.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Adding labels hit “Add Chart Element ” button in the top left corner.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Changing colors of the Line hit “Change colors.”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Different types of charts in Line chart can be select from the options menu.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Multiple line chart are also useful for comparative analysis.</a:t>
            </a:r>
          </a:p>
          <a:p>
            <a:pPr marL="876300" lvl="1" indent="-342900">
              <a:buSzPts val="2400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8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Line Chart in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8AA7E-DB14-664D-9510-D99823C5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58" y="1810656"/>
            <a:ext cx="8906484" cy="37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Combination Chart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buSzPts val="2400"/>
              <a:buNone/>
            </a:pPr>
            <a:r>
              <a:rPr lang="en-IN" sz="2400" dirty="0"/>
              <a:t>A combination chart is a chart that combines two or more chart types in a single chart.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Here we have created a combination chart for Bar graph and line graph. 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Adding labels hit “Add Chart Element ” button in the top left corner.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For Changing colors of the Line hit “Change colors.”</a:t>
            </a:r>
          </a:p>
          <a:p>
            <a:pPr marL="419100" indent="-342900">
              <a:buSzPts val="2400"/>
            </a:pP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lvl="1" indent="-342900">
              <a:buSzPts val="2400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1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471</Words>
  <Application>Microsoft Office PowerPoint</Application>
  <PresentationFormat>Widescreen</PresentationFormat>
  <Paragraphs>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</vt:lpstr>
      <vt:lpstr>Arial</vt:lpstr>
      <vt:lpstr>Calibri</vt:lpstr>
      <vt:lpstr>Corbel</vt:lpstr>
      <vt:lpstr>Candara</vt:lpstr>
      <vt:lpstr>Office Theme</vt:lpstr>
      <vt:lpstr>1_Office Theme</vt:lpstr>
      <vt:lpstr>5_Office Theme</vt:lpstr>
      <vt:lpstr>Data Visualization</vt:lpstr>
      <vt:lpstr>Learning Objectives </vt:lpstr>
      <vt:lpstr>Bar Plot in Excel</vt:lpstr>
      <vt:lpstr>Bar Plot in Excel</vt:lpstr>
      <vt:lpstr>Pie Chart in Excel</vt:lpstr>
      <vt:lpstr>Pie Chart in Excel</vt:lpstr>
      <vt:lpstr>Line Chart in Excel</vt:lpstr>
      <vt:lpstr>Line Chart in Excel</vt:lpstr>
      <vt:lpstr>Combination Chart in Excel</vt:lpstr>
      <vt:lpstr>Combination Chart in Excel</vt:lpstr>
      <vt:lpstr>Scatter Plot in Excel</vt:lpstr>
      <vt:lpstr>Line Chart in Excel</vt:lpstr>
      <vt:lpstr>Line Chart in Excel</vt:lpstr>
      <vt:lpstr>Pivot Charts in Excel</vt:lpstr>
      <vt:lpstr>Pivot Charts in Excel</vt:lpstr>
      <vt:lpstr>Radar Chart in Excel</vt:lpstr>
      <vt:lpstr>Radar Chart in Excel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using Excel</dc:title>
  <cp:lastModifiedBy>Windows User</cp:lastModifiedBy>
  <cp:revision>66</cp:revision>
  <cp:lastPrinted>2019-03-13T19:03:54Z</cp:lastPrinted>
  <dcterms:modified xsi:type="dcterms:W3CDTF">2020-06-12T10:55:45Z</dcterms:modified>
</cp:coreProperties>
</file>